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FF9D7_A3C60203.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0" r:id="rId1"/>
    <p:sldMasterId id="2147484054" r:id="rId2"/>
  </p:sldMasterIdLst>
  <p:notesMasterIdLst>
    <p:notesMasterId r:id="rId47"/>
  </p:notesMasterIdLst>
  <p:handoutMasterIdLst>
    <p:handoutMasterId r:id="rId48"/>
  </p:handoutMasterIdLst>
  <p:sldIdLst>
    <p:sldId id="447" r:id="rId3"/>
    <p:sldId id="476" r:id="rId4"/>
    <p:sldId id="797" r:id="rId5"/>
    <p:sldId id="2147482074" r:id="rId6"/>
    <p:sldId id="2147482071" r:id="rId7"/>
    <p:sldId id="804" r:id="rId8"/>
    <p:sldId id="2147482072" r:id="rId9"/>
    <p:sldId id="2147482052" r:id="rId10"/>
    <p:sldId id="2147482057" r:id="rId11"/>
    <p:sldId id="2147482058" r:id="rId12"/>
    <p:sldId id="800" r:id="rId13"/>
    <p:sldId id="2147482062" r:id="rId14"/>
    <p:sldId id="2147482070" r:id="rId15"/>
    <p:sldId id="2147477435" r:id="rId16"/>
    <p:sldId id="2147477436" r:id="rId17"/>
    <p:sldId id="2147477437" r:id="rId18"/>
    <p:sldId id="2147477439" r:id="rId19"/>
    <p:sldId id="2147477438" r:id="rId20"/>
    <p:sldId id="2147482055" r:id="rId21"/>
    <p:sldId id="2147477489" r:id="rId22"/>
    <p:sldId id="2147482063" r:id="rId23"/>
    <p:sldId id="2147482064" r:id="rId24"/>
    <p:sldId id="807" r:id="rId25"/>
    <p:sldId id="802" r:id="rId26"/>
    <p:sldId id="2147482075" r:id="rId27"/>
    <p:sldId id="805" r:id="rId28"/>
    <p:sldId id="2147482069" r:id="rId29"/>
    <p:sldId id="790" r:id="rId30"/>
    <p:sldId id="2147482073" r:id="rId31"/>
    <p:sldId id="798" r:id="rId32"/>
    <p:sldId id="556" r:id="rId33"/>
    <p:sldId id="2147482067" r:id="rId34"/>
    <p:sldId id="290" r:id="rId35"/>
    <p:sldId id="812" r:id="rId36"/>
    <p:sldId id="2147477485" r:id="rId37"/>
    <p:sldId id="2147477486" r:id="rId38"/>
    <p:sldId id="2076136780" r:id="rId39"/>
    <p:sldId id="2147477488" r:id="rId40"/>
    <p:sldId id="803" r:id="rId41"/>
    <p:sldId id="2147477352" r:id="rId42"/>
    <p:sldId id="813" r:id="rId43"/>
    <p:sldId id="2147477353" r:id="rId44"/>
    <p:sldId id="2147477429" r:id="rId45"/>
    <p:sldId id="2147482065" r:id="rId46"/>
  </p:sldIdLst>
  <p:sldSz cx="9144000" cy="5143500" type="screen16x9"/>
  <p:notesSz cx="7010400" cy="9296400"/>
  <p:custDataLst>
    <p:tags r:id="rId4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Final" id="{29C034BB-DEB6-F74F-AE50-CE799EA69AC8}">
          <p14:sldIdLst>
            <p14:sldId id="447"/>
            <p14:sldId id="476"/>
            <p14:sldId id="797"/>
            <p14:sldId id="2147482074"/>
            <p14:sldId id="2147482071"/>
            <p14:sldId id="804"/>
            <p14:sldId id="2147482072"/>
            <p14:sldId id="2147482052"/>
            <p14:sldId id="2147482057"/>
            <p14:sldId id="2147482058"/>
            <p14:sldId id="800"/>
            <p14:sldId id="2147482062"/>
            <p14:sldId id="2147482070"/>
            <p14:sldId id="2147477435"/>
            <p14:sldId id="2147477436"/>
            <p14:sldId id="2147477437"/>
            <p14:sldId id="2147477439"/>
            <p14:sldId id="2147477438"/>
            <p14:sldId id="2147482055"/>
            <p14:sldId id="2147477489"/>
            <p14:sldId id="2147482063"/>
            <p14:sldId id="2147482064"/>
            <p14:sldId id="807"/>
            <p14:sldId id="802"/>
            <p14:sldId id="2147482075"/>
            <p14:sldId id="805"/>
            <p14:sldId id="2147482069"/>
            <p14:sldId id="790"/>
            <p14:sldId id="2147482073"/>
            <p14:sldId id="798"/>
            <p14:sldId id="556"/>
            <p14:sldId id="2147482067"/>
            <p14:sldId id="290"/>
          </p14:sldIdLst>
        </p14:section>
        <p14:section name="Backup" id="{B3833601-16A4-6744-A093-8747B30AF648}">
          <p14:sldIdLst>
            <p14:sldId id="812"/>
            <p14:sldId id="2147477485"/>
            <p14:sldId id="2147477486"/>
            <p14:sldId id="2076136780"/>
            <p14:sldId id="2147477488"/>
            <p14:sldId id="803"/>
            <p14:sldId id="2147477352"/>
            <p14:sldId id="813"/>
            <p14:sldId id="2147477353"/>
            <p14:sldId id="2147477429"/>
            <p14:sldId id="21474820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B2523B-9F49-DE37-4D2B-AE9776A4ECF6}" name="Scott Dozier (scdozier)" initials="SD" userId="S::scdozier@cisco.com::b63b7ceb-9734-4614-af28-9ea206aa01b4" providerId="AD"/>
  <p188:author id="{44E826C1-9451-E060-6B59-2AB0E646C8AF}" name="Ravi Jandyala (ravishan)" initials="RJ" userId="S::ravishan@cisco.com::b3d2273c-dc87-4f1d-9fdd-086614d49f1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14344"/>
    <a:srgbClr val="0076D5"/>
    <a:srgbClr val="0051AF"/>
    <a:srgbClr val="1E4471"/>
    <a:srgbClr val="EDEDEE"/>
    <a:srgbClr val="051C2C"/>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75F057-3B38-6246-8AF2-381603AB20DF}" v="7948" dt="2023-06-03T00:40:59.185"/>
    <p1510:client id="{E64FDA6F-7538-7E4D-B78D-511839FD91AF}" v="11537" dt="2023-06-03T23:53:31.625"/>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83" autoAdjust="0"/>
    <p:restoredTop sz="97589" autoAdjust="0"/>
  </p:normalViewPr>
  <p:slideViewPr>
    <p:cSldViewPr snapToGrid="0" snapToObjects="1" showGuides="1">
      <p:cViewPr>
        <p:scale>
          <a:sx n="207" d="100"/>
          <a:sy n="207" d="100"/>
        </p:scale>
        <p:origin x="1176" y="103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57" d="100"/>
        <a:sy n="57" d="100"/>
      </p:scale>
      <p:origin x="0" y="0"/>
    </p:cViewPr>
  </p:sorterViewPr>
  <p:notesViewPr>
    <p:cSldViewPr snapToGrid="0" snapToObjects="1" showGuides="1">
      <p:cViewPr varScale="1">
        <p:scale>
          <a:sx n="120" d="100"/>
          <a:sy n="120" d="100"/>
        </p:scale>
        <p:origin x="504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gs" Target="tags/tag1.xml"/><Relationship Id="rId57" Type="http://schemas.microsoft.com/office/2018/10/relationships/authors" Targe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Dozier (scdozier)" userId="b63b7ceb-9734-4614-af28-9ea206aa01b4" providerId="ADAL" clId="{79D7125B-D249-024B-8B0B-45AEC998666D}"/>
    <pc:docChg chg="undo custSel addSld delSld modSld sldOrd modSection">
      <pc:chgData name="Scott Dozier (scdozier)" userId="b63b7ceb-9734-4614-af28-9ea206aa01b4" providerId="ADAL" clId="{79D7125B-D249-024B-8B0B-45AEC998666D}" dt="2023-05-10T19:27:42.617" v="5264" actId="20578"/>
      <pc:docMkLst>
        <pc:docMk/>
      </pc:docMkLst>
      <pc:sldChg chg="ord">
        <pc:chgData name="Scott Dozier (scdozier)" userId="b63b7ceb-9734-4614-af28-9ea206aa01b4" providerId="ADAL" clId="{79D7125B-D249-024B-8B0B-45AEC998666D}" dt="2023-05-10T19:20:06.694" v="5263" actId="20578"/>
        <pc:sldMkLst>
          <pc:docMk/>
          <pc:sldMk cId="1803475571" sldId="290"/>
        </pc:sldMkLst>
      </pc:sldChg>
      <pc:sldChg chg="addSp delSp modSp mod">
        <pc:chgData name="Scott Dozier (scdozier)" userId="b63b7ceb-9734-4614-af28-9ea206aa01b4" providerId="ADAL" clId="{79D7125B-D249-024B-8B0B-45AEC998666D}" dt="2023-05-10T17:04:28.312" v="5079"/>
        <pc:sldMkLst>
          <pc:docMk/>
          <pc:sldMk cId="328137073" sldId="447"/>
        </pc:sldMkLst>
        <pc:spChg chg="add del mod">
          <ac:chgData name="Scott Dozier (scdozier)" userId="b63b7ceb-9734-4614-af28-9ea206aa01b4" providerId="ADAL" clId="{79D7125B-D249-024B-8B0B-45AEC998666D}" dt="2023-05-10T17:04:24.314" v="5076"/>
          <ac:spMkLst>
            <pc:docMk/>
            <pc:sldMk cId="328137073" sldId="447"/>
            <ac:spMk id="2" creationId="{5D768F31-4C6B-68E2-88EE-542542044439}"/>
          </ac:spMkLst>
        </pc:spChg>
        <pc:spChg chg="add del mod">
          <ac:chgData name="Scott Dozier (scdozier)" userId="b63b7ceb-9734-4614-af28-9ea206aa01b4" providerId="ADAL" clId="{79D7125B-D249-024B-8B0B-45AEC998666D}" dt="2023-05-10T17:04:28.312" v="5079"/>
          <ac:spMkLst>
            <pc:docMk/>
            <pc:sldMk cId="328137073" sldId="447"/>
            <ac:spMk id="3" creationId="{AA2BB893-073D-BC00-53BE-873EFB423F63}"/>
          </ac:spMkLst>
        </pc:spChg>
      </pc:sldChg>
      <pc:sldChg chg="modSp">
        <pc:chgData name="Scott Dozier (scdozier)" userId="b63b7ceb-9734-4614-af28-9ea206aa01b4" providerId="ADAL" clId="{79D7125B-D249-024B-8B0B-45AEC998666D}" dt="2023-05-01T13:32:13.569" v="4666"/>
        <pc:sldMkLst>
          <pc:docMk/>
          <pc:sldMk cId="4158530860" sldId="476"/>
        </pc:sldMkLst>
        <pc:spChg chg="mod">
          <ac:chgData name="Scott Dozier (scdozier)" userId="b63b7ceb-9734-4614-af28-9ea206aa01b4" providerId="ADAL" clId="{79D7125B-D249-024B-8B0B-45AEC998666D}" dt="2023-05-01T13:32:13.569" v="4666"/>
          <ac:spMkLst>
            <pc:docMk/>
            <pc:sldMk cId="4158530860" sldId="476"/>
            <ac:spMk id="6" creationId="{00000000-0000-0000-0000-000000000000}"/>
          </ac:spMkLst>
        </pc:spChg>
      </pc:sldChg>
      <pc:sldChg chg="ord">
        <pc:chgData name="Scott Dozier (scdozier)" userId="b63b7ceb-9734-4614-af28-9ea206aa01b4" providerId="ADAL" clId="{79D7125B-D249-024B-8B0B-45AEC998666D}" dt="2023-05-10T19:19:48.617" v="5260" actId="20578"/>
        <pc:sldMkLst>
          <pc:docMk/>
          <pc:sldMk cId="1084049309" sldId="537"/>
        </pc:sldMkLst>
      </pc:sldChg>
      <pc:sldChg chg="modSp mod">
        <pc:chgData name="Scott Dozier (scdozier)" userId="b63b7ceb-9734-4614-af28-9ea206aa01b4" providerId="ADAL" clId="{79D7125B-D249-024B-8B0B-45AEC998666D}" dt="2023-05-01T13:32:13.569" v="4666"/>
        <pc:sldMkLst>
          <pc:docMk/>
          <pc:sldMk cId="1956158844" sldId="550"/>
        </pc:sldMkLst>
        <pc:spChg chg="mod">
          <ac:chgData name="Scott Dozier (scdozier)" userId="b63b7ceb-9734-4614-af28-9ea206aa01b4" providerId="ADAL" clId="{79D7125B-D249-024B-8B0B-45AEC998666D}" dt="2023-05-01T13:32:13.569" v="4666"/>
          <ac:spMkLst>
            <pc:docMk/>
            <pc:sldMk cId="1956158844" sldId="550"/>
            <ac:spMk id="2" creationId="{00000000-0000-0000-0000-000000000000}"/>
          </ac:spMkLst>
        </pc:spChg>
      </pc:sldChg>
      <pc:sldChg chg="ord">
        <pc:chgData name="Scott Dozier (scdozier)" userId="b63b7ceb-9734-4614-af28-9ea206aa01b4" providerId="ADAL" clId="{79D7125B-D249-024B-8B0B-45AEC998666D}" dt="2023-05-10T19:19:43.586" v="5259" actId="20578"/>
        <pc:sldMkLst>
          <pc:docMk/>
          <pc:sldMk cId="2844495004" sldId="556"/>
        </pc:sldMkLst>
      </pc:sldChg>
      <pc:sldChg chg="modSp">
        <pc:chgData name="Scott Dozier (scdozier)" userId="b63b7ceb-9734-4614-af28-9ea206aa01b4" providerId="ADAL" clId="{79D7125B-D249-024B-8B0B-45AEC998666D}" dt="2023-05-01T13:32:13.569" v="4666"/>
        <pc:sldMkLst>
          <pc:docMk/>
          <pc:sldMk cId="909434525" sldId="789"/>
        </pc:sldMkLst>
        <pc:spChg chg="mod">
          <ac:chgData name="Scott Dozier (scdozier)" userId="b63b7ceb-9734-4614-af28-9ea206aa01b4" providerId="ADAL" clId="{79D7125B-D249-024B-8B0B-45AEC998666D}" dt="2023-05-01T13:32:13.569" v="4666"/>
          <ac:spMkLst>
            <pc:docMk/>
            <pc:sldMk cId="909434525" sldId="789"/>
            <ac:spMk id="6" creationId="{00000000-0000-0000-0000-000000000000}"/>
          </ac:spMkLst>
        </pc:spChg>
      </pc:sldChg>
      <pc:sldChg chg="ord">
        <pc:chgData name="Scott Dozier (scdozier)" userId="b63b7ceb-9734-4614-af28-9ea206aa01b4" providerId="ADAL" clId="{79D7125B-D249-024B-8B0B-45AEC998666D}" dt="2023-05-10T19:19:40.834" v="5258" actId="20578"/>
        <pc:sldMkLst>
          <pc:docMk/>
          <pc:sldMk cId="3687325507" sldId="798"/>
        </pc:sldMkLst>
      </pc:sldChg>
      <pc:sldChg chg="modSp">
        <pc:chgData name="Scott Dozier (scdozier)" userId="b63b7ceb-9734-4614-af28-9ea206aa01b4" providerId="ADAL" clId="{79D7125B-D249-024B-8B0B-45AEC998666D}" dt="2023-05-01T13:32:13.569" v="4666"/>
        <pc:sldMkLst>
          <pc:docMk/>
          <pc:sldMk cId="4103813388" sldId="800"/>
        </pc:sldMkLst>
        <pc:spChg chg="mod">
          <ac:chgData name="Scott Dozier (scdozier)" userId="b63b7ceb-9734-4614-af28-9ea206aa01b4" providerId="ADAL" clId="{79D7125B-D249-024B-8B0B-45AEC998666D}" dt="2023-05-01T13:32:13.569" v="4666"/>
          <ac:spMkLst>
            <pc:docMk/>
            <pc:sldMk cId="4103813388" sldId="800"/>
            <ac:spMk id="2" creationId="{00000000-0000-0000-0000-000000000000}"/>
          </ac:spMkLst>
        </pc:spChg>
      </pc:sldChg>
      <pc:sldChg chg="mod modShow">
        <pc:chgData name="Scott Dozier (scdozier)" userId="b63b7ceb-9734-4614-af28-9ea206aa01b4" providerId="ADAL" clId="{79D7125B-D249-024B-8B0B-45AEC998666D}" dt="2023-05-05T20:09:12.809" v="5070" actId="729"/>
        <pc:sldMkLst>
          <pc:docMk/>
          <pc:sldMk cId="2719006976" sldId="806"/>
        </pc:sldMkLst>
      </pc:sldChg>
      <pc:sldChg chg="mod ord modShow">
        <pc:chgData name="Scott Dozier (scdozier)" userId="b63b7ceb-9734-4614-af28-9ea206aa01b4" providerId="ADAL" clId="{79D7125B-D249-024B-8B0B-45AEC998666D}" dt="2023-05-01T16:18:37.408" v="5068" actId="729"/>
        <pc:sldMkLst>
          <pc:docMk/>
          <pc:sldMk cId="2957658870" sldId="809"/>
        </pc:sldMkLst>
      </pc:sldChg>
      <pc:sldChg chg="del">
        <pc:chgData name="Scott Dozier (scdozier)" userId="b63b7ceb-9734-4614-af28-9ea206aa01b4" providerId="ADAL" clId="{79D7125B-D249-024B-8B0B-45AEC998666D}" dt="2023-04-25T12:58:18.575" v="4663" actId="2696"/>
        <pc:sldMkLst>
          <pc:docMk/>
          <pc:sldMk cId="3301354280" sldId="810"/>
        </pc:sldMkLst>
      </pc:sldChg>
      <pc:sldChg chg="mod modShow">
        <pc:chgData name="Scott Dozier (scdozier)" userId="b63b7ceb-9734-4614-af28-9ea206aa01b4" providerId="ADAL" clId="{79D7125B-D249-024B-8B0B-45AEC998666D}" dt="2023-05-10T19:20:00.352" v="5262" actId="729"/>
        <pc:sldMkLst>
          <pc:docMk/>
          <pc:sldMk cId="460730653" sldId="814"/>
        </pc:sldMkLst>
      </pc:sldChg>
      <pc:sldChg chg="ord">
        <pc:chgData name="Scott Dozier (scdozier)" userId="b63b7ceb-9734-4614-af28-9ea206aa01b4" providerId="ADAL" clId="{79D7125B-D249-024B-8B0B-45AEC998666D}" dt="2023-05-10T19:27:42.617" v="5264" actId="20578"/>
        <pc:sldMkLst>
          <pc:docMk/>
          <pc:sldMk cId="3816407024" sldId="2076136780"/>
        </pc:sldMkLst>
      </pc:sldChg>
      <pc:sldChg chg="ord">
        <pc:chgData name="Scott Dozier (scdozier)" userId="b63b7ceb-9734-4614-af28-9ea206aa01b4" providerId="ADAL" clId="{79D7125B-D249-024B-8B0B-45AEC998666D}" dt="2023-05-05T20:12:09.681" v="5072" actId="20578"/>
        <pc:sldMkLst>
          <pc:docMk/>
          <pc:sldMk cId="2388134683" sldId="2147470526"/>
        </pc:sldMkLst>
      </pc:sldChg>
      <pc:sldChg chg="ord">
        <pc:chgData name="Scott Dozier (scdozier)" userId="b63b7ceb-9734-4614-af28-9ea206aa01b4" providerId="ADAL" clId="{79D7125B-D249-024B-8B0B-45AEC998666D}" dt="2023-04-25T12:57:57.058" v="4662" actId="20578"/>
        <pc:sldMkLst>
          <pc:docMk/>
          <pc:sldMk cId="1168738535" sldId="2147477430"/>
        </pc:sldMkLst>
      </pc:sldChg>
      <pc:sldChg chg="addSp delSp modSp mod ord">
        <pc:chgData name="Scott Dozier (scdozier)" userId="b63b7ceb-9734-4614-af28-9ea206aa01b4" providerId="ADAL" clId="{79D7125B-D249-024B-8B0B-45AEC998666D}" dt="2023-05-01T13:32:13.569" v="4666"/>
        <pc:sldMkLst>
          <pc:docMk/>
          <pc:sldMk cId="777095171" sldId="2147477434"/>
        </pc:sldMkLst>
        <pc:spChg chg="mod">
          <ac:chgData name="Scott Dozier (scdozier)" userId="b63b7ceb-9734-4614-af28-9ea206aa01b4" providerId="ADAL" clId="{79D7125B-D249-024B-8B0B-45AEC998666D}" dt="2023-05-01T13:32:13.569" v="4666"/>
          <ac:spMkLst>
            <pc:docMk/>
            <pc:sldMk cId="777095171" sldId="2147477434"/>
            <ac:spMk id="2" creationId="{00000000-0000-0000-0000-000000000000}"/>
          </ac:spMkLst>
        </pc:spChg>
        <pc:spChg chg="del">
          <ac:chgData name="Scott Dozier (scdozier)" userId="b63b7ceb-9734-4614-af28-9ea206aa01b4" providerId="ADAL" clId="{79D7125B-D249-024B-8B0B-45AEC998666D}" dt="2023-04-20T14:08:15.947" v="0" actId="12084"/>
          <ac:spMkLst>
            <pc:docMk/>
            <pc:sldMk cId="777095171" sldId="2147477434"/>
            <ac:spMk id="3" creationId="{00000000-0000-0000-0000-000000000000}"/>
          </ac:spMkLst>
        </pc:spChg>
        <pc:graphicFrameChg chg="add mod">
          <ac:chgData name="Scott Dozier (scdozier)" userId="b63b7ceb-9734-4614-af28-9ea206aa01b4" providerId="ADAL" clId="{79D7125B-D249-024B-8B0B-45AEC998666D}" dt="2023-04-20T14:26:13.994" v="498"/>
          <ac:graphicFrameMkLst>
            <pc:docMk/>
            <pc:sldMk cId="777095171" sldId="2147477434"/>
            <ac:graphicFrameMk id="4" creationId="{9FD3485F-3438-B5E2-D345-3A3C9D866939}"/>
          </ac:graphicFrameMkLst>
        </pc:graphicFrameChg>
        <pc:picChg chg="add del mod">
          <ac:chgData name="Scott Dozier (scdozier)" userId="b63b7ceb-9734-4614-af28-9ea206aa01b4" providerId="ADAL" clId="{79D7125B-D249-024B-8B0B-45AEC998666D}" dt="2023-04-20T14:26:02.741" v="495" actId="478"/>
          <ac:picMkLst>
            <pc:docMk/>
            <pc:sldMk cId="777095171" sldId="2147477434"/>
            <ac:picMk id="6" creationId="{B66ECF34-D27B-EB1C-DD24-906E671C16CF}"/>
          </ac:picMkLst>
        </pc:picChg>
      </pc:sldChg>
      <pc:sldChg chg="addSp delSp modSp add mod ord">
        <pc:chgData name="Scott Dozier (scdozier)" userId="b63b7ceb-9734-4614-af28-9ea206aa01b4" providerId="ADAL" clId="{79D7125B-D249-024B-8B0B-45AEC998666D}" dt="2023-05-01T13:32:13.569" v="4666"/>
        <pc:sldMkLst>
          <pc:docMk/>
          <pc:sldMk cId="366181415" sldId="2147477435"/>
        </pc:sldMkLst>
        <pc:spChg chg="mod">
          <ac:chgData name="Scott Dozier (scdozier)" userId="b63b7ceb-9734-4614-af28-9ea206aa01b4" providerId="ADAL" clId="{79D7125B-D249-024B-8B0B-45AEC998666D}" dt="2023-05-01T13:32:13.569" v="4666"/>
          <ac:spMkLst>
            <pc:docMk/>
            <pc:sldMk cId="366181415" sldId="2147477435"/>
            <ac:spMk id="2" creationId="{00000000-0000-0000-0000-000000000000}"/>
          </ac:spMkLst>
        </pc:spChg>
        <pc:spChg chg="mod">
          <ac:chgData name="Scott Dozier (scdozier)" userId="b63b7ceb-9734-4614-af28-9ea206aa01b4" providerId="ADAL" clId="{79D7125B-D249-024B-8B0B-45AEC998666D}" dt="2023-04-20T16:10:47.597" v="1415" actId="255"/>
          <ac:spMkLst>
            <pc:docMk/>
            <pc:sldMk cId="366181415" sldId="2147477435"/>
            <ac:spMk id="3" creationId="{00000000-0000-0000-0000-000000000000}"/>
          </ac:spMkLst>
        </pc:spChg>
        <pc:spChg chg="del mod">
          <ac:chgData name="Scott Dozier (scdozier)" userId="b63b7ceb-9734-4614-af28-9ea206aa01b4" providerId="ADAL" clId="{79D7125B-D249-024B-8B0B-45AEC998666D}" dt="2023-04-20T14:46:38.716" v="755" actId="478"/>
          <ac:spMkLst>
            <pc:docMk/>
            <pc:sldMk cId="366181415" sldId="2147477435"/>
            <ac:spMk id="4" creationId="{00000000-0000-0000-0000-000000000000}"/>
          </ac:spMkLst>
        </pc:spChg>
        <pc:picChg chg="add del mod">
          <ac:chgData name="Scott Dozier (scdozier)" userId="b63b7ceb-9734-4614-af28-9ea206aa01b4" providerId="ADAL" clId="{79D7125B-D249-024B-8B0B-45AEC998666D}" dt="2023-04-20T15:35:42.640" v="793" actId="478"/>
          <ac:picMkLst>
            <pc:docMk/>
            <pc:sldMk cId="366181415" sldId="2147477435"/>
            <ac:picMk id="6" creationId="{BD5C7C96-7F35-8CB3-B517-87BFE3433D5C}"/>
          </ac:picMkLst>
        </pc:picChg>
        <pc:picChg chg="add mod">
          <ac:chgData name="Scott Dozier (scdozier)" userId="b63b7ceb-9734-4614-af28-9ea206aa01b4" providerId="ADAL" clId="{79D7125B-D249-024B-8B0B-45AEC998666D}" dt="2023-04-20T16:10:18.590" v="1414" actId="1076"/>
          <ac:picMkLst>
            <pc:docMk/>
            <pc:sldMk cId="366181415" sldId="2147477435"/>
            <ac:picMk id="7" creationId="{AA72EC88-233C-F255-27A9-6E3E7A12CEAC}"/>
          </ac:picMkLst>
        </pc:picChg>
      </pc:sldChg>
      <pc:sldChg chg="new del ord">
        <pc:chgData name="Scott Dozier (scdozier)" userId="b63b7ceb-9734-4614-af28-9ea206aa01b4" providerId="ADAL" clId="{79D7125B-D249-024B-8B0B-45AEC998666D}" dt="2023-04-20T14:39:07.289" v="501" actId="2696"/>
        <pc:sldMkLst>
          <pc:docMk/>
          <pc:sldMk cId="636876495" sldId="2147477435"/>
        </pc:sldMkLst>
      </pc:sldChg>
      <pc:sldChg chg="addSp delSp modSp add mod">
        <pc:chgData name="Scott Dozier (scdozier)" userId="b63b7ceb-9734-4614-af28-9ea206aa01b4" providerId="ADAL" clId="{79D7125B-D249-024B-8B0B-45AEC998666D}" dt="2023-05-01T13:32:13.569" v="4666"/>
        <pc:sldMkLst>
          <pc:docMk/>
          <pc:sldMk cId="3571531223" sldId="2147477436"/>
        </pc:sldMkLst>
        <pc:spChg chg="mod">
          <ac:chgData name="Scott Dozier (scdozier)" userId="b63b7ceb-9734-4614-af28-9ea206aa01b4" providerId="ADAL" clId="{79D7125B-D249-024B-8B0B-45AEC998666D}" dt="2023-05-01T13:32:13.569" v="4666"/>
          <ac:spMkLst>
            <pc:docMk/>
            <pc:sldMk cId="3571531223" sldId="2147477436"/>
            <ac:spMk id="2" creationId="{00000000-0000-0000-0000-000000000000}"/>
          </ac:spMkLst>
        </pc:spChg>
        <pc:spChg chg="del mod">
          <ac:chgData name="Scott Dozier (scdozier)" userId="b63b7ceb-9734-4614-af28-9ea206aa01b4" providerId="ADAL" clId="{79D7125B-D249-024B-8B0B-45AEC998666D}" dt="2023-04-20T16:19:36.089" v="1428" actId="478"/>
          <ac:spMkLst>
            <pc:docMk/>
            <pc:sldMk cId="3571531223" sldId="2147477436"/>
            <ac:spMk id="3" creationId="{00000000-0000-0000-0000-000000000000}"/>
          </ac:spMkLst>
        </pc:spChg>
        <pc:spChg chg="add del mod">
          <ac:chgData name="Scott Dozier (scdozier)" userId="b63b7ceb-9734-4614-af28-9ea206aa01b4" providerId="ADAL" clId="{79D7125B-D249-024B-8B0B-45AEC998666D}" dt="2023-04-20T16:19:37.624" v="1429" actId="478"/>
          <ac:spMkLst>
            <pc:docMk/>
            <pc:sldMk cId="3571531223" sldId="2147477436"/>
            <ac:spMk id="6" creationId="{CF58C65F-3ADD-0F38-6C45-1038B0C006DF}"/>
          </ac:spMkLst>
        </pc:spChg>
        <pc:spChg chg="add mod">
          <ac:chgData name="Scott Dozier (scdozier)" userId="b63b7ceb-9734-4614-af28-9ea206aa01b4" providerId="ADAL" clId="{79D7125B-D249-024B-8B0B-45AEC998666D}" dt="2023-04-20T17:33:32.793" v="1770" actId="1076"/>
          <ac:spMkLst>
            <pc:docMk/>
            <pc:sldMk cId="3571531223" sldId="2147477436"/>
            <ac:spMk id="11" creationId="{D441A763-F7F4-5C93-DB26-3CA7196286EA}"/>
          </ac:spMkLst>
        </pc:spChg>
        <pc:spChg chg="add mod">
          <ac:chgData name="Scott Dozier (scdozier)" userId="b63b7ceb-9734-4614-af28-9ea206aa01b4" providerId="ADAL" clId="{79D7125B-D249-024B-8B0B-45AEC998666D}" dt="2023-04-20T17:33:28.657" v="1769" actId="1076"/>
          <ac:spMkLst>
            <pc:docMk/>
            <pc:sldMk cId="3571531223" sldId="2147477436"/>
            <ac:spMk id="12" creationId="{9755A177-FB89-20DB-A1E0-BF6E7D2867BD}"/>
          </ac:spMkLst>
        </pc:spChg>
        <pc:spChg chg="add mod">
          <ac:chgData name="Scott Dozier (scdozier)" userId="b63b7ceb-9734-4614-af28-9ea206aa01b4" providerId="ADAL" clId="{79D7125B-D249-024B-8B0B-45AEC998666D}" dt="2023-04-20T17:33:42.203" v="1772" actId="1076"/>
          <ac:spMkLst>
            <pc:docMk/>
            <pc:sldMk cId="3571531223" sldId="2147477436"/>
            <ac:spMk id="16" creationId="{6663C4C3-370F-FD0A-1897-908E41F506AC}"/>
          </ac:spMkLst>
        </pc:spChg>
        <pc:spChg chg="add mod">
          <ac:chgData name="Scott Dozier (scdozier)" userId="b63b7ceb-9734-4614-af28-9ea206aa01b4" providerId="ADAL" clId="{79D7125B-D249-024B-8B0B-45AEC998666D}" dt="2023-04-20T18:30:33.310" v="2737" actId="1076"/>
          <ac:spMkLst>
            <pc:docMk/>
            <pc:sldMk cId="3571531223" sldId="2147477436"/>
            <ac:spMk id="17" creationId="{55DDDC57-4952-0B3A-F2B1-B0D348E520C4}"/>
          </ac:spMkLst>
        </pc:spChg>
        <pc:spChg chg="add mod">
          <ac:chgData name="Scott Dozier (scdozier)" userId="b63b7ceb-9734-4614-af28-9ea206aa01b4" providerId="ADAL" clId="{79D7125B-D249-024B-8B0B-45AEC998666D}" dt="2023-04-20T17:33:53.131" v="1776" actId="1076"/>
          <ac:spMkLst>
            <pc:docMk/>
            <pc:sldMk cId="3571531223" sldId="2147477436"/>
            <ac:spMk id="18" creationId="{E83E8572-48F7-CC32-3114-7BB4F2726ED4}"/>
          </ac:spMkLst>
        </pc:spChg>
        <pc:spChg chg="add mod">
          <ac:chgData name="Scott Dozier (scdozier)" userId="b63b7ceb-9734-4614-af28-9ea206aa01b4" providerId="ADAL" clId="{79D7125B-D249-024B-8B0B-45AEC998666D}" dt="2023-04-20T17:33:49.616" v="1775" actId="1076"/>
          <ac:spMkLst>
            <pc:docMk/>
            <pc:sldMk cId="3571531223" sldId="2147477436"/>
            <ac:spMk id="19" creationId="{6A315638-C3A9-DCFE-57C0-C7692FEE2695}"/>
          </ac:spMkLst>
        </pc:spChg>
        <pc:graphicFrameChg chg="add del mod modGraphic">
          <ac:chgData name="Scott Dozier (scdozier)" userId="b63b7ceb-9734-4614-af28-9ea206aa01b4" providerId="ADAL" clId="{79D7125B-D249-024B-8B0B-45AEC998666D}" dt="2023-04-20T16:37:45.054" v="1549" actId="478"/>
          <ac:graphicFrameMkLst>
            <pc:docMk/>
            <pc:sldMk cId="3571531223" sldId="2147477436"/>
            <ac:graphicFrameMk id="9" creationId="{B1984620-2F49-7596-5E9B-30E23356F199}"/>
          </ac:graphicFrameMkLst>
        </pc:graphicFrameChg>
        <pc:graphicFrameChg chg="add del mod modGraphic">
          <ac:chgData name="Scott Dozier (scdozier)" userId="b63b7ceb-9734-4614-af28-9ea206aa01b4" providerId="ADAL" clId="{79D7125B-D249-024B-8B0B-45AEC998666D}" dt="2023-04-20T16:37:12.824" v="1533" actId="478"/>
          <ac:graphicFrameMkLst>
            <pc:docMk/>
            <pc:sldMk cId="3571531223" sldId="2147477436"/>
            <ac:graphicFrameMk id="13" creationId="{03995E0D-22E3-94AD-DFDB-F8583203525E}"/>
          </ac:graphicFrameMkLst>
        </pc:graphicFrameChg>
        <pc:graphicFrameChg chg="add del">
          <ac:chgData name="Scott Dozier (scdozier)" userId="b63b7ceb-9734-4614-af28-9ea206aa01b4" providerId="ADAL" clId="{79D7125B-D249-024B-8B0B-45AEC998666D}" dt="2023-04-20T16:37:16.125" v="1535"/>
          <ac:graphicFrameMkLst>
            <pc:docMk/>
            <pc:sldMk cId="3571531223" sldId="2147477436"/>
            <ac:graphicFrameMk id="14" creationId="{B086FE5C-E62E-9A43-892E-1521DA229286}"/>
          </ac:graphicFrameMkLst>
        </pc:graphicFrameChg>
        <pc:picChg chg="del">
          <ac:chgData name="Scott Dozier (scdozier)" userId="b63b7ceb-9734-4614-af28-9ea206aa01b4" providerId="ADAL" clId="{79D7125B-D249-024B-8B0B-45AEC998666D}" dt="2023-04-20T16:19:38.259" v="1430" actId="478"/>
          <ac:picMkLst>
            <pc:docMk/>
            <pc:sldMk cId="3571531223" sldId="2147477436"/>
            <ac:picMk id="7" creationId="{AA72EC88-233C-F255-27A9-6E3E7A12CEAC}"/>
          </ac:picMkLst>
        </pc:picChg>
        <pc:picChg chg="add mod">
          <ac:chgData name="Scott Dozier (scdozier)" userId="b63b7ceb-9734-4614-af28-9ea206aa01b4" providerId="ADAL" clId="{79D7125B-D249-024B-8B0B-45AEC998666D}" dt="2023-04-20T18:37:43.995" v="2822" actId="692"/>
          <ac:picMkLst>
            <pc:docMk/>
            <pc:sldMk cId="3571531223" sldId="2147477436"/>
            <ac:picMk id="23" creationId="{42DB377C-C18F-B84B-0FD4-A60BDD57816C}"/>
          </ac:picMkLst>
        </pc:picChg>
        <pc:picChg chg="add mod">
          <ac:chgData name="Scott Dozier (scdozier)" userId="b63b7ceb-9734-4614-af28-9ea206aa01b4" providerId="ADAL" clId="{79D7125B-D249-024B-8B0B-45AEC998666D}" dt="2023-04-20T18:37:43.531" v="2821" actId="692"/>
          <ac:picMkLst>
            <pc:docMk/>
            <pc:sldMk cId="3571531223" sldId="2147477436"/>
            <ac:picMk id="27" creationId="{675237A1-E293-7EFE-5BB1-BF4D94AA25AE}"/>
          </ac:picMkLst>
        </pc:picChg>
        <pc:picChg chg="add mod">
          <ac:chgData name="Scott Dozier (scdozier)" userId="b63b7ceb-9734-4614-af28-9ea206aa01b4" providerId="ADAL" clId="{79D7125B-D249-024B-8B0B-45AEC998666D}" dt="2023-04-20T17:33:46.488" v="1774" actId="1076"/>
          <ac:picMkLst>
            <pc:docMk/>
            <pc:sldMk cId="3571531223" sldId="2147477436"/>
            <ac:picMk id="1026" creationId="{E1D767AC-023B-787A-D767-CA4077033E27}"/>
          </ac:picMkLst>
        </pc:picChg>
        <pc:picChg chg="add del mod">
          <ac:chgData name="Scott Dozier (scdozier)" userId="b63b7ceb-9734-4614-af28-9ea206aa01b4" providerId="ADAL" clId="{79D7125B-D249-024B-8B0B-45AEC998666D}" dt="2023-04-20T17:32:46.645" v="1758" actId="478"/>
          <ac:picMkLst>
            <pc:docMk/>
            <pc:sldMk cId="3571531223" sldId="2147477436"/>
            <ac:picMk id="1028" creationId="{2B6CFC80-5EB9-46C3-C0C1-5C2A3B079106}"/>
          </ac:picMkLst>
        </pc:picChg>
        <pc:picChg chg="add del mod">
          <ac:chgData name="Scott Dozier (scdozier)" userId="b63b7ceb-9734-4614-af28-9ea206aa01b4" providerId="ADAL" clId="{79D7125B-D249-024B-8B0B-45AEC998666D}" dt="2023-04-20T17:31:38.665" v="1746" actId="478"/>
          <ac:picMkLst>
            <pc:docMk/>
            <pc:sldMk cId="3571531223" sldId="2147477436"/>
            <ac:picMk id="1030" creationId="{681D416C-EFD1-0F2C-A51D-D64ED686DB80}"/>
          </ac:picMkLst>
        </pc:picChg>
        <pc:cxnChg chg="add mod">
          <ac:chgData name="Scott Dozier (scdozier)" userId="b63b7ceb-9734-4614-af28-9ea206aa01b4" providerId="ADAL" clId="{79D7125B-D249-024B-8B0B-45AEC998666D}" dt="2023-04-20T17:33:08.158" v="1767" actId="166"/>
          <ac:cxnSpMkLst>
            <pc:docMk/>
            <pc:sldMk cId="3571531223" sldId="2147477436"/>
            <ac:cxnSpMk id="21" creationId="{3A4AF350-70C5-247D-E4B4-168D1D5EC653}"/>
          </ac:cxnSpMkLst>
        </pc:cxnChg>
      </pc:sldChg>
      <pc:sldChg chg="addSp delSp modSp add mod modNotesTx">
        <pc:chgData name="Scott Dozier (scdozier)" userId="b63b7ceb-9734-4614-af28-9ea206aa01b4" providerId="ADAL" clId="{79D7125B-D249-024B-8B0B-45AEC998666D}" dt="2023-05-01T13:32:13.569" v="4666"/>
        <pc:sldMkLst>
          <pc:docMk/>
          <pc:sldMk cId="1873567772" sldId="2147477437"/>
        </pc:sldMkLst>
        <pc:spChg chg="mod">
          <ac:chgData name="Scott Dozier (scdozier)" userId="b63b7ceb-9734-4614-af28-9ea206aa01b4" providerId="ADAL" clId="{79D7125B-D249-024B-8B0B-45AEC998666D}" dt="2023-05-01T13:32:13.569" v="4666"/>
          <ac:spMkLst>
            <pc:docMk/>
            <pc:sldMk cId="1873567772" sldId="2147477437"/>
            <ac:spMk id="2" creationId="{00000000-0000-0000-0000-000000000000}"/>
          </ac:spMkLst>
        </pc:spChg>
        <pc:spChg chg="add del mod">
          <ac:chgData name="Scott Dozier (scdozier)" userId="b63b7ceb-9734-4614-af28-9ea206aa01b4" providerId="ADAL" clId="{79D7125B-D249-024B-8B0B-45AEC998666D}" dt="2023-04-20T16:23:24.797" v="1441"/>
          <ac:spMkLst>
            <pc:docMk/>
            <pc:sldMk cId="1873567772" sldId="2147477437"/>
            <ac:spMk id="3" creationId="{BB74813F-EDB8-42FB-2D9E-13CF50F406A0}"/>
          </ac:spMkLst>
        </pc:spChg>
        <pc:spChg chg="add del mod">
          <ac:chgData name="Scott Dozier (scdozier)" userId="b63b7ceb-9734-4614-af28-9ea206aa01b4" providerId="ADAL" clId="{79D7125B-D249-024B-8B0B-45AEC998666D}" dt="2023-04-20T18:07:41.808" v="2137" actId="478"/>
          <ac:spMkLst>
            <pc:docMk/>
            <pc:sldMk cId="1873567772" sldId="2147477437"/>
            <ac:spMk id="4" creationId="{6D9F99E6-E2C1-7D4B-7FCE-3B0955FC5A24}"/>
          </ac:spMkLst>
        </pc:spChg>
        <pc:spChg chg="add del">
          <ac:chgData name="Scott Dozier (scdozier)" userId="b63b7ceb-9734-4614-af28-9ea206aa01b4" providerId="ADAL" clId="{79D7125B-D249-024B-8B0B-45AEC998666D}" dt="2023-04-20T17:48:45.578" v="1806" actId="22"/>
          <ac:spMkLst>
            <pc:docMk/>
            <pc:sldMk cId="1873567772" sldId="2147477437"/>
            <ac:spMk id="7" creationId="{D424AD42-E784-5BAC-5F7A-209051CA36AD}"/>
          </ac:spMkLst>
        </pc:spChg>
        <pc:spChg chg="add del mod">
          <ac:chgData name="Scott Dozier (scdozier)" userId="b63b7ceb-9734-4614-af28-9ea206aa01b4" providerId="ADAL" clId="{79D7125B-D249-024B-8B0B-45AEC998666D}" dt="2023-04-20T18:09:30.481" v="2334" actId="478"/>
          <ac:spMkLst>
            <pc:docMk/>
            <pc:sldMk cId="1873567772" sldId="2147477437"/>
            <ac:spMk id="10" creationId="{F68849B5-AA5C-FBDC-DDEF-46908CB9C20A}"/>
          </ac:spMkLst>
        </pc:spChg>
        <pc:spChg chg="add del mod">
          <ac:chgData name="Scott Dozier (scdozier)" userId="b63b7ceb-9734-4614-af28-9ea206aa01b4" providerId="ADAL" clId="{79D7125B-D249-024B-8B0B-45AEC998666D}" dt="2023-04-20T18:09:29.315" v="2333" actId="478"/>
          <ac:spMkLst>
            <pc:docMk/>
            <pc:sldMk cId="1873567772" sldId="2147477437"/>
            <ac:spMk id="11" creationId="{436590A2-EE42-83FC-F522-C02AA6433E86}"/>
          </ac:spMkLst>
        </pc:spChg>
        <pc:spChg chg="add mod">
          <ac:chgData name="Scott Dozier (scdozier)" userId="b63b7ceb-9734-4614-af28-9ea206aa01b4" providerId="ADAL" clId="{79D7125B-D249-024B-8B0B-45AEC998666D}" dt="2023-04-24T14:56:34.676" v="4654" actId="20577"/>
          <ac:spMkLst>
            <pc:docMk/>
            <pc:sldMk cId="1873567772" sldId="2147477437"/>
            <ac:spMk id="12" creationId="{FE2FADA5-72D1-C966-DF05-EAB39A15271B}"/>
          </ac:spMkLst>
        </pc:spChg>
        <pc:spChg chg="add mod">
          <ac:chgData name="Scott Dozier (scdozier)" userId="b63b7ceb-9734-4614-af28-9ea206aa01b4" providerId="ADAL" clId="{79D7125B-D249-024B-8B0B-45AEC998666D}" dt="2023-04-20T18:37:13.683" v="2816" actId="1076"/>
          <ac:spMkLst>
            <pc:docMk/>
            <pc:sldMk cId="1873567772" sldId="2147477437"/>
            <ac:spMk id="20" creationId="{82AB0E61-CA93-FFEA-04FB-EFFE4BBD65EF}"/>
          </ac:spMkLst>
        </pc:spChg>
        <pc:spChg chg="add mod">
          <ac:chgData name="Scott Dozier (scdozier)" userId="b63b7ceb-9734-4614-af28-9ea206aa01b4" providerId="ADAL" clId="{79D7125B-D249-024B-8B0B-45AEC998666D}" dt="2023-04-20T18:37:20.110" v="2818" actId="1076"/>
          <ac:spMkLst>
            <pc:docMk/>
            <pc:sldMk cId="1873567772" sldId="2147477437"/>
            <ac:spMk id="21" creationId="{A6D474CF-AC5E-AE3F-A0FF-1A5EA0A7256C}"/>
          </ac:spMkLst>
        </pc:spChg>
        <pc:graphicFrameChg chg="add del mod modGraphic">
          <ac:chgData name="Scott Dozier (scdozier)" userId="b63b7ceb-9734-4614-af28-9ea206aa01b4" providerId="ADAL" clId="{79D7125B-D249-024B-8B0B-45AEC998666D}" dt="2023-04-20T17:49:02.992" v="1811" actId="478"/>
          <ac:graphicFrameMkLst>
            <pc:docMk/>
            <pc:sldMk cId="1873567772" sldId="2147477437"/>
            <ac:graphicFrameMk id="9" creationId="{50C95B72-3879-5C07-B555-1CFE04CBF2BC}"/>
          </ac:graphicFrameMkLst>
        </pc:graphicFrameChg>
        <pc:picChg chg="add del mod">
          <ac:chgData name="Scott Dozier (scdozier)" userId="b63b7ceb-9734-4614-af28-9ea206aa01b4" providerId="ADAL" clId="{79D7125B-D249-024B-8B0B-45AEC998666D}" dt="2023-04-20T18:22:37.885" v="2635" actId="478"/>
          <ac:picMkLst>
            <pc:docMk/>
            <pc:sldMk cId="1873567772" sldId="2147477437"/>
            <ac:picMk id="13" creationId="{8237A0FB-79C3-61F0-530B-528BE3BA51FF}"/>
          </ac:picMkLst>
        </pc:picChg>
        <pc:picChg chg="add del mod">
          <ac:chgData name="Scott Dozier (scdozier)" userId="b63b7ceb-9734-4614-af28-9ea206aa01b4" providerId="ADAL" clId="{79D7125B-D249-024B-8B0B-45AEC998666D}" dt="2023-04-20T18:23:52.769" v="2695" actId="478"/>
          <ac:picMkLst>
            <pc:docMk/>
            <pc:sldMk cId="1873567772" sldId="2147477437"/>
            <ac:picMk id="14" creationId="{EB31F1D7-002D-712D-F9D5-D735D96CF4E3}"/>
          </ac:picMkLst>
        </pc:picChg>
        <pc:picChg chg="add del mod">
          <ac:chgData name="Scott Dozier (scdozier)" userId="b63b7ceb-9734-4614-af28-9ea206aa01b4" providerId="ADAL" clId="{79D7125B-D249-024B-8B0B-45AEC998666D}" dt="2023-04-20T18:32:36.686" v="2765" actId="478"/>
          <ac:picMkLst>
            <pc:docMk/>
            <pc:sldMk cId="1873567772" sldId="2147477437"/>
            <ac:picMk id="15" creationId="{46FE679C-1B26-586E-6361-6124FDABA723}"/>
          </ac:picMkLst>
        </pc:picChg>
        <pc:picChg chg="add del mod">
          <ac:chgData name="Scott Dozier (scdozier)" userId="b63b7ceb-9734-4614-af28-9ea206aa01b4" providerId="ADAL" clId="{79D7125B-D249-024B-8B0B-45AEC998666D}" dt="2023-04-20T18:34:23.813" v="2789" actId="478"/>
          <ac:picMkLst>
            <pc:docMk/>
            <pc:sldMk cId="1873567772" sldId="2147477437"/>
            <ac:picMk id="16" creationId="{43B8494E-BAE0-3C0C-4B5C-9211F980AC3C}"/>
          </ac:picMkLst>
        </pc:picChg>
        <pc:picChg chg="add del mod">
          <ac:chgData name="Scott Dozier (scdozier)" userId="b63b7ceb-9734-4614-af28-9ea206aa01b4" providerId="ADAL" clId="{79D7125B-D249-024B-8B0B-45AEC998666D}" dt="2023-04-20T18:27:11.774" v="2724" actId="478"/>
          <ac:picMkLst>
            <pc:docMk/>
            <pc:sldMk cId="1873567772" sldId="2147477437"/>
            <ac:picMk id="17" creationId="{39F2563E-E402-3130-6FDB-790819CB28F2}"/>
          </ac:picMkLst>
        </pc:picChg>
        <pc:picChg chg="add mod">
          <ac:chgData name="Scott Dozier (scdozier)" userId="b63b7ceb-9734-4614-af28-9ea206aa01b4" providerId="ADAL" clId="{79D7125B-D249-024B-8B0B-45AEC998666D}" dt="2023-04-20T18:37:11.090" v="2815" actId="1076"/>
          <ac:picMkLst>
            <pc:docMk/>
            <pc:sldMk cId="1873567772" sldId="2147477437"/>
            <ac:picMk id="22" creationId="{95EDC1AA-2AB2-4743-FF76-7B70418A54B3}"/>
          </ac:picMkLst>
        </pc:picChg>
        <pc:picChg chg="add mod">
          <ac:chgData name="Scott Dozier (scdozier)" userId="b63b7ceb-9734-4614-af28-9ea206aa01b4" providerId="ADAL" clId="{79D7125B-D249-024B-8B0B-45AEC998666D}" dt="2023-04-20T18:40:40.206" v="2963" actId="14100"/>
          <ac:picMkLst>
            <pc:docMk/>
            <pc:sldMk cId="1873567772" sldId="2147477437"/>
            <ac:picMk id="23" creationId="{DC943AEA-C7EA-53F5-F221-803BA15F6A20}"/>
          </ac:picMkLst>
        </pc:picChg>
        <pc:cxnChg chg="add del mod">
          <ac:chgData name="Scott Dozier (scdozier)" userId="b63b7ceb-9734-4614-af28-9ea206aa01b4" providerId="ADAL" clId="{79D7125B-D249-024B-8B0B-45AEC998666D}" dt="2023-04-20T18:30:12.666" v="2733" actId="478"/>
          <ac:cxnSpMkLst>
            <pc:docMk/>
            <pc:sldMk cId="1873567772" sldId="2147477437"/>
            <ac:cxnSpMk id="19" creationId="{51B0922B-6593-9182-5452-7588CB21B1AA}"/>
          </ac:cxnSpMkLst>
        </pc:cxnChg>
      </pc:sldChg>
      <pc:sldChg chg="addSp modSp add mod">
        <pc:chgData name="Scott Dozier (scdozier)" userId="b63b7ceb-9734-4614-af28-9ea206aa01b4" providerId="ADAL" clId="{79D7125B-D249-024B-8B0B-45AEC998666D}" dt="2023-05-01T13:32:13.569" v="4666"/>
        <pc:sldMkLst>
          <pc:docMk/>
          <pc:sldMk cId="4196956381" sldId="2147477438"/>
        </pc:sldMkLst>
        <pc:spChg chg="mod">
          <ac:chgData name="Scott Dozier (scdozier)" userId="b63b7ceb-9734-4614-af28-9ea206aa01b4" providerId="ADAL" clId="{79D7125B-D249-024B-8B0B-45AEC998666D}" dt="2023-05-01T13:32:13.569" v="4666"/>
          <ac:spMkLst>
            <pc:docMk/>
            <pc:sldMk cId="4196956381" sldId="2147477438"/>
            <ac:spMk id="2" creationId="{00000000-0000-0000-0000-000000000000}"/>
          </ac:spMkLst>
        </pc:spChg>
        <pc:spChg chg="add mod">
          <ac:chgData name="Scott Dozier (scdozier)" userId="b63b7ceb-9734-4614-af28-9ea206aa01b4" providerId="ADAL" clId="{79D7125B-D249-024B-8B0B-45AEC998666D}" dt="2023-04-24T14:57:00.305" v="4661" actId="1076"/>
          <ac:spMkLst>
            <pc:docMk/>
            <pc:sldMk cId="4196956381" sldId="2147477438"/>
            <ac:spMk id="3" creationId="{5EC2206C-48EA-3C40-85A9-0080513402F2}"/>
          </ac:spMkLst>
        </pc:spChg>
        <pc:spChg chg="add mod">
          <ac:chgData name="Scott Dozier (scdozier)" userId="b63b7ceb-9734-4614-af28-9ea206aa01b4" providerId="ADAL" clId="{79D7125B-D249-024B-8B0B-45AEC998666D}" dt="2023-04-24T14:56:48.106" v="4658" actId="20577"/>
          <ac:spMkLst>
            <pc:docMk/>
            <pc:sldMk cId="4196956381" sldId="2147477438"/>
            <ac:spMk id="6" creationId="{0B4C6014-46EB-D260-FD0A-6CC72D13DFF3}"/>
          </ac:spMkLst>
        </pc:spChg>
        <pc:picChg chg="add mod">
          <ac:chgData name="Scott Dozier (scdozier)" userId="b63b7ceb-9734-4614-af28-9ea206aa01b4" providerId="ADAL" clId="{79D7125B-D249-024B-8B0B-45AEC998666D}" dt="2023-04-24T14:56:41.865" v="4655" actId="1076"/>
          <ac:picMkLst>
            <pc:docMk/>
            <pc:sldMk cId="4196956381" sldId="2147477438"/>
            <ac:picMk id="4" creationId="{96008CAA-D02C-65CA-69FD-A8B8AC82F8FF}"/>
          </ac:picMkLst>
        </pc:picChg>
      </pc:sldChg>
      <pc:sldChg chg="addSp delSp modSp add mod">
        <pc:chgData name="Scott Dozier (scdozier)" userId="b63b7ceb-9734-4614-af28-9ea206aa01b4" providerId="ADAL" clId="{79D7125B-D249-024B-8B0B-45AEC998666D}" dt="2023-05-01T13:32:13.569" v="4666"/>
        <pc:sldMkLst>
          <pc:docMk/>
          <pc:sldMk cId="94110604" sldId="2147477439"/>
        </pc:sldMkLst>
        <pc:spChg chg="mod">
          <ac:chgData name="Scott Dozier (scdozier)" userId="b63b7ceb-9734-4614-af28-9ea206aa01b4" providerId="ADAL" clId="{79D7125B-D249-024B-8B0B-45AEC998666D}" dt="2023-05-01T13:32:13.569" v="4666"/>
          <ac:spMkLst>
            <pc:docMk/>
            <pc:sldMk cId="94110604" sldId="2147477439"/>
            <ac:spMk id="2" creationId="{00000000-0000-0000-0000-000000000000}"/>
          </ac:spMkLst>
        </pc:spChg>
        <pc:spChg chg="add mod">
          <ac:chgData name="Scott Dozier (scdozier)" userId="b63b7ceb-9734-4614-af28-9ea206aa01b4" providerId="ADAL" clId="{79D7125B-D249-024B-8B0B-45AEC998666D}" dt="2023-04-24T13:04:54.062" v="3403" actId="1076"/>
          <ac:spMkLst>
            <pc:docMk/>
            <pc:sldMk cId="94110604" sldId="2147477439"/>
            <ac:spMk id="4" creationId="{97FF047E-A17C-E5C9-62EC-73C05E1083AE}"/>
          </ac:spMkLst>
        </pc:spChg>
        <pc:spChg chg="add del mod">
          <ac:chgData name="Scott Dozier (scdozier)" userId="b63b7ceb-9734-4614-af28-9ea206aa01b4" providerId="ADAL" clId="{79D7125B-D249-024B-8B0B-45AEC998666D}" dt="2023-04-24T13:07:39.366" v="3405"/>
          <ac:spMkLst>
            <pc:docMk/>
            <pc:sldMk cId="94110604" sldId="2147477439"/>
            <ac:spMk id="6" creationId="{7FB7B529-0887-4130-1CE4-13634F69FCBB}"/>
          </ac:spMkLst>
        </pc:spChg>
        <pc:spChg chg="add mod">
          <ac:chgData name="Scott Dozier (scdozier)" userId="b63b7ceb-9734-4614-af28-9ea206aa01b4" providerId="ADAL" clId="{79D7125B-D249-024B-8B0B-45AEC998666D}" dt="2023-04-24T14:22:39.760" v="3818" actId="1076"/>
          <ac:spMkLst>
            <pc:docMk/>
            <pc:sldMk cId="94110604" sldId="2147477439"/>
            <ac:spMk id="15" creationId="{E5BB460C-FA29-D764-A4BA-F0DBBFEA5D1B}"/>
          </ac:spMkLst>
        </pc:spChg>
        <pc:spChg chg="add mod">
          <ac:chgData name="Scott Dozier (scdozier)" userId="b63b7ceb-9734-4614-af28-9ea206aa01b4" providerId="ADAL" clId="{79D7125B-D249-024B-8B0B-45AEC998666D}" dt="2023-04-24T14:22:36.698" v="3817" actId="1076"/>
          <ac:spMkLst>
            <pc:docMk/>
            <pc:sldMk cId="94110604" sldId="2147477439"/>
            <ac:spMk id="16" creationId="{D37C00D9-AC11-BB61-A200-7183AA756A0C}"/>
          </ac:spMkLst>
        </pc:spChg>
        <pc:spChg chg="add mod">
          <ac:chgData name="Scott Dozier (scdozier)" userId="b63b7ceb-9734-4614-af28-9ea206aa01b4" providerId="ADAL" clId="{79D7125B-D249-024B-8B0B-45AEC998666D}" dt="2023-04-24T14:22:43.206" v="3819" actId="1076"/>
          <ac:spMkLst>
            <pc:docMk/>
            <pc:sldMk cId="94110604" sldId="2147477439"/>
            <ac:spMk id="17" creationId="{E7C4BEDC-6E0F-EC4B-97B5-3BE1491DE166}"/>
          </ac:spMkLst>
        </pc:spChg>
        <pc:spChg chg="add mod">
          <ac:chgData name="Scott Dozier (scdozier)" userId="b63b7ceb-9734-4614-af28-9ea206aa01b4" providerId="ADAL" clId="{79D7125B-D249-024B-8B0B-45AEC998666D}" dt="2023-04-24T14:22:10.760" v="3811" actId="20577"/>
          <ac:spMkLst>
            <pc:docMk/>
            <pc:sldMk cId="94110604" sldId="2147477439"/>
            <ac:spMk id="18" creationId="{297B7149-9E04-1A99-C795-AB60F536C1B8}"/>
          </ac:spMkLst>
        </pc:spChg>
        <pc:spChg chg="add mod">
          <ac:chgData name="Scott Dozier (scdozier)" userId="b63b7ceb-9734-4614-af28-9ea206aa01b4" providerId="ADAL" clId="{79D7125B-D249-024B-8B0B-45AEC998666D}" dt="2023-04-24T14:22:45.503" v="3820" actId="1076"/>
          <ac:spMkLst>
            <pc:docMk/>
            <pc:sldMk cId="94110604" sldId="2147477439"/>
            <ac:spMk id="20" creationId="{548E24E9-0265-D67B-5313-A199EFD30F2D}"/>
          </ac:spMkLst>
        </pc:spChg>
        <pc:spChg chg="add mod">
          <ac:chgData name="Scott Dozier (scdozier)" userId="b63b7ceb-9734-4614-af28-9ea206aa01b4" providerId="ADAL" clId="{79D7125B-D249-024B-8B0B-45AEC998666D}" dt="2023-04-24T14:22:49.575" v="3821" actId="1076"/>
          <ac:spMkLst>
            <pc:docMk/>
            <pc:sldMk cId="94110604" sldId="2147477439"/>
            <ac:spMk id="21" creationId="{E9C2982E-8E72-06CC-124F-5CF6572E5647}"/>
          </ac:spMkLst>
        </pc:spChg>
        <pc:picChg chg="add del mod">
          <ac:chgData name="Scott Dozier (scdozier)" userId="b63b7ceb-9734-4614-af28-9ea206aa01b4" providerId="ADAL" clId="{79D7125B-D249-024B-8B0B-45AEC998666D}" dt="2023-04-24T13:13:54.579" v="3413" actId="478"/>
          <ac:picMkLst>
            <pc:docMk/>
            <pc:sldMk cId="94110604" sldId="2147477439"/>
            <ac:picMk id="7" creationId="{F6727F59-D434-C5C8-2A3F-C61E61856869}"/>
          </ac:picMkLst>
        </pc:picChg>
        <pc:picChg chg="add mod">
          <ac:chgData name="Scott Dozier (scdozier)" userId="b63b7ceb-9734-4614-af28-9ea206aa01b4" providerId="ADAL" clId="{79D7125B-D249-024B-8B0B-45AEC998666D}" dt="2023-04-24T14:22:19.525" v="3814" actId="1076"/>
          <ac:picMkLst>
            <pc:docMk/>
            <pc:sldMk cId="94110604" sldId="2147477439"/>
            <ac:picMk id="9" creationId="{98A74F92-4D51-7807-2577-D2F1FC1E09F3}"/>
          </ac:picMkLst>
        </pc:picChg>
        <pc:cxnChg chg="add mod">
          <ac:chgData name="Scott Dozier (scdozier)" userId="b63b7ceb-9734-4614-af28-9ea206aa01b4" providerId="ADAL" clId="{79D7125B-D249-024B-8B0B-45AEC998666D}" dt="2023-04-24T14:22:21.707" v="3815" actId="14100"/>
          <ac:cxnSpMkLst>
            <pc:docMk/>
            <pc:sldMk cId="94110604" sldId="2147477439"/>
            <ac:cxnSpMk id="11" creationId="{CF155238-08C8-7FEC-CDB6-2846C0D20EBE}"/>
          </ac:cxnSpMkLst>
        </pc:cxnChg>
      </pc:sldChg>
      <pc:sldChg chg="addSp delSp modSp add del mod ord">
        <pc:chgData name="Scott Dozier (scdozier)" userId="b63b7ceb-9734-4614-af28-9ea206aa01b4" providerId="ADAL" clId="{79D7125B-D249-024B-8B0B-45AEC998666D}" dt="2023-05-01T14:49:53.052" v="5027" actId="2696"/>
        <pc:sldMkLst>
          <pc:docMk/>
          <pc:sldMk cId="281709659" sldId="2147477440"/>
        </pc:sldMkLst>
        <pc:spChg chg="mod">
          <ac:chgData name="Scott Dozier (scdozier)" userId="b63b7ceb-9734-4614-af28-9ea206aa01b4" providerId="ADAL" clId="{79D7125B-D249-024B-8B0B-45AEC998666D}" dt="2023-05-01T13:44:53.491" v="4696" actId="20577"/>
          <ac:spMkLst>
            <pc:docMk/>
            <pc:sldMk cId="281709659" sldId="2147477440"/>
            <ac:spMk id="2" creationId="{00000000-0000-0000-0000-000000000000}"/>
          </ac:spMkLst>
        </pc:spChg>
        <pc:spChg chg="add mod">
          <ac:chgData name="Scott Dozier (scdozier)" userId="b63b7ceb-9734-4614-af28-9ea206aa01b4" providerId="ADAL" clId="{79D7125B-D249-024B-8B0B-45AEC998666D}" dt="2023-05-01T13:54:13.031" v="4796"/>
          <ac:spMkLst>
            <pc:docMk/>
            <pc:sldMk cId="281709659" sldId="2147477440"/>
            <ac:spMk id="6" creationId="{0512C729-3FF8-0B7C-C322-C36EC7715163}"/>
          </ac:spMkLst>
        </pc:spChg>
        <pc:graphicFrameChg chg="del mod">
          <ac:chgData name="Scott Dozier (scdozier)" userId="b63b7ceb-9734-4614-af28-9ea206aa01b4" providerId="ADAL" clId="{79D7125B-D249-024B-8B0B-45AEC998666D}" dt="2023-04-21T13:01:50.251" v="2969" actId="478"/>
          <ac:graphicFrameMkLst>
            <pc:docMk/>
            <pc:sldMk cId="281709659" sldId="2147477440"/>
            <ac:graphicFrameMk id="4" creationId="{9FD3485F-3438-B5E2-D345-3A3C9D866939}"/>
          </ac:graphicFrameMkLst>
        </pc:graphicFrameChg>
        <pc:picChg chg="add mod">
          <ac:chgData name="Scott Dozier (scdozier)" userId="b63b7ceb-9734-4614-af28-9ea206aa01b4" providerId="ADAL" clId="{79D7125B-D249-024B-8B0B-45AEC998666D}" dt="2023-05-01T14:04:11.334" v="4854" actId="1076"/>
          <ac:picMkLst>
            <pc:docMk/>
            <pc:sldMk cId="281709659" sldId="2147477440"/>
            <ac:picMk id="3" creationId="{BD557971-E469-A681-BE0B-53A25691F24E}"/>
          </ac:picMkLst>
        </pc:picChg>
      </pc:sldChg>
      <pc:sldChg chg="modSp add del mod">
        <pc:chgData name="Scott Dozier (scdozier)" userId="b63b7ceb-9734-4614-af28-9ea206aa01b4" providerId="ADAL" clId="{79D7125B-D249-024B-8B0B-45AEC998666D}" dt="2023-04-20T17:38:05.275" v="1803" actId="2696"/>
        <pc:sldMkLst>
          <pc:docMk/>
          <pc:sldMk cId="2419376937" sldId="2147477440"/>
        </pc:sldMkLst>
        <pc:spChg chg="mod">
          <ac:chgData name="Scott Dozier (scdozier)" userId="b63b7ceb-9734-4614-af28-9ea206aa01b4" providerId="ADAL" clId="{79D7125B-D249-024B-8B0B-45AEC998666D}" dt="2023-04-20T17:37:24.264" v="1787" actId="20577"/>
          <ac:spMkLst>
            <pc:docMk/>
            <pc:sldMk cId="2419376937" sldId="2147477440"/>
            <ac:spMk id="2" creationId="{00000000-0000-0000-0000-000000000000}"/>
          </ac:spMkLst>
        </pc:spChg>
      </pc:sldChg>
      <pc:sldChg chg="addSp modSp add mod">
        <pc:chgData name="Scott Dozier (scdozier)" userId="b63b7ceb-9734-4614-af28-9ea206aa01b4" providerId="ADAL" clId="{79D7125B-D249-024B-8B0B-45AEC998666D}" dt="2023-05-01T13:32:13.569" v="4666"/>
        <pc:sldMkLst>
          <pc:docMk/>
          <pc:sldMk cId="1086623803" sldId="2147477489"/>
        </pc:sldMkLst>
        <pc:spChg chg="mod">
          <ac:chgData name="Scott Dozier (scdozier)" userId="b63b7ceb-9734-4614-af28-9ea206aa01b4" providerId="ADAL" clId="{79D7125B-D249-024B-8B0B-45AEC998666D}" dt="2023-05-01T13:32:13.569" v="4666"/>
          <ac:spMkLst>
            <pc:docMk/>
            <pc:sldMk cId="1086623803" sldId="2147477489"/>
            <ac:spMk id="2" creationId="{00000000-0000-0000-0000-000000000000}"/>
          </ac:spMkLst>
        </pc:spChg>
        <pc:spChg chg="add mod">
          <ac:chgData name="Scott Dozier (scdozier)" userId="b63b7ceb-9734-4614-af28-9ea206aa01b4" providerId="ADAL" clId="{79D7125B-D249-024B-8B0B-45AEC998666D}" dt="2023-04-24T14:37:57.187" v="4015" actId="1076"/>
          <ac:spMkLst>
            <pc:docMk/>
            <pc:sldMk cId="1086623803" sldId="2147477489"/>
            <ac:spMk id="3" creationId="{D681A68C-C537-5B5D-7316-40A316672C99}"/>
          </ac:spMkLst>
        </pc:spChg>
        <pc:picChg chg="add mod">
          <ac:chgData name="Scott Dozier (scdozier)" userId="b63b7ceb-9734-4614-af28-9ea206aa01b4" providerId="ADAL" clId="{79D7125B-D249-024B-8B0B-45AEC998666D}" dt="2023-04-24T14:38:05.939" v="4018" actId="1076"/>
          <ac:picMkLst>
            <pc:docMk/>
            <pc:sldMk cId="1086623803" sldId="2147477489"/>
            <ac:picMk id="4" creationId="{9B5F14D5-CAA5-5EEA-5EFD-8B9706369151}"/>
          </ac:picMkLst>
        </pc:picChg>
      </pc:sldChg>
      <pc:sldChg chg="ord">
        <pc:chgData name="Scott Dozier (scdozier)" userId="b63b7ceb-9734-4614-af28-9ea206aa01b4" providerId="ADAL" clId="{79D7125B-D249-024B-8B0B-45AEC998666D}" dt="2023-05-05T20:10:53.559" v="5071" actId="20578"/>
        <pc:sldMkLst>
          <pc:docMk/>
          <pc:sldMk cId="2997992941" sldId="2147477949"/>
        </pc:sldMkLst>
      </pc:sldChg>
      <pc:sldChg chg="modSp add del mod">
        <pc:chgData name="Scott Dozier (scdozier)" userId="b63b7ceb-9734-4614-af28-9ea206aa01b4" providerId="ADAL" clId="{79D7125B-D249-024B-8B0B-45AEC998666D}" dt="2023-05-01T14:49:50.146" v="5026" actId="2696"/>
        <pc:sldMkLst>
          <pc:docMk/>
          <pc:sldMk cId="145305325" sldId="2147482050"/>
        </pc:sldMkLst>
        <pc:spChg chg="mod">
          <ac:chgData name="Scott Dozier (scdozier)" userId="b63b7ceb-9734-4614-af28-9ea206aa01b4" providerId="ADAL" clId="{79D7125B-D249-024B-8B0B-45AEC998666D}" dt="2023-05-01T13:43:44.754" v="4678" actId="14100"/>
          <ac:spMkLst>
            <pc:docMk/>
            <pc:sldMk cId="145305325" sldId="2147482050"/>
            <ac:spMk id="87" creationId="{7A9CE71D-58F8-BD96-DF99-4D2EE7BD9251}"/>
          </ac:spMkLst>
        </pc:spChg>
      </pc:sldChg>
      <pc:sldChg chg="addSp delSp modSp add del mod">
        <pc:chgData name="Scott Dozier (scdozier)" userId="b63b7ceb-9734-4614-af28-9ea206aa01b4" providerId="ADAL" clId="{79D7125B-D249-024B-8B0B-45AEC998666D}" dt="2023-05-01T14:49:22.439" v="5025" actId="2696"/>
        <pc:sldMkLst>
          <pc:docMk/>
          <pc:sldMk cId="519300415" sldId="2147482051"/>
        </pc:sldMkLst>
        <pc:spChg chg="add del mod">
          <ac:chgData name="Scott Dozier (scdozier)" userId="b63b7ceb-9734-4614-af28-9ea206aa01b4" providerId="ADAL" clId="{79D7125B-D249-024B-8B0B-45AEC998666D}" dt="2023-05-01T13:55:02.094" v="4802" actId="47"/>
          <ac:spMkLst>
            <pc:docMk/>
            <pc:sldMk cId="519300415" sldId="2147482051"/>
            <ac:spMk id="2" creationId="{3A8D9E9B-1992-A649-FF4D-E135B607F517}"/>
          </ac:spMkLst>
        </pc:spChg>
        <pc:spChg chg="add del mod">
          <ac:chgData name="Scott Dozier (scdozier)" userId="b63b7ceb-9734-4614-af28-9ea206aa01b4" providerId="ADAL" clId="{79D7125B-D249-024B-8B0B-45AEC998666D}" dt="2023-05-01T14:00:12.957" v="4834"/>
          <ac:spMkLst>
            <pc:docMk/>
            <pc:sldMk cId="519300415" sldId="2147482051"/>
            <ac:spMk id="3" creationId="{2FE11584-4F9E-B5CD-CA01-96A073607D80}"/>
          </ac:spMkLst>
        </pc:spChg>
        <pc:spChg chg="mod">
          <ac:chgData name="Scott Dozier (scdozier)" userId="b63b7ceb-9734-4614-af28-9ea206aa01b4" providerId="ADAL" clId="{79D7125B-D249-024B-8B0B-45AEC998666D}" dt="2023-05-01T13:57:20.530" v="4825" actId="1076"/>
          <ac:spMkLst>
            <pc:docMk/>
            <pc:sldMk cId="519300415" sldId="2147482051"/>
            <ac:spMk id="10" creationId="{109A6783-E906-0CA9-BCAD-0A3808FA36D0}"/>
          </ac:spMkLst>
        </pc:spChg>
      </pc:sldChg>
      <pc:sldChg chg="addSp delSp modSp new mod ord modNotesTx">
        <pc:chgData name="Scott Dozier (scdozier)" userId="b63b7ceb-9734-4614-af28-9ea206aa01b4" providerId="ADAL" clId="{79D7125B-D249-024B-8B0B-45AEC998666D}" dt="2023-05-05T20:10:53.559" v="5071" actId="20578"/>
        <pc:sldMkLst>
          <pc:docMk/>
          <pc:sldMk cId="2463996684" sldId="2147482052"/>
        </pc:sldMkLst>
        <pc:spChg chg="mod">
          <ac:chgData name="Scott Dozier (scdozier)" userId="b63b7ceb-9734-4614-af28-9ea206aa01b4" providerId="ADAL" clId="{79D7125B-D249-024B-8B0B-45AEC998666D}" dt="2023-05-01T13:57:10.264" v="4824" actId="20577"/>
          <ac:spMkLst>
            <pc:docMk/>
            <pc:sldMk cId="2463996684" sldId="2147482052"/>
            <ac:spMk id="2" creationId="{C3ECDA51-F012-3208-5FFC-47D7D4E121AB}"/>
          </ac:spMkLst>
        </pc:spChg>
        <pc:spChg chg="del mod">
          <ac:chgData name="Scott Dozier (scdozier)" userId="b63b7ceb-9734-4614-af28-9ea206aa01b4" providerId="ADAL" clId="{79D7125B-D249-024B-8B0B-45AEC998666D}" dt="2023-05-01T14:00:58.417" v="4846" actId="478"/>
          <ac:spMkLst>
            <pc:docMk/>
            <pc:sldMk cId="2463996684" sldId="2147482052"/>
            <ac:spMk id="3" creationId="{5E2042F7-1AA8-642F-6EA5-5946753A72E9}"/>
          </ac:spMkLst>
        </pc:spChg>
        <pc:spChg chg="mod">
          <ac:chgData name="Scott Dozier (scdozier)" userId="b63b7ceb-9734-4614-af28-9ea206aa01b4" providerId="ADAL" clId="{79D7125B-D249-024B-8B0B-45AEC998666D}" dt="2023-05-01T14:00:35.791" v="4839" actId="1076"/>
          <ac:spMkLst>
            <pc:docMk/>
            <pc:sldMk cId="2463996684" sldId="2147482052"/>
            <ac:spMk id="4" creationId="{4D2345D4-981A-5928-3110-B3E4C11D2E96}"/>
          </ac:spMkLst>
        </pc:spChg>
        <pc:spChg chg="mod">
          <ac:chgData name="Scott Dozier (scdozier)" userId="b63b7ceb-9734-4614-af28-9ea206aa01b4" providerId="ADAL" clId="{79D7125B-D249-024B-8B0B-45AEC998666D}" dt="2023-05-01T13:59:56.161" v="4829"/>
          <ac:spMkLst>
            <pc:docMk/>
            <pc:sldMk cId="2463996684" sldId="2147482052"/>
            <ac:spMk id="12" creationId="{3AB6ED2D-FC14-061F-E630-36EEF4059462}"/>
          </ac:spMkLst>
        </pc:spChg>
        <pc:spChg chg="mod">
          <ac:chgData name="Scott Dozier (scdozier)" userId="b63b7ceb-9734-4614-af28-9ea206aa01b4" providerId="ADAL" clId="{79D7125B-D249-024B-8B0B-45AEC998666D}" dt="2023-05-01T13:59:56.161" v="4829"/>
          <ac:spMkLst>
            <pc:docMk/>
            <pc:sldMk cId="2463996684" sldId="2147482052"/>
            <ac:spMk id="14" creationId="{49FBCF92-2B8F-E1A8-C132-8162168AD94C}"/>
          </ac:spMkLst>
        </pc:spChg>
        <pc:spChg chg="mod">
          <ac:chgData name="Scott Dozier (scdozier)" userId="b63b7ceb-9734-4614-af28-9ea206aa01b4" providerId="ADAL" clId="{79D7125B-D249-024B-8B0B-45AEC998666D}" dt="2023-05-01T14:00:26.190" v="4836" actId="207"/>
          <ac:spMkLst>
            <pc:docMk/>
            <pc:sldMk cId="2463996684" sldId="2147482052"/>
            <ac:spMk id="16" creationId="{38461099-C4B9-8F56-F4F6-7119A899D043}"/>
          </ac:spMkLst>
        </pc:spChg>
        <pc:spChg chg="mod">
          <ac:chgData name="Scott Dozier (scdozier)" userId="b63b7ceb-9734-4614-af28-9ea206aa01b4" providerId="ADAL" clId="{79D7125B-D249-024B-8B0B-45AEC998666D}" dt="2023-05-01T13:59:56.161" v="4829"/>
          <ac:spMkLst>
            <pc:docMk/>
            <pc:sldMk cId="2463996684" sldId="2147482052"/>
            <ac:spMk id="17" creationId="{D4E3CC97-0BB4-6D5E-2085-A0C0C0B4CF9C}"/>
          </ac:spMkLst>
        </pc:spChg>
        <pc:spChg chg="mod">
          <ac:chgData name="Scott Dozier (scdozier)" userId="b63b7ceb-9734-4614-af28-9ea206aa01b4" providerId="ADAL" clId="{79D7125B-D249-024B-8B0B-45AEC998666D}" dt="2023-05-01T13:59:56.161" v="4829"/>
          <ac:spMkLst>
            <pc:docMk/>
            <pc:sldMk cId="2463996684" sldId="2147482052"/>
            <ac:spMk id="19" creationId="{E90C7EE8-7308-8A3C-3B1E-6618BB8F1027}"/>
          </ac:spMkLst>
        </pc:spChg>
        <pc:spChg chg="mod">
          <ac:chgData name="Scott Dozier (scdozier)" userId="b63b7ceb-9734-4614-af28-9ea206aa01b4" providerId="ADAL" clId="{79D7125B-D249-024B-8B0B-45AEC998666D}" dt="2023-05-01T14:00:21.620" v="4835" actId="207"/>
          <ac:spMkLst>
            <pc:docMk/>
            <pc:sldMk cId="2463996684" sldId="2147482052"/>
            <ac:spMk id="20" creationId="{4D74DF93-3BB0-8CC0-EF86-43E37D050D8A}"/>
          </ac:spMkLst>
        </pc:spChg>
        <pc:spChg chg="mod">
          <ac:chgData name="Scott Dozier (scdozier)" userId="b63b7ceb-9734-4614-af28-9ea206aa01b4" providerId="ADAL" clId="{79D7125B-D249-024B-8B0B-45AEC998666D}" dt="2023-05-01T13:59:56.161" v="4829"/>
          <ac:spMkLst>
            <pc:docMk/>
            <pc:sldMk cId="2463996684" sldId="2147482052"/>
            <ac:spMk id="22" creationId="{74965130-5258-E4D8-9736-963A05A839CA}"/>
          </ac:spMkLst>
        </pc:spChg>
        <pc:spChg chg="mod">
          <ac:chgData name="Scott Dozier (scdozier)" userId="b63b7ceb-9734-4614-af28-9ea206aa01b4" providerId="ADAL" clId="{79D7125B-D249-024B-8B0B-45AEC998666D}" dt="2023-05-01T13:59:56.161" v="4829"/>
          <ac:spMkLst>
            <pc:docMk/>
            <pc:sldMk cId="2463996684" sldId="2147482052"/>
            <ac:spMk id="24" creationId="{9E439162-0429-4B10-3B89-1FA86BF16C25}"/>
          </ac:spMkLst>
        </pc:spChg>
        <pc:spChg chg="mod">
          <ac:chgData name="Scott Dozier (scdozier)" userId="b63b7ceb-9734-4614-af28-9ea206aa01b4" providerId="ADAL" clId="{79D7125B-D249-024B-8B0B-45AEC998666D}" dt="2023-05-01T14:00:30.029" v="4837" actId="207"/>
          <ac:spMkLst>
            <pc:docMk/>
            <pc:sldMk cId="2463996684" sldId="2147482052"/>
            <ac:spMk id="25" creationId="{DC91993F-9B8F-2ABE-FA4A-5A0B4E762F30}"/>
          </ac:spMkLst>
        </pc:spChg>
        <pc:spChg chg="mod">
          <ac:chgData name="Scott Dozier (scdozier)" userId="b63b7ceb-9734-4614-af28-9ea206aa01b4" providerId="ADAL" clId="{79D7125B-D249-024B-8B0B-45AEC998666D}" dt="2023-05-01T13:59:56.161" v="4829"/>
          <ac:spMkLst>
            <pc:docMk/>
            <pc:sldMk cId="2463996684" sldId="2147482052"/>
            <ac:spMk id="27" creationId="{3E6AFE03-23C4-A508-C421-54A5B177EC53}"/>
          </ac:spMkLst>
        </pc:spChg>
        <pc:spChg chg="mod">
          <ac:chgData name="Scott Dozier (scdozier)" userId="b63b7ceb-9734-4614-af28-9ea206aa01b4" providerId="ADAL" clId="{79D7125B-D249-024B-8B0B-45AEC998666D}" dt="2023-05-01T13:59:56.161" v="4829"/>
          <ac:spMkLst>
            <pc:docMk/>
            <pc:sldMk cId="2463996684" sldId="2147482052"/>
            <ac:spMk id="29" creationId="{D6F29E7A-637A-A229-731C-B2F60B44E538}"/>
          </ac:spMkLst>
        </pc:spChg>
        <pc:spChg chg="mod">
          <ac:chgData name="Scott Dozier (scdozier)" userId="b63b7ceb-9734-4614-af28-9ea206aa01b4" providerId="ADAL" clId="{79D7125B-D249-024B-8B0B-45AEC998666D}" dt="2023-05-01T14:00:10.033" v="4832" actId="207"/>
          <ac:spMkLst>
            <pc:docMk/>
            <pc:sldMk cId="2463996684" sldId="2147482052"/>
            <ac:spMk id="30" creationId="{7940B415-3D4D-E2EE-CC46-351C0092BCFA}"/>
          </ac:spMkLst>
        </pc:spChg>
        <pc:spChg chg="add mod">
          <ac:chgData name="Scott Dozier (scdozier)" userId="b63b7ceb-9734-4614-af28-9ea206aa01b4" providerId="ADAL" clId="{79D7125B-D249-024B-8B0B-45AEC998666D}" dt="2023-05-01T13:59:56.161" v="4829"/>
          <ac:spMkLst>
            <pc:docMk/>
            <pc:sldMk cId="2463996684" sldId="2147482052"/>
            <ac:spMk id="32" creationId="{B8C39322-1133-657F-BE8C-4B5D836D5991}"/>
          </ac:spMkLst>
        </pc:spChg>
        <pc:grpChg chg="add mod">
          <ac:chgData name="Scott Dozier (scdozier)" userId="b63b7ceb-9734-4614-af28-9ea206aa01b4" providerId="ADAL" clId="{79D7125B-D249-024B-8B0B-45AEC998666D}" dt="2023-05-01T14:01:38.056" v="4852" actId="1076"/>
          <ac:grpSpMkLst>
            <pc:docMk/>
            <pc:sldMk cId="2463996684" sldId="2147482052"/>
            <ac:grpSpMk id="7" creationId="{9D085BB3-E75F-26F9-0242-7D52538AFB8C}"/>
          </ac:grpSpMkLst>
        </pc:grpChg>
        <pc:grpChg chg="mod">
          <ac:chgData name="Scott Dozier (scdozier)" userId="b63b7ceb-9734-4614-af28-9ea206aa01b4" providerId="ADAL" clId="{79D7125B-D249-024B-8B0B-45AEC998666D}" dt="2023-05-01T13:59:56.161" v="4829"/>
          <ac:grpSpMkLst>
            <pc:docMk/>
            <pc:sldMk cId="2463996684" sldId="2147482052"/>
            <ac:grpSpMk id="8" creationId="{8585DE8A-980A-B4EE-6607-F0F5930B4955}"/>
          </ac:grpSpMkLst>
        </pc:grpChg>
        <pc:grpChg chg="mod">
          <ac:chgData name="Scott Dozier (scdozier)" userId="b63b7ceb-9734-4614-af28-9ea206aa01b4" providerId="ADAL" clId="{79D7125B-D249-024B-8B0B-45AEC998666D}" dt="2023-05-01T13:59:56.161" v="4829"/>
          <ac:grpSpMkLst>
            <pc:docMk/>
            <pc:sldMk cId="2463996684" sldId="2147482052"/>
            <ac:grpSpMk id="9" creationId="{D516AC8D-C065-F23B-02D4-0F4597F167EC}"/>
          </ac:grpSpMkLst>
        </pc:grpChg>
        <pc:grpChg chg="mod">
          <ac:chgData name="Scott Dozier (scdozier)" userId="b63b7ceb-9734-4614-af28-9ea206aa01b4" providerId="ADAL" clId="{79D7125B-D249-024B-8B0B-45AEC998666D}" dt="2023-05-01T13:59:56.161" v="4829"/>
          <ac:grpSpMkLst>
            <pc:docMk/>
            <pc:sldMk cId="2463996684" sldId="2147482052"/>
            <ac:grpSpMk id="10" creationId="{054A12D9-2CFE-B588-44EA-07F2C8F86DAB}"/>
          </ac:grpSpMkLst>
        </pc:grpChg>
        <pc:grpChg chg="mod">
          <ac:chgData name="Scott Dozier (scdozier)" userId="b63b7ceb-9734-4614-af28-9ea206aa01b4" providerId="ADAL" clId="{79D7125B-D249-024B-8B0B-45AEC998666D}" dt="2023-05-01T13:59:56.161" v="4829"/>
          <ac:grpSpMkLst>
            <pc:docMk/>
            <pc:sldMk cId="2463996684" sldId="2147482052"/>
            <ac:grpSpMk id="11" creationId="{55F79922-DFD5-56B9-8442-72AA1C5747CC}"/>
          </ac:grpSpMkLst>
        </pc:grpChg>
        <pc:picChg chg="mod">
          <ac:chgData name="Scott Dozier (scdozier)" userId="b63b7ceb-9734-4614-af28-9ea206aa01b4" providerId="ADAL" clId="{79D7125B-D249-024B-8B0B-45AEC998666D}" dt="2023-05-01T14:01:18.691" v="4850" actId="207"/>
          <ac:picMkLst>
            <pc:docMk/>
            <pc:sldMk cId="2463996684" sldId="2147482052"/>
            <ac:picMk id="15" creationId="{05976A59-0362-334F-C4E0-27539A78517C}"/>
          </ac:picMkLst>
        </pc:picChg>
        <pc:picChg chg="mod">
          <ac:chgData name="Scott Dozier (scdozier)" userId="b63b7ceb-9734-4614-af28-9ea206aa01b4" providerId="ADAL" clId="{79D7125B-D249-024B-8B0B-45AEC998666D}" dt="2023-05-01T14:01:15.670" v="4849" actId="207"/>
          <ac:picMkLst>
            <pc:docMk/>
            <pc:sldMk cId="2463996684" sldId="2147482052"/>
            <ac:picMk id="21" creationId="{D2B1B895-3F89-44C7-B926-60AEC551DEE2}"/>
          </ac:picMkLst>
        </pc:picChg>
        <pc:picChg chg="mod">
          <ac:chgData name="Scott Dozier (scdozier)" userId="b63b7ceb-9734-4614-af28-9ea206aa01b4" providerId="ADAL" clId="{79D7125B-D249-024B-8B0B-45AEC998666D}" dt="2023-05-01T14:01:20.947" v="4851" actId="207"/>
          <ac:picMkLst>
            <pc:docMk/>
            <pc:sldMk cId="2463996684" sldId="2147482052"/>
            <ac:picMk id="26" creationId="{5CA1D935-3257-6B68-1177-10FCE95C34C2}"/>
          </ac:picMkLst>
        </pc:picChg>
        <pc:picChg chg="mod">
          <ac:chgData name="Scott Dozier (scdozier)" userId="b63b7ceb-9734-4614-af28-9ea206aa01b4" providerId="ADAL" clId="{79D7125B-D249-024B-8B0B-45AEC998666D}" dt="2023-05-01T14:01:12.130" v="4848" actId="207"/>
          <ac:picMkLst>
            <pc:docMk/>
            <pc:sldMk cId="2463996684" sldId="2147482052"/>
            <ac:picMk id="31" creationId="{181EED71-5B55-1FDD-15BA-3CF6368C9A3B}"/>
          </ac:picMkLst>
        </pc:picChg>
        <pc:cxnChg chg="mod">
          <ac:chgData name="Scott Dozier (scdozier)" userId="b63b7ceb-9734-4614-af28-9ea206aa01b4" providerId="ADAL" clId="{79D7125B-D249-024B-8B0B-45AEC998666D}" dt="2023-05-01T13:59:56.161" v="4829"/>
          <ac:cxnSpMkLst>
            <pc:docMk/>
            <pc:sldMk cId="2463996684" sldId="2147482052"/>
            <ac:cxnSpMk id="13" creationId="{1051182B-9D4E-D624-47A9-36FBE8E72462}"/>
          </ac:cxnSpMkLst>
        </pc:cxnChg>
        <pc:cxnChg chg="mod">
          <ac:chgData name="Scott Dozier (scdozier)" userId="b63b7ceb-9734-4614-af28-9ea206aa01b4" providerId="ADAL" clId="{79D7125B-D249-024B-8B0B-45AEC998666D}" dt="2023-05-01T13:59:56.161" v="4829"/>
          <ac:cxnSpMkLst>
            <pc:docMk/>
            <pc:sldMk cId="2463996684" sldId="2147482052"/>
            <ac:cxnSpMk id="18" creationId="{C7B6792B-6ED2-7C0A-14D0-B4E23B596A5D}"/>
          </ac:cxnSpMkLst>
        </pc:cxnChg>
        <pc:cxnChg chg="mod">
          <ac:chgData name="Scott Dozier (scdozier)" userId="b63b7ceb-9734-4614-af28-9ea206aa01b4" providerId="ADAL" clId="{79D7125B-D249-024B-8B0B-45AEC998666D}" dt="2023-05-01T13:59:56.161" v="4829"/>
          <ac:cxnSpMkLst>
            <pc:docMk/>
            <pc:sldMk cId="2463996684" sldId="2147482052"/>
            <ac:cxnSpMk id="23" creationId="{B952620B-9890-9C89-DB7C-A23A97817175}"/>
          </ac:cxnSpMkLst>
        </pc:cxnChg>
        <pc:cxnChg chg="mod">
          <ac:chgData name="Scott Dozier (scdozier)" userId="b63b7ceb-9734-4614-af28-9ea206aa01b4" providerId="ADAL" clId="{79D7125B-D249-024B-8B0B-45AEC998666D}" dt="2023-05-01T13:59:56.161" v="4829"/>
          <ac:cxnSpMkLst>
            <pc:docMk/>
            <pc:sldMk cId="2463996684" sldId="2147482052"/>
            <ac:cxnSpMk id="28" creationId="{42CD1CD6-2155-62F2-CCBD-57E538AD3EDB}"/>
          </ac:cxnSpMkLst>
        </pc:cxnChg>
      </pc:sldChg>
      <pc:sldChg chg="addSp delSp modSp new mod">
        <pc:chgData name="Scott Dozier (scdozier)" userId="b63b7ceb-9734-4614-af28-9ea206aa01b4" providerId="ADAL" clId="{79D7125B-D249-024B-8B0B-45AEC998666D}" dt="2023-05-01T14:57:20.624" v="5067" actId="14100"/>
        <pc:sldMkLst>
          <pc:docMk/>
          <pc:sldMk cId="2014228913" sldId="2147482053"/>
        </pc:sldMkLst>
        <pc:spChg chg="del">
          <ac:chgData name="Scott Dozier (scdozier)" userId="b63b7ceb-9734-4614-af28-9ea206aa01b4" providerId="ADAL" clId="{79D7125B-D249-024B-8B0B-45AEC998666D}" dt="2023-05-01T14:48:27.938" v="5010" actId="478"/>
          <ac:spMkLst>
            <pc:docMk/>
            <pc:sldMk cId="2014228913" sldId="2147482053"/>
            <ac:spMk id="2" creationId="{CAAA8E72-4451-377F-A9F7-BDCBA1F0898A}"/>
          </ac:spMkLst>
        </pc:spChg>
        <pc:spChg chg="del">
          <ac:chgData name="Scott Dozier (scdozier)" userId="b63b7ceb-9734-4614-af28-9ea206aa01b4" providerId="ADAL" clId="{79D7125B-D249-024B-8B0B-45AEC998666D}" dt="2023-05-01T14:46:56.981" v="4881" actId="478"/>
          <ac:spMkLst>
            <pc:docMk/>
            <pc:sldMk cId="2014228913" sldId="2147482053"/>
            <ac:spMk id="3" creationId="{FE955027-0135-EEB1-8D2A-79B67E146D04}"/>
          </ac:spMkLst>
        </pc:spChg>
        <pc:spChg chg="mod">
          <ac:chgData name="Scott Dozier (scdozier)" userId="b63b7ceb-9734-4614-af28-9ea206aa01b4" providerId="ADAL" clId="{79D7125B-D249-024B-8B0B-45AEC998666D}" dt="2023-05-01T14:57:07.101" v="5065" actId="1076"/>
          <ac:spMkLst>
            <pc:docMk/>
            <pc:sldMk cId="2014228913" sldId="2147482053"/>
            <ac:spMk id="4" creationId="{ACCE8225-0E74-D342-0DEF-6ADED68D9B98}"/>
          </ac:spMkLst>
        </pc:spChg>
        <pc:spChg chg="add del">
          <ac:chgData name="Scott Dozier (scdozier)" userId="b63b7ceb-9734-4614-af28-9ea206aa01b4" providerId="ADAL" clId="{79D7125B-D249-024B-8B0B-45AEC998666D}" dt="2023-05-01T14:46:17.204" v="4865" actId="11529"/>
          <ac:spMkLst>
            <pc:docMk/>
            <pc:sldMk cId="2014228913" sldId="2147482053"/>
            <ac:spMk id="8" creationId="{6BF281DE-7B59-6155-1F90-7C40D3E7866B}"/>
          </ac:spMkLst>
        </pc:spChg>
        <pc:spChg chg="add del mod">
          <ac:chgData name="Scott Dozier (scdozier)" userId="b63b7ceb-9734-4614-af28-9ea206aa01b4" providerId="ADAL" clId="{79D7125B-D249-024B-8B0B-45AEC998666D}" dt="2023-05-01T14:46:56.981" v="4881" actId="478"/>
          <ac:spMkLst>
            <pc:docMk/>
            <pc:sldMk cId="2014228913" sldId="2147482053"/>
            <ac:spMk id="9" creationId="{ADDC8540-7CB2-B48D-66D1-14EF729734B1}"/>
          </ac:spMkLst>
        </pc:spChg>
        <pc:spChg chg="add del mod">
          <ac:chgData name="Scott Dozier (scdozier)" userId="b63b7ceb-9734-4614-af28-9ea206aa01b4" providerId="ADAL" clId="{79D7125B-D249-024B-8B0B-45AEC998666D}" dt="2023-05-01T14:48:38.319" v="5016"/>
          <ac:spMkLst>
            <pc:docMk/>
            <pc:sldMk cId="2014228913" sldId="2147482053"/>
            <ac:spMk id="10" creationId="{C3EFB617-CC6D-5273-CDAF-8F7AD657E5F9}"/>
          </ac:spMkLst>
        </pc:spChg>
        <pc:spChg chg="add mod">
          <ac:chgData name="Scott Dozier (scdozier)" userId="b63b7ceb-9734-4614-af28-9ea206aa01b4" providerId="ADAL" clId="{79D7125B-D249-024B-8B0B-45AEC998666D}" dt="2023-05-01T14:57:20.624" v="5067" actId="14100"/>
          <ac:spMkLst>
            <pc:docMk/>
            <pc:sldMk cId="2014228913" sldId="2147482053"/>
            <ac:spMk id="11" creationId="{BF73A5CA-1EDE-ADE5-8588-A3C5E917BED7}"/>
          </ac:spMkLst>
        </pc:spChg>
        <pc:picChg chg="add del mod">
          <ac:chgData name="Scott Dozier (scdozier)" userId="b63b7ceb-9734-4614-af28-9ea206aa01b4" providerId="ADAL" clId="{79D7125B-D249-024B-8B0B-45AEC998666D}" dt="2023-05-01T14:57:02.687" v="5064" actId="14100"/>
          <ac:picMkLst>
            <pc:docMk/>
            <pc:sldMk cId="2014228913" sldId="2147482053"/>
            <ac:picMk id="7" creationId="{D27EB2A0-A249-F4F6-2C6B-0A611B47E9B0}"/>
          </ac:picMkLst>
        </pc:picChg>
        <pc:cxnChg chg="add del mod">
          <ac:chgData name="Scott Dozier (scdozier)" userId="b63b7ceb-9734-4614-af28-9ea206aa01b4" providerId="ADAL" clId="{79D7125B-D249-024B-8B0B-45AEC998666D}" dt="2023-05-01T14:51:30.266" v="5029" actId="11529"/>
          <ac:cxnSpMkLst>
            <pc:docMk/>
            <pc:sldMk cId="2014228913" sldId="2147482053"/>
            <ac:cxnSpMk id="13" creationId="{5AB01FB2-C54C-5F07-B4EC-0CDDE983A732}"/>
          </ac:cxnSpMkLst>
        </pc:cxnChg>
        <pc:cxnChg chg="add mod">
          <ac:chgData name="Scott Dozier (scdozier)" userId="b63b7ceb-9734-4614-af28-9ea206aa01b4" providerId="ADAL" clId="{79D7125B-D249-024B-8B0B-45AEC998666D}" dt="2023-05-01T14:57:20.624" v="5067" actId="14100"/>
          <ac:cxnSpMkLst>
            <pc:docMk/>
            <pc:sldMk cId="2014228913" sldId="2147482053"/>
            <ac:cxnSpMk id="15" creationId="{CDEC7961-4BF8-0C69-676B-067E27104013}"/>
          </ac:cxnSpMkLst>
        </pc:cxnChg>
      </pc:sldChg>
      <pc:sldChg chg="mod ord modShow">
        <pc:chgData name="Scott Dozier (scdozier)" userId="b63b7ceb-9734-4614-af28-9ea206aa01b4" providerId="ADAL" clId="{79D7125B-D249-024B-8B0B-45AEC998666D}" dt="2023-05-10T19:19:56.755" v="5261" actId="729"/>
        <pc:sldMkLst>
          <pc:docMk/>
          <pc:sldMk cId="4062517272" sldId="2147482054"/>
        </pc:sldMkLst>
      </pc:sldChg>
      <pc:sldChg chg="addSp delSp modSp add mod ord">
        <pc:chgData name="Scott Dozier (scdozier)" userId="b63b7ceb-9734-4614-af28-9ea206aa01b4" providerId="ADAL" clId="{79D7125B-D249-024B-8B0B-45AEC998666D}" dt="2023-05-10T17:25:32.658" v="5256" actId="20577"/>
        <pc:sldMkLst>
          <pc:docMk/>
          <pc:sldMk cId="917030553" sldId="2147482055"/>
        </pc:sldMkLst>
        <pc:spChg chg="mod">
          <ac:chgData name="Scott Dozier (scdozier)" userId="b63b7ceb-9734-4614-af28-9ea206aa01b4" providerId="ADAL" clId="{79D7125B-D249-024B-8B0B-45AEC998666D}" dt="2023-05-10T17:05:22.537" v="5086" actId="20577"/>
          <ac:spMkLst>
            <pc:docMk/>
            <pc:sldMk cId="917030553" sldId="2147482055"/>
            <ac:spMk id="2" creationId="{00000000-0000-0000-0000-000000000000}"/>
          </ac:spMkLst>
        </pc:spChg>
        <pc:spChg chg="mod">
          <ac:chgData name="Scott Dozier (scdozier)" userId="b63b7ceb-9734-4614-af28-9ea206aa01b4" providerId="ADAL" clId="{79D7125B-D249-024B-8B0B-45AEC998666D}" dt="2023-05-10T17:25:32.658" v="5256" actId="20577"/>
          <ac:spMkLst>
            <pc:docMk/>
            <pc:sldMk cId="917030553" sldId="2147482055"/>
            <ac:spMk id="4" creationId="{97FF047E-A17C-E5C9-62EC-73C05E1083AE}"/>
          </ac:spMkLst>
        </pc:spChg>
        <pc:spChg chg="del">
          <ac:chgData name="Scott Dozier (scdozier)" userId="b63b7ceb-9734-4614-af28-9ea206aa01b4" providerId="ADAL" clId="{79D7125B-D249-024B-8B0B-45AEC998666D}" dt="2023-05-10T17:09:31.377" v="5194" actId="478"/>
          <ac:spMkLst>
            <pc:docMk/>
            <pc:sldMk cId="917030553" sldId="2147482055"/>
            <ac:spMk id="15" creationId="{E5BB460C-FA29-D764-A4BA-F0DBBFEA5D1B}"/>
          </ac:spMkLst>
        </pc:spChg>
        <pc:spChg chg="del">
          <ac:chgData name="Scott Dozier (scdozier)" userId="b63b7ceb-9734-4614-af28-9ea206aa01b4" providerId="ADAL" clId="{79D7125B-D249-024B-8B0B-45AEC998666D}" dt="2023-05-10T17:09:32.339" v="5195" actId="478"/>
          <ac:spMkLst>
            <pc:docMk/>
            <pc:sldMk cId="917030553" sldId="2147482055"/>
            <ac:spMk id="16" creationId="{D37C00D9-AC11-BB61-A200-7183AA756A0C}"/>
          </ac:spMkLst>
        </pc:spChg>
        <pc:spChg chg="del">
          <ac:chgData name="Scott Dozier (scdozier)" userId="b63b7ceb-9734-4614-af28-9ea206aa01b4" providerId="ADAL" clId="{79D7125B-D249-024B-8B0B-45AEC998666D}" dt="2023-05-10T17:09:28.137" v="5192" actId="478"/>
          <ac:spMkLst>
            <pc:docMk/>
            <pc:sldMk cId="917030553" sldId="2147482055"/>
            <ac:spMk id="17" creationId="{E7C4BEDC-6E0F-EC4B-97B5-3BE1491DE166}"/>
          </ac:spMkLst>
        </pc:spChg>
        <pc:spChg chg="del">
          <ac:chgData name="Scott Dozier (scdozier)" userId="b63b7ceb-9734-4614-af28-9ea206aa01b4" providerId="ADAL" clId="{79D7125B-D249-024B-8B0B-45AEC998666D}" dt="2023-05-10T17:09:29.232" v="5193" actId="478"/>
          <ac:spMkLst>
            <pc:docMk/>
            <pc:sldMk cId="917030553" sldId="2147482055"/>
            <ac:spMk id="18" creationId="{297B7149-9E04-1A99-C795-AB60F536C1B8}"/>
          </ac:spMkLst>
        </pc:spChg>
        <pc:spChg chg="del">
          <ac:chgData name="Scott Dozier (scdozier)" userId="b63b7ceb-9734-4614-af28-9ea206aa01b4" providerId="ADAL" clId="{79D7125B-D249-024B-8B0B-45AEC998666D}" dt="2023-05-10T17:09:33.823" v="5196" actId="478"/>
          <ac:spMkLst>
            <pc:docMk/>
            <pc:sldMk cId="917030553" sldId="2147482055"/>
            <ac:spMk id="20" creationId="{548E24E9-0265-D67B-5313-A199EFD30F2D}"/>
          </ac:spMkLst>
        </pc:spChg>
        <pc:spChg chg="del mod">
          <ac:chgData name="Scott Dozier (scdozier)" userId="b63b7ceb-9734-4614-af28-9ea206aa01b4" providerId="ADAL" clId="{79D7125B-D249-024B-8B0B-45AEC998666D}" dt="2023-05-10T17:09:36.003" v="5198" actId="478"/>
          <ac:spMkLst>
            <pc:docMk/>
            <pc:sldMk cId="917030553" sldId="2147482055"/>
            <ac:spMk id="21" creationId="{E9C2982E-8E72-06CC-124F-5CF6572E5647}"/>
          </ac:spMkLst>
        </pc:spChg>
        <pc:picChg chg="add del mod">
          <ac:chgData name="Scott Dozier (scdozier)" userId="b63b7ceb-9734-4614-af28-9ea206aa01b4" providerId="ADAL" clId="{79D7125B-D249-024B-8B0B-45AEC998666D}" dt="2023-05-10T17:20:33.614" v="5206" actId="21"/>
          <ac:picMkLst>
            <pc:docMk/>
            <pc:sldMk cId="917030553" sldId="2147482055"/>
            <ac:picMk id="3" creationId="{4C6CC52E-C199-D946-8323-0E64E3B3D6A2}"/>
          </ac:picMkLst>
        </pc:picChg>
        <pc:picChg chg="add mod">
          <ac:chgData name="Scott Dozier (scdozier)" userId="b63b7ceb-9734-4614-af28-9ea206aa01b4" providerId="ADAL" clId="{79D7125B-D249-024B-8B0B-45AEC998666D}" dt="2023-05-10T17:21:01.662" v="5211" actId="1076"/>
          <ac:picMkLst>
            <pc:docMk/>
            <pc:sldMk cId="917030553" sldId="2147482055"/>
            <ac:picMk id="6" creationId="{1CBCFBB7-1CAD-AF6A-96FF-6D8C17AF83DF}"/>
          </ac:picMkLst>
        </pc:picChg>
        <pc:picChg chg="add del mod">
          <ac:chgData name="Scott Dozier (scdozier)" userId="b63b7ceb-9734-4614-af28-9ea206aa01b4" providerId="ADAL" clId="{79D7125B-D249-024B-8B0B-45AEC998666D}" dt="2023-05-10T17:22:57.155" v="5216" actId="21"/>
          <ac:picMkLst>
            <pc:docMk/>
            <pc:sldMk cId="917030553" sldId="2147482055"/>
            <ac:picMk id="7" creationId="{9471F751-D150-68B7-AACD-3CD4C694FF5E}"/>
          </ac:picMkLst>
        </pc:picChg>
        <pc:picChg chg="del">
          <ac:chgData name="Scott Dozier (scdozier)" userId="b63b7ceb-9734-4614-af28-9ea206aa01b4" providerId="ADAL" clId="{79D7125B-D249-024B-8B0B-45AEC998666D}" dt="2023-05-10T17:09:37.136" v="5199" actId="478"/>
          <ac:picMkLst>
            <pc:docMk/>
            <pc:sldMk cId="917030553" sldId="2147482055"/>
            <ac:picMk id="9" creationId="{98A74F92-4D51-7807-2577-D2F1FC1E09F3}"/>
          </ac:picMkLst>
        </pc:picChg>
        <pc:picChg chg="add mod">
          <ac:chgData name="Scott Dozier (scdozier)" userId="b63b7ceb-9734-4614-af28-9ea206aa01b4" providerId="ADAL" clId="{79D7125B-D249-024B-8B0B-45AEC998666D}" dt="2023-05-10T17:23:48.512" v="5224" actId="1076"/>
          <ac:picMkLst>
            <pc:docMk/>
            <pc:sldMk cId="917030553" sldId="2147482055"/>
            <ac:picMk id="10" creationId="{9E4E9210-90C1-8F20-2072-89A28575CBAF}"/>
          </ac:picMkLst>
        </pc:picChg>
        <pc:cxnChg chg="del">
          <ac:chgData name="Scott Dozier (scdozier)" userId="b63b7ceb-9734-4614-af28-9ea206aa01b4" providerId="ADAL" clId="{79D7125B-D249-024B-8B0B-45AEC998666D}" dt="2023-05-10T17:09:40.256" v="5200" actId="478"/>
          <ac:cxnSpMkLst>
            <pc:docMk/>
            <pc:sldMk cId="917030553" sldId="2147482055"/>
            <ac:cxnSpMk id="11" creationId="{CF155238-08C8-7FEC-CDB6-2846C0D20EBE}"/>
          </ac:cxnSpMkLst>
        </pc:cxnChg>
        <pc:cxnChg chg="add mod">
          <ac:chgData name="Scott Dozier (scdozier)" userId="b63b7ceb-9734-4614-af28-9ea206aa01b4" providerId="ADAL" clId="{79D7125B-D249-024B-8B0B-45AEC998666D}" dt="2023-05-10T17:23:51.108" v="5225" actId="14100"/>
          <ac:cxnSpMkLst>
            <pc:docMk/>
            <pc:sldMk cId="917030553" sldId="2147482055"/>
            <ac:cxnSpMk id="13" creationId="{CE5DFCC1-F57B-C3C5-F12D-211D58A37618}"/>
          </ac:cxnSpMkLst>
        </pc:cxnChg>
      </pc:sldChg>
      <pc:sldMasterChg chg="delSldLayout">
        <pc:chgData name="Scott Dozier (scdozier)" userId="b63b7ceb-9734-4614-af28-9ea206aa01b4" providerId="ADAL" clId="{79D7125B-D249-024B-8B0B-45AEC998666D}" dt="2023-05-01T14:49:50.146" v="5026" actId="2696"/>
        <pc:sldMasterMkLst>
          <pc:docMk/>
          <pc:sldMasterMk cId="0" sldId="2147483700"/>
        </pc:sldMasterMkLst>
        <pc:sldLayoutChg chg="del">
          <pc:chgData name="Scott Dozier (scdozier)" userId="b63b7ceb-9734-4614-af28-9ea206aa01b4" providerId="ADAL" clId="{79D7125B-D249-024B-8B0B-45AEC998666D}" dt="2023-05-01T14:49:50.146" v="5026" actId="2696"/>
          <pc:sldLayoutMkLst>
            <pc:docMk/>
            <pc:sldMasterMk cId="0" sldId="2147483700"/>
            <pc:sldLayoutMk cId="2024784535" sldId="2147484054"/>
          </pc:sldLayoutMkLst>
        </pc:sldLayoutChg>
      </pc:sldMasterChg>
    </pc:docChg>
  </pc:docChgLst>
  <pc:docChgLst>
    <pc:chgData name="Aman Sardana (amasarda)" userId="dd472951-390e-47a2-b0d8-108d2804af3d" providerId="ADAL" clId="{E64FDA6F-7538-7E4D-B78D-511839FD91AF}"/>
    <pc:docChg chg="undo redo custSel addSld delSld modSld sldOrd delMainMaster addSection delSection modSection modShowInfo">
      <pc:chgData name="Aman Sardana (amasarda)" userId="dd472951-390e-47a2-b0d8-108d2804af3d" providerId="ADAL" clId="{E64FDA6F-7538-7E4D-B78D-511839FD91AF}" dt="2023-06-03T23:53:31.625" v="14059" actId="20577"/>
      <pc:docMkLst>
        <pc:docMk/>
      </pc:docMkLst>
      <pc:sldChg chg="del">
        <pc:chgData name="Aman Sardana (amasarda)" userId="dd472951-390e-47a2-b0d8-108d2804af3d" providerId="ADAL" clId="{E64FDA6F-7538-7E4D-B78D-511839FD91AF}" dt="2023-05-12T20:50:44.762" v="3765" actId="18676"/>
        <pc:sldMkLst>
          <pc:docMk/>
          <pc:sldMk cId="2665498516" sldId="258"/>
        </pc:sldMkLst>
      </pc:sldChg>
      <pc:sldChg chg="del">
        <pc:chgData name="Aman Sardana (amasarda)" userId="dd472951-390e-47a2-b0d8-108d2804af3d" providerId="ADAL" clId="{E64FDA6F-7538-7E4D-B78D-511839FD91AF}" dt="2023-05-12T20:50:44.762" v="3765" actId="18676"/>
        <pc:sldMkLst>
          <pc:docMk/>
          <pc:sldMk cId="194732034" sldId="259"/>
        </pc:sldMkLst>
      </pc:sldChg>
      <pc:sldChg chg="del">
        <pc:chgData name="Aman Sardana (amasarda)" userId="dd472951-390e-47a2-b0d8-108d2804af3d" providerId="ADAL" clId="{E64FDA6F-7538-7E4D-B78D-511839FD91AF}" dt="2023-05-12T20:50:44.762" v="3765" actId="18676"/>
        <pc:sldMkLst>
          <pc:docMk/>
          <pc:sldMk cId="2030808394" sldId="261"/>
        </pc:sldMkLst>
      </pc:sldChg>
      <pc:sldChg chg="del">
        <pc:chgData name="Aman Sardana (amasarda)" userId="dd472951-390e-47a2-b0d8-108d2804af3d" providerId="ADAL" clId="{E64FDA6F-7538-7E4D-B78D-511839FD91AF}" dt="2023-05-12T20:50:44.762" v="3765" actId="18676"/>
        <pc:sldMkLst>
          <pc:docMk/>
          <pc:sldMk cId="48592201" sldId="264"/>
        </pc:sldMkLst>
      </pc:sldChg>
      <pc:sldChg chg="del">
        <pc:chgData name="Aman Sardana (amasarda)" userId="dd472951-390e-47a2-b0d8-108d2804af3d" providerId="ADAL" clId="{E64FDA6F-7538-7E4D-B78D-511839FD91AF}" dt="2023-05-12T20:50:44.762" v="3765" actId="18676"/>
        <pc:sldMkLst>
          <pc:docMk/>
          <pc:sldMk cId="2749169745" sldId="270"/>
        </pc:sldMkLst>
      </pc:sldChg>
      <pc:sldChg chg="del">
        <pc:chgData name="Aman Sardana (amasarda)" userId="dd472951-390e-47a2-b0d8-108d2804af3d" providerId="ADAL" clId="{E64FDA6F-7538-7E4D-B78D-511839FD91AF}" dt="2023-05-12T20:50:44.762" v="3765" actId="18676"/>
        <pc:sldMkLst>
          <pc:docMk/>
          <pc:sldMk cId="2329338089" sldId="287"/>
        </pc:sldMkLst>
      </pc:sldChg>
      <pc:sldChg chg="del">
        <pc:chgData name="Aman Sardana (amasarda)" userId="dd472951-390e-47a2-b0d8-108d2804af3d" providerId="ADAL" clId="{E64FDA6F-7538-7E4D-B78D-511839FD91AF}" dt="2023-05-12T20:50:44.762" v="3765" actId="18676"/>
        <pc:sldMkLst>
          <pc:docMk/>
          <pc:sldMk cId="3430101077" sldId="288"/>
        </pc:sldMkLst>
      </pc:sldChg>
      <pc:sldChg chg="del">
        <pc:chgData name="Aman Sardana (amasarda)" userId="dd472951-390e-47a2-b0d8-108d2804af3d" providerId="ADAL" clId="{E64FDA6F-7538-7E4D-B78D-511839FD91AF}" dt="2023-05-12T20:50:44.762" v="3765" actId="18676"/>
        <pc:sldMkLst>
          <pc:docMk/>
          <pc:sldMk cId="1057549563" sldId="293"/>
        </pc:sldMkLst>
      </pc:sldChg>
      <pc:sldChg chg="del">
        <pc:chgData name="Aman Sardana (amasarda)" userId="dd472951-390e-47a2-b0d8-108d2804af3d" providerId="ADAL" clId="{E64FDA6F-7538-7E4D-B78D-511839FD91AF}" dt="2023-05-12T20:50:44.762" v="3765" actId="18676"/>
        <pc:sldMkLst>
          <pc:docMk/>
          <pc:sldMk cId="998156075" sldId="298"/>
        </pc:sldMkLst>
      </pc:sldChg>
      <pc:sldChg chg="del">
        <pc:chgData name="Aman Sardana (amasarda)" userId="dd472951-390e-47a2-b0d8-108d2804af3d" providerId="ADAL" clId="{E64FDA6F-7538-7E4D-B78D-511839FD91AF}" dt="2023-05-12T20:50:44.762" v="3765" actId="18676"/>
        <pc:sldMkLst>
          <pc:docMk/>
          <pc:sldMk cId="929114495" sldId="300"/>
        </pc:sldMkLst>
      </pc:sldChg>
      <pc:sldChg chg="del">
        <pc:chgData name="Aman Sardana (amasarda)" userId="dd472951-390e-47a2-b0d8-108d2804af3d" providerId="ADAL" clId="{E64FDA6F-7538-7E4D-B78D-511839FD91AF}" dt="2023-05-12T20:50:44.762" v="3765" actId="18676"/>
        <pc:sldMkLst>
          <pc:docMk/>
          <pc:sldMk cId="2426481359" sldId="457"/>
        </pc:sldMkLst>
      </pc:sldChg>
      <pc:sldChg chg="del">
        <pc:chgData name="Aman Sardana (amasarda)" userId="dd472951-390e-47a2-b0d8-108d2804af3d" providerId="ADAL" clId="{E64FDA6F-7538-7E4D-B78D-511839FD91AF}" dt="2023-05-12T20:50:44.762" v="3765" actId="18676"/>
        <pc:sldMkLst>
          <pc:docMk/>
          <pc:sldMk cId="480665666" sldId="458"/>
        </pc:sldMkLst>
      </pc:sldChg>
      <pc:sldChg chg="del">
        <pc:chgData name="Aman Sardana (amasarda)" userId="dd472951-390e-47a2-b0d8-108d2804af3d" providerId="ADAL" clId="{E64FDA6F-7538-7E4D-B78D-511839FD91AF}" dt="2023-05-12T20:50:44.762" v="3765" actId="18676"/>
        <pc:sldMkLst>
          <pc:docMk/>
          <pc:sldMk cId="2718068188" sldId="459"/>
        </pc:sldMkLst>
      </pc:sldChg>
      <pc:sldChg chg="del">
        <pc:chgData name="Aman Sardana (amasarda)" userId="dd472951-390e-47a2-b0d8-108d2804af3d" providerId="ADAL" clId="{E64FDA6F-7538-7E4D-B78D-511839FD91AF}" dt="2023-05-12T20:50:44.762" v="3765" actId="18676"/>
        <pc:sldMkLst>
          <pc:docMk/>
          <pc:sldMk cId="229355430" sldId="460"/>
        </pc:sldMkLst>
      </pc:sldChg>
      <pc:sldChg chg="del modNotesTx">
        <pc:chgData name="Aman Sardana (amasarda)" userId="dd472951-390e-47a2-b0d8-108d2804af3d" providerId="ADAL" clId="{E64FDA6F-7538-7E4D-B78D-511839FD91AF}" dt="2023-05-12T20:50:44.762" v="3765" actId="18676"/>
        <pc:sldMkLst>
          <pc:docMk/>
          <pc:sldMk cId="3994568891" sldId="461"/>
        </pc:sldMkLst>
      </pc:sldChg>
      <pc:sldChg chg="del">
        <pc:chgData name="Aman Sardana (amasarda)" userId="dd472951-390e-47a2-b0d8-108d2804af3d" providerId="ADAL" clId="{E64FDA6F-7538-7E4D-B78D-511839FD91AF}" dt="2023-05-12T20:50:44.762" v="3765" actId="18676"/>
        <pc:sldMkLst>
          <pc:docMk/>
          <pc:sldMk cId="75338844" sldId="462"/>
        </pc:sldMkLst>
      </pc:sldChg>
      <pc:sldChg chg="del">
        <pc:chgData name="Aman Sardana (amasarda)" userId="dd472951-390e-47a2-b0d8-108d2804af3d" providerId="ADAL" clId="{E64FDA6F-7538-7E4D-B78D-511839FD91AF}" dt="2023-05-12T20:50:44.762" v="3765" actId="18676"/>
        <pc:sldMkLst>
          <pc:docMk/>
          <pc:sldMk cId="2895948296" sldId="463"/>
        </pc:sldMkLst>
      </pc:sldChg>
      <pc:sldChg chg="del">
        <pc:chgData name="Aman Sardana (amasarda)" userId="dd472951-390e-47a2-b0d8-108d2804af3d" providerId="ADAL" clId="{E64FDA6F-7538-7E4D-B78D-511839FD91AF}" dt="2023-05-12T20:50:44.762" v="3765" actId="18676"/>
        <pc:sldMkLst>
          <pc:docMk/>
          <pc:sldMk cId="2007838936" sldId="464"/>
        </pc:sldMkLst>
      </pc:sldChg>
      <pc:sldChg chg="add del">
        <pc:chgData name="Aman Sardana (amasarda)" userId="dd472951-390e-47a2-b0d8-108d2804af3d" providerId="ADAL" clId="{E64FDA6F-7538-7E4D-B78D-511839FD91AF}" dt="2023-04-21T20:02:15.971" v="214" actId="2696"/>
        <pc:sldMkLst>
          <pc:docMk/>
          <pc:sldMk cId="973997239" sldId="469"/>
        </pc:sldMkLst>
      </pc:sldChg>
      <pc:sldChg chg="del">
        <pc:chgData name="Aman Sardana (amasarda)" userId="dd472951-390e-47a2-b0d8-108d2804af3d" providerId="ADAL" clId="{E64FDA6F-7538-7E4D-B78D-511839FD91AF}" dt="2023-05-12T20:50:44.762" v="3765" actId="18676"/>
        <pc:sldMkLst>
          <pc:docMk/>
          <pc:sldMk cId="3878961009" sldId="472"/>
        </pc:sldMkLst>
      </pc:sldChg>
      <pc:sldChg chg="del">
        <pc:chgData name="Aman Sardana (amasarda)" userId="dd472951-390e-47a2-b0d8-108d2804af3d" providerId="ADAL" clId="{E64FDA6F-7538-7E4D-B78D-511839FD91AF}" dt="2023-05-12T20:50:44.762" v="3765" actId="18676"/>
        <pc:sldMkLst>
          <pc:docMk/>
          <pc:sldMk cId="3286846988" sldId="473"/>
        </pc:sldMkLst>
      </pc:sldChg>
      <pc:sldChg chg="modSp mod">
        <pc:chgData name="Aman Sardana (amasarda)" userId="dd472951-390e-47a2-b0d8-108d2804af3d" providerId="ADAL" clId="{E64FDA6F-7538-7E4D-B78D-511839FD91AF}" dt="2023-05-30T14:45:44.237" v="6366" actId="20577"/>
        <pc:sldMkLst>
          <pc:docMk/>
          <pc:sldMk cId="4158530860" sldId="476"/>
        </pc:sldMkLst>
        <pc:spChg chg="mod">
          <ac:chgData name="Aman Sardana (amasarda)" userId="dd472951-390e-47a2-b0d8-108d2804af3d" providerId="ADAL" clId="{E64FDA6F-7538-7E4D-B78D-511839FD91AF}" dt="2023-05-30T14:45:44.237" v="6366" actId="20577"/>
          <ac:spMkLst>
            <pc:docMk/>
            <pc:sldMk cId="4158530860" sldId="476"/>
            <ac:spMk id="3" creationId="{D9252B2E-80CE-B910-116B-B49BF4A6E2E1}"/>
          </ac:spMkLst>
        </pc:spChg>
        <pc:spChg chg="mod">
          <ac:chgData name="Aman Sardana (amasarda)" userId="dd472951-390e-47a2-b0d8-108d2804af3d" providerId="ADAL" clId="{E64FDA6F-7538-7E4D-B78D-511839FD91AF}" dt="2023-05-02T16:01:48.537" v="621" actId="20577"/>
          <ac:spMkLst>
            <pc:docMk/>
            <pc:sldMk cId="4158530860" sldId="476"/>
            <ac:spMk id="6" creationId="{00000000-0000-0000-0000-000000000000}"/>
          </ac:spMkLst>
        </pc:spChg>
      </pc:sldChg>
      <pc:sldChg chg="del">
        <pc:chgData name="Aman Sardana (amasarda)" userId="dd472951-390e-47a2-b0d8-108d2804af3d" providerId="ADAL" clId="{E64FDA6F-7538-7E4D-B78D-511839FD91AF}" dt="2023-05-12T20:50:44.762" v="3765" actId="18676"/>
        <pc:sldMkLst>
          <pc:docMk/>
          <pc:sldMk cId="1769345541" sldId="481"/>
        </pc:sldMkLst>
      </pc:sldChg>
      <pc:sldChg chg="del">
        <pc:chgData name="Aman Sardana (amasarda)" userId="dd472951-390e-47a2-b0d8-108d2804af3d" providerId="ADAL" clId="{E64FDA6F-7538-7E4D-B78D-511839FD91AF}" dt="2023-05-12T20:50:44.762" v="3765" actId="18676"/>
        <pc:sldMkLst>
          <pc:docMk/>
          <pc:sldMk cId="1716940210" sldId="499"/>
        </pc:sldMkLst>
      </pc:sldChg>
      <pc:sldChg chg="del">
        <pc:chgData name="Aman Sardana (amasarda)" userId="dd472951-390e-47a2-b0d8-108d2804af3d" providerId="ADAL" clId="{E64FDA6F-7538-7E4D-B78D-511839FD91AF}" dt="2023-05-12T20:50:44.762" v="3765" actId="18676"/>
        <pc:sldMkLst>
          <pc:docMk/>
          <pc:sldMk cId="379654295" sldId="500"/>
        </pc:sldMkLst>
      </pc:sldChg>
      <pc:sldChg chg="del">
        <pc:chgData name="Aman Sardana (amasarda)" userId="dd472951-390e-47a2-b0d8-108d2804af3d" providerId="ADAL" clId="{E64FDA6F-7538-7E4D-B78D-511839FD91AF}" dt="2023-05-12T20:50:44.762" v="3765" actId="18676"/>
        <pc:sldMkLst>
          <pc:docMk/>
          <pc:sldMk cId="3056050524" sldId="501"/>
        </pc:sldMkLst>
      </pc:sldChg>
      <pc:sldChg chg="del">
        <pc:chgData name="Aman Sardana (amasarda)" userId="dd472951-390e-47a2-b0d8-108d2804af3d" providerId="ADAL" clId="{E64FDA6F-7538-7E4D-B78D-511839FD91AF}" dt="2023-05-12T20:50:44.762" v="3765" actId="18676"/>
        <pc:sldMkLst>
          <pc:docMk/>
          <pc:sldMk cId="1999206088" sldId="502"/>
        </pc:sldMkLst>
      </pc:sldChg>
      <pc:sldChg chg="del">
        <pc:chgData name="Aman Sardana (amasarda)" userId="dd472951-390e-47a2-b0d8-108d2804af3d" providerId="ADAL" clId="{E64FDA6F-7538-7E4D-B78D-511839FD91AF}" dt="2023-05-12T19:03:56.180" v="1875" actId="2696"/>
        <pc:sldMkLst>
          <pc:docMk/>
          <pc:sldMk cId="1084049309" sldId="537"/>
        </pc:sldMkLst>
      </pc:sldChg>
      <pc:sldChg chg="del">
        <pc:chgData name="Aman Sardana (amasarda)" userId="dd472951-390e-47a2-b0d8-108d2804af3d" providerId="ADAL" clId="{E64FDA6F-7538-7E4D-B78D-511839FD91AF}" dt="2023-05-12T20:50:44.762" v="3765" actId="18676"/>
        <pc:sldMkLst>
          <pc:docMk/>
          <pc:sldMk cId="247176510" sldId="538"/>
        </pc:sldMkLst>
      </pc:sldChg>
      <pc:sldChg chg="del">
        <pc:chgData name="Aman Sardana (amasarda)" userId="dd472951-390e-47a2-b0d8-108d2804af3d" providerId="ADAL" clId="{E64FDA6F-7538-7E4D-B78D-511839FD91AF}" dt="2023-05-12T20:50:44.762" v="3765" actId="18676"/>
        <pc:sldMkLst>
          <pc:docMk/>
          <pc:sldMk cId="57660893" sldId="540"/>
        </pc:sldMkLst>
      </pc:sldChg>
      <pc:sldChg chg="del">
        <pc:chgData name="Aman Sardana (amasarda)" userId="dd472951-390e-47a2-b0d8-108d2804af3d" providerId="ADAL" clId="{E64FDA6F-7538-7E4D-B78D-511839FD91AF}" dt="2023-05-12T20:50:44.762" v="3765" actId="18676"/>
        <pc:sldMkLst>
          <pc:docMk/>
          <pc:sldMk cId="3331579166" sldId="541"/>
        </pc:sldMkLst>
      </pc:sldChg>
      <pc:sldChg chg="del">
        <pc:chgData name="Aman Sardana (amasarda)" userId="dd472951-390e-47a2-b0d8-108d2804af3d" providerId="ADAL" clId="{E64FDA6F-7538-7E4D-B78D-511839FD91AF}" dt="2023-05-12T20:50:44.762" v="3765" actId="18676"/>
        <pc:sldMkLst>
          <pc:docMk/>
          <pc:sldMk cId="2955350034" sldId="542"/>
        </pc:sldMkLst>
      </pc:sldChg>
      <pc:sldChg chg="del">
        <pc:chgData name="Aman Sardana (amasarda)" userId="dd472951-390e-47a2-b0d8-108d2804af3d" providerId="ADAL" clId="{E64FDA6F-7538-7E4D-B78D-511839FD91AF}" dt="2023-05-12T20:50:44.762" v="3765" actId="18676"/>
        <pc:sldMkLst>
          <pc:docMk/>
          <pc:sldMk cId="3698427113" sldId="543"/>
        </pc:sldMkLst>
      </pc:sldChg>
      <pc:sldChg chg="del">
        <pc:chgData name="Aman Sardana (amasarda)" userId="dd472951-390e-47a2-b0d8-108d2804af3d" providerId="ADAL" clId="{E64FDA6F-7538-7E4D-B78D-511839FD91AF}" dt="2023-05-12T20:50:44.762" v="3765" actId="18676"/>
        <pc:sldMkLst>
          <pc:docMk/>
          <pc:sldMk cId="1976358084" sldId="544"/>
        </pc:sldMkLst>
      </pc:sldChg>
      <pc:sldChg chg="del">
        <pc:chgData name="Aman Sardana (amasarda)" userId="dd472951-390e-47a2-b0d8-108d2804af3d" providerId="ADAL" clId="{E64FDA6F-7538-7E4D-B78D-511839FD91AF}" dt="2023-05-12T20:50:44.762" v="3765" actId="18676"/>
        <pc:sldMkLst>
          <pc:docMk/>
          <pc:sldMk cId="1436345851" sldId="545"/>
        </pc:sldMkLst>
      </pc:sldChg>
      <pc:sldChg chg="del">
        <pc:chgData name="Aman Sardana (amasarda)" userId="dd472951-390e-47a2-b0d8-108d2804af3d" providerId="ADAL" clId="{E64FDA6F-7538-7E4D-B78D-511839FD91AF}" dt="2023-05-12T20:50:44.762" v="3765" actId="18676"/>
        <pc:sldMkLst>
          <pc:docMk/>
          <pc:sldMk cId="1681984310" sldId="546"/>
        </pc:sldMkLst>
      </pc:sldChg>
      <pc:sldChg chg="del">
        <pc:chgData name="Aman Sardana (amasarda)" userId="dd472951-390e-47a2-b0d8-108d2804af3d" providerId="ADAL" clId="{E64FDA6F-7538-7E4D-B78D-511839FD91AF}" dt="2023-05-12T20:50:44.762" v="3765" actId="18676"/>
        <pc:sldMkLst>
          <pc:docMk/>
          <pc:sldMk cId="4241369864" sldId="547"/>
        </pc:sldMkLst>
      </pc:sldChg>
      <pc:sldChg chg="modSp del mod">
        <pc:chgData name="Aman Sardana (amasarda)" userId="dd472951-390e-47a2-b0d8-108d2804af3d" providerId="ADAL" clId="{E64FDA6F-7538-7E4D-B78D-511839FD91AF}" dt="2023-05-22T15:22:35.251" v="4583" actId="2696"/>
        <pc:sldMkLst>
          <pc:docMk/>
          <pc:sldMk cId="1956158844" sldId="550"/>
        </pc:sldMkLst>
        <pc:spChg chg="mod">
          <ac:chgData name="Aman Sardana (amasarda)" userId="dd472951-390e-47a2-b0d8-108d2804af3d" providerId="ADAL" clId="{E64FDA6F-7538-7E4D-B78D-511839FD91AF}" dt="2023-05-12T20:23:38.831" v="3416" actId="20577"/>
          <ac:spMkLst>
            <pc:docMk/>
            <pc:sldMk cId="1956158844" sldId="550"/>
            <ac:spMk id="2" creationId="{00000000-0000-0000-0000-000000000000}"/>
          </ac:spMkLst>
        </pc:spChg>
      </pc:sldChg>
      <pc:sldChg chg="del">
        <pc:chgData name="Aman Sardana (amasarda)" userId="dd472951-390e-47a2-b0d8-108d2804af3d" providerId="ADAL" clId="{E64FDA6F-7538-7E4D-B78D-511839FD91AF}" dt="2023-05-12T20:50:44.762" v="3765" actId="18676"/>
        <pc:sldMkLst>
          <pc:docMk/>
          <pc:sldMk cId="2313747569" sldId="551"/>
        </pc:sldMkLst>
      </pc:sldChg>
      <pc:sldChg chg="modNotesTx">
        <pc:chgData name="Aman Sardana (amasarda)" userId="dd472951-390e-47a2-b0d8-108d2804af3d" providerId="ADAL" clId="{E64FDA6F-7538-7E4D-B78D-511839FD91AF}" dt="2023-06-01T16:10:53.957" v="13080" actId="20577"/>
        <pc:sldMkLst>
          <pc:docMk/>
          <pc:sldMk cId="2844495004" sldId="556"/>
        </pc:sldMkLst>
      </pc:sldChg>
      <pc:sldChg chg="del">
        <pc:chgData name="Aman Sardana (amasarda)" userId="dd472951-390e-47a2-b0d8-108d2804af3d" providerId="ADAL" clId="{E64FDA6F-7538-7E4D-B78D-511839FD91AF}" dt="2023-05-12T19:03:27.603" v="1873" actId="2696"/>
        <pc:sldMkLst>
          <pc:docMk/>
          <pc:sldMk cId="909434525" sldId="789"/>
        </pc:sldMkLst>
      </pc:sldChg>
      <pc:sldChg chg="addSp delSp modSp add del mod ord modClrScheme chgLayout modNotesTx">
        <pc:chgData name="Aman Sardana (amasarda)" userId="dd472951-390e-47a2-b0d8-108d2804af3d" providerId="ADAL" clId="{E64FDA6F-7538-7E4D-B78D-511839FD91AF}" dt="2023-06-01T14:46:04.661" v="12263" actId="20577"/>
        <pc:sldMkLst>
          <pc:docMk/>
          <pc:sldMk cId="1475936309" sldId="790"/>
        </pc:sldMkLst>
        <pc:spChg chg="del">
          <ac:chgData name="Aman Sardana (amasarda)" userId="dd472951-390e-47a2-b0d8-108d2804af3d" providerId="ADAL" clId="{E64FDA6F-7538-7E4D-B78D-511839FD91AF}" dt="2023-05-31T21:18:36.626" v="6515" actId="478"/>
          <ac:spMkLst>
            <pc:docMk/>
            <pc:sldMk cId="1475936309" sldId="790"/>
            <ac:spMk id="4" creationId="{23885321-6611-9749-844D-AD33DAAF1E47}"/>
          </ac:spMkLst>
        </pc:spChg>
        <pc:spChg chg="add mod ord">
          <ac:chgData name="Aman Sardana (amasarda)" userId="dd472951-390e-47a2-b0d8-108d2804af3d" providerId="ADAL" clId="{E64FDA6F-7538-7E4D-B78D-511839FD91AF}" dt="2023-05-31T21:20:44.298" v="6521" actId="700"/>
          <ac:spMkLst>
            <pc:docMk/>
            <pc:sldMk cId="1475936309" sldId="790"/>
            <ac:spMk id="5" creationId="{9B3463A7-C010-CF70-6836-4694D76FED6F}"/>
          </ac:spMkLst>
        </pc:spChg>
        <pc:spChg chg="add del mod ord">
          <ac:chgData name="Aman Sardana (amasarda)" userId="dd472951-390e-47a2-b0d8-108d2804af3d" providerId="ADAL" clId="{E64FDA6F-7538-7E4D-B78D-511839FD91AF}" dt="2023-05-31T21:20:44.298" v="6521" actId="700"/>
          <ac:spMkLst>
            <pc:docMk/>
            <pc:sldMk cId="1475936309" sldId="790"/>
            <ac:spMk id="6" creationId="{CE71B103-3B7C-8281-9DFD-80A0C0182BED}"/>
          </ac:spMkLst>
        </pc:spChg>
        <pc:spChg chg="mod ord">
          <ac:chgData name="Aman Sardana (amasarda)" userId="dd472951-390e-47a2-b0d8-108d2804af3d" providerId="ADAL" clId="{E64FDA6F-7538-7E4D-B78D-511839FD91AF}" dt="2023-05-31T21:20:44.298" v="6521" actId="700"/>
          <ac:spMkLst>
            <pc:docMk/>
            <pc:sldMk cId="1475936309" sldId="790"/>
            <ac:spMk id="7" creationId="{4910CAB6-5D15-1840-A9BC-E8CB23B7FBF4}"/>
          </ac:spMkLst>
        </pc:spChg>
        <pc:spChg chg="add del mod ord">
          <ac:chgData name="Aman Sardana (amasarda)" userId="dd472951-390e-47a2-b0d8-108d2804af3d" providerId="ADAL" clId="{E64FDA6F-7538-7E4D-B78D-511839FD91AF}" dt="2023-05-31T21:20:44.298" v="6521" actId="700"/>
          <ac:spMkLst>
            <pc:docMk/>
            <pc:sldMk cId="1475936309" sldId="790"/>
            <ac:spMk id="8" creationId="{2F7A28AE-358D-E095-C53E-C523B79F3F01}"/>
          </ac:spMkLst>
        </pc:spChg>
      </pc:sldChg>
      <pc:sldChg chg="del">
        <pc:chgData name="Aman Sardana (amasarda)" userId="dd472951-390e-47a2-b0d8-108d2804af3d" providerId="ADAL" clId="{E64FDA6F-7538-7E4D-B78D-511839FD91AF}" dt="2023-05-12T20:50:44.762" v="3765" actId="18676"/>
        <pc:sldMkLst>
          <pc:docMk/>
          <pc:sldMk cId="1647655872" sldId="791"/>
        </pc:sldMkLst>
      </pc:sldChg>
      <pc:sldChg chg="del">
        <pc:chgData name="Aman Sardana (amasarda)" userId="dd472951-390e-47a2-b0d8-108d2804af3d" providerId="ADAL" clId="{E64FDA6F-7538-7E4D-B78D-511839FD91AF}" dt="2023-05-12T20:50:44.762" v="3765" actId="18676"/>
        <pc:sldMkLst>
          <pc:docMk/>
          <pc:sldMk cId="20786126" sldId="792"/>
        </pc:sldMkLst>
      </pc:sldChg>
      <pc:sldChg chg="del">
        <pc:chgData name="Aman Sardana (amasarda)" userId="dd472951-390e-47a2-b0d8-108d2804af3d" providerId="ADAL" clId="{E64FDA6F-7538-7E4D-B78D-511839FD91AF}" dt="2023-05-12T20:50:44.762" v="3765" actId="18676"/>
        <pc:sldMkLst>
          <pc:docMk/>
          <pc:sldMk cId="2562204976" sldId="793"/>
        </pc:sldMkLst>
      </pc:sldChg>
      <pc:sldChg chg="modNotesTx">
        <pc:chgData name="Aman Sardana (amasarda)" userId="dd472951-390e-47a2-b0d8-108d2804af3d" providerId="ADAL" clId="{E64FDA6F-7538-7E4D-B78D-511839FD91AF}" dt="2023-06-01T01:40:46.362" v="6952" actId="20577"/>
        <pc:sldMkLst>
          <pc:docMk/>
          <pc:sldMk cId="2975757430" sldId="797"/>
        </pc:sldMkLst>
      </pc:sldChg>
      <pc:sldChg chg="modNotesTx">
        <pc:chgData name="Aman Sardana (amasarda)" userId="dd472951-390e-47a2-b0d8-108d2804af3d" providerId="ADAL" clId="{E64FDA6F-7538-7E4D-B78D-511839FD91AF}" dt="2023-06-01T16:07:58.972" v="12638" actId="20577"/>
        <pc:sldMkLst>
          <pc:docMk/>
          <pc:sldMk cId="3687325507" sldId="798"/>
        </pc:sldMkLst>
      </pc:sldChg>
      <pc:sldChg chg="modSp mod">
        <pc:chgData name="Aman Sardana (amasarda)" userId="dd472951-390e-47a2-b0d8-108d2804af3d" providerId="ADAL" clId="{E64FDA6F-7538-7E4D-B78D-511839FD91AF}" dt="2023-05-25T01:48:25.402" v="5847" actId="20577"/>
        <pc:sldMkLst>
          <pc:docMk/>
          <pc:sldMk cId="4103813388" sldId="800"/>
        </pc:sldMkLst>
        <pc:spChg chg="mod">
          <ac:chgData name="Aman Sardana (amasarda)" userId="dd472951-390e-47a2-b0d8-108d2804af3d" providerId="ADAL" clId="{E64FDA6F-7538-7E4D-B78D-511839FD91AF}" dt="2023-05-25T01:48:25.402" v="5847" actId="20577"/>
          <ac:spMkLst>
            <pc:docMk/>
            <pc:sldMk cId="4103813388" sldId="800"/>
            <ac:spMk id="2" creationId="{00000000-0000-0000-0000-000000000000}"/>
          </ac:spMkLst>
        </pc:spChg>
      </pc:sldChg>
      <pc:sldChg chg="del">
        <pc:chgData name="Aman Sardana (amasarda)" userId="dd472951-390e-47a2-b0d8-108d2804af3d" providerId="ADAL" clId="{E64FDA6F-7538-7E4D-B78D-511839FD91AF}" dt="2023-04-25T15:40:06.216" v="608" actId="2696"/>
        <pc:sldMkLst>
          <pc:docMk/>
          <pc:sldMk cId="3668220871" sldId="801"/>
        </pc:sldMkLst>
      </pc:sldChg>
      <pc:sldChg chg="modSp mod modNotesTx">
        <pc:chgData name="Aman Sardana (amasarda)" userId="dd472951-390e-47a2-b0d8-108d2804af3d" providerId="ADAL" clId="{E64FDA6F-7538-7E4D-B78D-511839FD91AF}" dt="2023-06-02T16:55:50.777" v="13500" actId="20577"/>
        <pc:sldMkLst>
          <pc:docMk/>
          <pc:sldMk cId="113751099" sldId="802"/>
        </pc:sldMkLst>
        <pc:spChg chg="mod">
          <ac:chgData name="Aman Sardana (amasarda)" userId="dd472951-390e-47a2-b0d8-108d2804af3d" providerId="ADAL" clId="{E64FDA6F-7538-7E4D-B78D-511839FD91AF}" dt="2023-06-02T16:55:50.777" v="13500" actId="20577"/>
          <ac:spMkLst>
            <pc:docMk/>
            <pc:sldMk cId="113751099" sldId="802"/>
            <ac:spMk id="2" creationId="{00000000-0000-0000-0000-000000000000}"/>
          </ac:spMkLst>
        </pc:spChg>
      </pc:sldChg>
      <pc:sldChg chg="modSp mod ord modShow">
        <pc:chgData name="Aman Sardana (amasarda)" userId="dd472951-390e-47a2-b0d8-108d2804af3d" providerId="ADAL" clId="{E64FDA6F-7538-7E4D-B78D-511839FD91AF}" dt="2023-05-30T14:45:02.031" v="6364" actId="729"/>
        <pc:sldMkLst>
          <pc:docMk/>
          <pc:sldMk cId="3349197337" sldId="803"/>
        </pc:sldMkLst>
        <pc:spChg chg="mod">
          <ac:chgData name="Aman Sardana (amasarda)" userId="dd472951-390e-47a2-b0d8-108d2804af3d" providerId="ADAL" clId="{E64FDA6F-7538-7E4D-B78D-511839FD91AF}" dt="2023-05-12T19:07:56.525" v="1966" actId="2711"/>
          <ac:spMkLst>
            <pc:docMk/>
            <pc:sldMk cId="3349197337" sldId="803"/>
            <ac:spMk id="2" creationId="{00000000-0000-0000-0000-000000000000}"/>
          </ac:spMkLst>
        </pc:spChg>
      </pc:sldChg>
      <pc:sldChg chg="modSp mod">
        <pc:chgData name="Aman Sardana (amasarda)" userId="dd472951-390e-47a2-b0d8-108d2804af3d" providerId="ADAL" clId="{E64FDA6F-7538-7E4D-B78D-511839FD91AF}" dt="2023-05-30T14:46:02.462" v="6379" actId="20577"/>
        <pc:sldMkLst>
          <pc:docMk/>
          <pc:sldMk cId="908928981" sldId="804"/>
        </pc:sldMkLst>
        <pc:spChg chg="mod">
          <ac:chgData name="Aman Sardana (amasarda)" userId="dd472951-390e-47a2-b0d8-108d2804af3d" providerId="ADAL" clId="{E64FDA6F-7538-7E4D-B78D-511839FD91AF}" dt="2023-05-30T14:46:02.462" v="6379" actId="20577"/>
          <ac:spMkLst>
            <pc:docMk/>
            <pc:sldMk cId="908928981" sldId="804"/>
            <ac:spMk id="2" creationId="{7D26DAB1-4751-594D-B445-45CD58F7D655}"/>
          </ac:spMkLst>
        </pc:spChg>
      </pc:sldChg>
      <pc:sldChg chg="addSp delSp modSp mod modNotesTx">
        <pc:chgData name="Aman Sardana (amasarda)" userId="dd472951-390e-47a2-b0d8-108d2804af3d" providerId="ADAL" clId="{E64FDA6F-7538-7E4D-B78D-511839FD91AF}" dt="2023-06-02T17:00:04.628" v="13562"/>
        <pc:sldMkLst>
          <pc:docMk/>
          <pc:sldMk cId="1642408500" sldId="805"/>
        </pc:sldMkLst>
        <pc:spChg chg="add del mod">
          <ac:chgData name="Aman Sardana (amasarda)" userId="dd472951-390e-47a2-b0d8-108d2804af3d" providerId="ADAL" clId="{E64FDA6F-7538-7E4D-B78D-511839FD91AF}" dt="2023-06-02T17:00:04.628" v="13562"/>
          <ac:spMkLst>
            <pc:docMk/>
            <pc:sldMk cId="1642408500" sldId="805"/>
            <ac:spMk id="3" creationId="{9ECA0B23-298C-C3A0-74A5-CC8A21633EC7}"/>
          </ac:spMkLst>
        </pc:spChg>
      </pc:sldChg>
      <pc:sldChg chg="del">
        <pc:chgData name="Aman Sardana (amasarda)" userId="dd472951-390e-47a2-b0d8-108d2804af3d" providerId="ADAL" clId="{E64FDA6F-7538-7E4D-B78D-511839FD91AF}" dt="2023-05-12T15:57:31.919" v="891" actId="2696"/>
        <pc:sldMkLst>
          <pc:docMk/>
          <pc:sldMk cId="2719006976" sldId="806"/>
        </pc:sldMkLst>
      </pc:sldChg>
      <pc:sldChg chg="modSp mod modClrScheme chgLayout modNotesTx">
        <pc:chgData name="Aman Sardana (amasarda)" userId="dd472951-390e-47a2-b0d8-108d2804af3d" providerId="ADAL" clId="{E64FDA6F-7538-7E4D-B78D-511839FD91AF}" dt="2023-06-02T19:27:38.235" v="13757" actId="20577"/>
        <pc:sldMkLst>
          <pc:docMk/>
          <pc:sldMk cId="3847319168" sldId="807"/>
        </pc:sldMkLst>
        <pc:spChg chg="mod ord">
          <ac:chgData name="Aman Sardana (amasarda)" userId="dd472951-390e-47a2-b0d8-108d2804af3d" providerId="ADAL" clId="{E64FDA6F-7538-7E4D-B78D-511839FD91AF}" dt="2023-05-12T16:17:52.892" v="1062" actId="20577"/>
          <ac:spMkLst>
            <pc:docMk/>
            <pc:sldMk cId="3847319168" sldId="807"/>
            <ac:spMk id="2" creationId="{00000000-0000-0000-0000-000000000000}"/>
          </ac:spMkLst>
        </pc:spChg>
      </pc:sldChg>
      <pc:sldChg chg="del">
        <pc:chgData name="Aman Sardana (amasarda)" userId="dd472951-390e-47a2-b0d8-108d2804af3d" providerId="ADAL" clId="{E64FDA6F-7538-7E4D-B78D-511839FD91AF}" dt="2023-04-25T15:40:10.349" v="612" actId="2696"/>
        <pc:sldMkLst>
          <pc:docMk/>
          <pc:sldMk cId="3339576141" sldId="808"/>
        </pc:sldMkLst>
      </pc:sldChg>
      <pc:sldChg chg="del">
        <pc:chgData name="Aman Sardana (amasarda)" userId="dd472951-390e-47a2-b0d8-108d2804af3d" providerId="ADAL" clId="{E64FDA6F-7538-7E4D-B78D-511839FD91AF}" dt="2023-05-12T19:03:08.996" v="1868" actId="2696"/>
        <pc:sldMkLst>
          <pc:docMk/>
          <pc:sldMk cId="2957658870" sldId="809"/>
        </pc:sldMkLst>
      </pc:sldChg>
      <pc:sldChg chg="del">
        <pc:chgData name="Aman Sardana (amasarda)" userId="dd472951-390e-47a2-b0d8-108d2804af3d" providerId="ADAL" clId="{E64FDA6F-7538-7E4D-B78D-511839FD91AF}" dt="2023-04-25T15:40:08.902" v="611" actId="2696"/>
        <pc:sldMkLst>
          <pc:docMk/>
          <pc:sldMk cId="2423809832" sldId="811"/>
        </pc:sldMkLst>
      </pc:sldChg>
      <pc:sldChg chg="addSp delSp modSp mod ord modShow modNotesTx">
        <pc:chgData name="Aman Sardana (amasarda)" userId="dd472951-390e-47a2-b0d8-108d2804af3d" providerId="ADAL" clId="{E64FDA6F-7538-7E4D-B78D-511839FD91AF}" dt="2023-06-02T16:55:12.026" v="13490" actId="20578"/>
        <pc:sldMkLst>
          <pc:docMk/>
          <pc:sldMk cId="3250505071" sldId="812"/>
        </pc:sldMkLst>
        <pc:spChg chg="mod">
          <ac:chgData name="Aman Sardana (amasarda)" userId="dd472951-390e-47a2-b0d8-108d2804af3d" providerId="ADAL" clId="{E64FDA6F-7538-7E4D-B78D-511839FD91AF}" dt="2023-04-21T19:57:42.130" v="27" actId="21"/>
          <ac:spMkLst>
            <pc:docMk/>
            <pc:sldMk cId="3250505071" sldId="812"/>
            <ac:spMk id="2" creationId="{00000000-0000-0000-0000-000000000000}"/>
          </ac:spMkLst>
        </pc:spChg>
        <pc:spChg chg="del">
          <ac:chgData name="Aman Sardana (amasarda)" userId="dd472951-390e-47a2-b0d8-108d2804af3d" providerId="ADAL" clId="{E64FDA6F-7538-7E4D-B78D-511839FD91AF}" dt="2023-04-21T19:57:22.858" v="7" actId="478"/>
          <ac:spMkLst>
            <pc:docMk/>
            <pc:sldMk cId="3250505071" sldId="812"/>
            <ac:spMk id="3" creationId="{00000000-0000-0000-0000-000000000000}"/>
          </ac:spMkLst>
        </pc:spChg>
        <pc:spChg chg="del mod">
          <ac:chgData name="Aman Sardana (amasarda)" userId="dd472951-390e-47a2-b0d8-108d2804af3d" providerId="ADAL" clId="{E64FDA6F-7538-7E4D-B78D-511839FD91AF}" dt="2023-04-21T19:57:24.565" v="9" actId="478"/>
          <ac:spMkLst>
            <pc:docMk/>
            <pc:sldMk cId="3250505071" sldId="812"/>
            <ac:spMk id="4" creationId="{00000000-0000-0000-0000-000000000000}"/>
          </ac:spMkLst>
        </pc:spChg>
        <pc:spChg chg="add del mod">
          <ac:chgData name="Aman Sardana (amasarda)" userId="dd472951-390e-47a2-b0d8-108d2804af3d" providerId="ADAL" clId="{E64FDA6F-7538-7E4D-B78D-511839FD91AF}" dt="2023-04-21T19:58:00.803" v="29" actId="478"/>
          <ac:spMkLst>
            <pc:docMk/>
            <pc:sldMk cId="3250505071" sldId="812"/>
            <ac:spMk id="7" creationId="{7B6FCB12-83AF-1152-8C4E-FC0D71FC8BBA}"/>
          </ac:spMkLst>
        </pc:spChg>
        <pc:spChg chg="add mod">
          <ac:chgData name="Aman Sardana (amasarda)" userId="dd472951-390e-47a2-b0d8-108d2804af3d" providerId="ADAL" clId="{E64FDA6F-7538-7E4D-B78D-511839FD91AF}" dt="2023-04-21T19:57:44.418" v="28"/>
          <ac:spMkLst>
            <pc:docMk/>
            <pc:sldMk cId="3250505071" sldId="812"/>
            <ac:spMk id="10" creationId="{1161C2DF-0620-8E89-81C8-E7B856FD8FFD}"/>
          </ac:spMkLst>
        </pc:spChg>
        <pc:spChg chg="add mod">
          <ac:chgData name="Aman Sardana (amasarda)" userId="dd472951-390e-47a2-b0d8-108d2804af3d" providerId="ADAL" clId="{E64FDA6F-7538-7E4D-B78D-511839FD91AF}" dt="2023-04-21T19:58:53.307" v="67" actId="1035"/>
          <ac:spMkLst>
            <pc:docMk/>
            <pc:sldMk cId="3250505071" sldId="812"/>
            <ac:spMk id="11" creationId="{B53A90C2-35C4-50CB-1EBC-E1B9A91BCA54}"/>
          </ac:spMkLst>
        </pc:spChg>
        <pc:spChg chg="add mod">
          <ac:chgData name="Aman Sardana (amasarda)" userId="dd472951-390e-47a2-b0d8-108d2804af3d" providerId="ADAL" clId="{E64FDA6F-7538-7E4D-B78D-511839FD91AF}" dt="2023-04-21T19:58:53.307" v="67" actId="1035"/>
          <ac:spMkLst>
            <pc:docMk/>
            <pc:sldMk cId="3250505071" sldId="812"/>
            <ac:spMk id="12" creationId="{EB09F02A-102A-BFF2-3342-63BA53727121}"/>
          </ac:spMkLst>
        </pc:spChg>
        <pc:spChg chg="add mod">
          <ac:chgData name="Aman Sardana (amasarda)" userId="dd472951-390e-47a2-b0d8-108d2804af3d" providerId="ADAL" clId="{E64FDA6F-7538-7E4D-B78D-511839FD91AF}" dt="2023-04-21T19:58:53.307" v="67" actId="1035"/>
          <ac:spMkLst>
            <pc:docMk/>
            <pc:sldMk cId="3250505071" sldId="812"/>
            <ac:spMk id="13" creationId="{AEC50394-5E71-DCB2-3CD0-A9DBEC543FF1}"/>
          </ac:spMkLst>
        </pc:spChg>
        <pc:spChg chg="add mod">
          <ac:chgData name="Aman Sardana (amasarda)" userId="dd472951-390e-47a2-b0d8-108d2804af3d" providerId="ADAL" clId="{E64FDA6F-7538-7E4D-B78D-511839FD91AF}" dt="2023-04-21T19:58:09.361" v="31" actId="1076"/>
          <ac:spMkLst>
            <pc:docMk/>
            <pc:sldMk cId="3250505071" sldId="812"/>
            <ac:spMk id="14" creationId="{683E59D1-474C-CC21-0FAD-B5F1997F4706}"/>
          </ac:spMkLst>
        </pc:spChg>
        <pc:spChg chg="add mod">
          <ac:chgData name="Aman Sardana (amasarda)" userId="dd472951-390e-47a2-b0d8-108d2804af3d" providerId="ADAL" clId="{E64FDA6F-7538-7E4D-B78D-511839FD91AF}" dt="2023-04-21T19:58:53.307" v="67" actId="1035"/>
          <ac:spMkLst>
            <pc:docMk/>
            <pc:sldMk cId="3250505071" sldId="812"/>
            <ac:spMk id="15" creationId="{2281DBFE-9308-362B-0B5F-8BE3C1EAF9E6}"/>
          </ac:spMkLst>
        </pc:spChg>
        <pc:spChg chg="add mod">
          <ac:chgData name="Aman Sardana (amasarda)" userId="dd472951-390e-47a2-b0d8-108d2804af3d" providerId="ADAL" clId="{E64FDA6F-7538-7E4D-B78D-511839FD91AF}" dt="2023-04-21T19:58:53.307" v="67" actId="1035"/>
          <ac:spMkLst>
            <pc:docMk/>
            <pc:sldMk cId="3250505071" sldId="812"/>
            <ac:spMk id="16" creationId="{111F2942-23EC-9448-34FB-DAA7E4AD3C0B}"/>
          </ac:spMkLst>
        </pc:spChg>
        <pc:spChg chg="add mod">
          <ac:chgData name="Aman Sardana (amasarda)" userId="dd472951-390e-47a2-b0d8-108d2804af3d" providerId="ADAL" clId="{E64FDA6F-7538-7E4D-B78D-511839FD91AF}" dt="2023-04-21T19:58:39.810" v="48" actId="1036"/>
          <ac:spMkLst>
            <pc:docMk/>
            <pc:sldMk cId="3250505071" sldId="812"/>
            <ac:spMk id="17" creationId="{5A473CF8-8784-F6FD-3710-3BD5C08B9973}"/>
          </ac:spMkLst>
        </pc:spChg>
        <pc:spChg chg="add mod">
          <ac:chgData name="Aman Sardana (amasarda)" userId="dd472951-390e-47a2-b0d8-108d2804af3d" providerId="ADAL" clId="{E64FDA6F-7538-7E4D-B78D-511839FD91AF}" dt="2023-04-21T19:58:39.810" v="48" actId="1036"/>
          <ac:spMkLst>
            <pc:docMk/>
            <pc:sldMk cId="3250505071" sldId="812"/>
            <ac:spMk id="18" creationId="{BD2E8A57-B307-C64E-8836-A9627ADBD3D3}"/>
          </ac:spMkLst>
        </pc:spChg>
        <pc:spChg chg="add mod">
          <ac:chgData name="Aman Sardana (amasarda)" userId="dd472951-390e-47a2-b0d8-108d2804af3d" providerId="ADAL" clId="{E64FDA6F-7538-7E4D-B78D-511839FD91AF}" dt="2023-04-21T19:58:53.307" v="67" actId="1035"/>
          <ac:spMkLst>
            <pc:docMk/>
            <pc:sldMk cId="3250505071" sldId="812"/>
            <ac:spMk id="19" creationId="{A5AAFD5C-D95E-13EB-9049-C214F0A77662}"/>
          </ac:spMkLst>
        </pc:spChg>
        <pc:spChg chg="mod">
          <ac:chgData name="Aman Sardana (amasarda)" userId="dd472951-390e-47a2-b0d8-108d2804af3d" providerId="ADAL" clId="{E64FDA6F-7538-7E4D-B78D-511839FD91AF}" dt="2023-04-21T19:58:53.307" v="67" actId="1035"/>
          <ac:spMkLst>
            <pc:docMk/>
            <pc:sldMk cId="3250505071" sldId="812"/>
            <ac:spMk id="21" creationId="{1B3BD6B6-3432-0326-B944-9AC903BA3FE3}"/>
          </ac:spMkLst>
        </pc:spChg>
        <pc:spChg chg="mod">
          <ac:chgData name="Aman Sardana (amasarda)" userId="dd472951-390e-47a2-b0d8-108d2804af3d" providerId="ADAL" clId="{E64FDA6F-7538-7E4D-B78D-511839FD91AF}" dt="2023-04-21T19:58:53.307" v="67" actId="1035"/>
          <ac:spMkLst>
            <pc:docMk/>
            <pc:sldMk cId="3250505071" sldId="812"/>
            <ac:spMk id="22" creationId="{EDCCE24F-8E7B-23BB-2410-F1E6A7E10A97}"/>
          </ac:spMkLst>
        </pc:spChg>
        <pc:spChg chg="mod">
          <ac:chgData name="Aman Sardana (amasarda)" userId="dd472951-390e-47a2-b0d8-108d2804af3d" providerId="ADAL" clId="{E64FDA6F-7538-7E4D-B78D-511839FD91AF}" dt="2023-04-21T19:58:53.307" v="67" actId="1035"/>
          <ac:spMkLst>
            <pc:docMk/>
            <pc:sldMk cId="3250505071" sldId="812"/>
            <ac:spMk id="23" creationId="{C1C191BF-F073-101B-54D1-E3C90FD17D44}"/>
          </ac:spMkLst>
        </pc:spChg>
        <pc:spChg chg="mod">
          <ac:chgData name="Aman Sardana (amasarda)" userId="dd472951-390e-47a2-b0d8-108d2804af3d" providerId="ADAL" clId="{E64FDA6F-7538-7E4D-B78D-511839FD91AF}" dt="2023-04-21T19:58:53.307" v="67" actId="1035"/>
          <ac:spMkLst>
            <pc:docMk/>
            <pc:sldMk cId="3250505071" sldId="812"/>
            <ac:spMk id="24" creationId="{8A5A1B16-0733-165D-BC9F-12D784007202}"/>
          </ac:spMkLst>
        </pc:spChg>
        <pc:spChg chg="mod">
          <ac:chgData name="Aman Sardana (amasarda)" userId="dd472951-390e-47a2-b0d8-108d2804af3d" providerId="ADAL" clId="{E64FDA6F-7538-7E4D-B78D-511839FD91AF}" dt="2023-04-21T19:58:53.307" v="67" actId="1035"/>
          <ac:spMkLst>
            <pc:docMk/>
            <pc:sldMk cId="3250505071" sldId="812"/>
            <ac:spMk id="25" creationId="{8ACCBCBD-A8C2-50DC-5039-3485FD413A5D}"/>
          </ac:spMkLst>
        </pc:spChg>
        <pc:spChg chg="mod">
          <ac:chgData name="Aman Sardana (amasarda)" userId="dd472951-390e-47a2-b0d8-108d2804af3d" providerId="ADAL" clId="{E64FDA6F-7538-7E4D-B78D-511839FD91AF}" dt="2023-04-21T19:58:53.307" v="67" actId="1035"/>
          <ac:spMkLst>
            <pc:docMk/>
            <pc:sldMk cId="3250505071" sldId="812"/>
            <ac:spMk id="26" creationId="{9E9054AD-9EE4-1A66-A320-17E00445E5EF}"/>
          </ac:spMkLst>
        </pc:spChg>
        <pc:spChg chg="mod">
          <ac:chgData name="Aman Sardana (amasarda)" userId="dd472951-390e-47a2-b0d8-108d2804af3d" providerId="ADAL" clId="{E64FDA6F-7538-7E4D-B78D-511839FD91AF}" dt="2023-04-21T19:58:53.307" v="67" actId="1035"/>
          <ac:spMkLst>
            <pc:docMk/>
            <pc:sldMk cId="3250505071" sldId="812"/>
            <ac:spMk id="27" creationId="{EB3185B2-DF66-620C-FC8D-6D323ECA44B8}"/>
          </ac:spMkLst>
        </pc:spChg>
        <pc:spChg chg="mod">
          <ac:chgData name="Aman Sardana (amasarda)" userId="dd472951-390e-47a2-b0d8-108d2804af3d" providerId="ADAL" clId="{E64FDA6F-7538-7E4D-B78D-511839FD91AF}" dt="2023-04-21T19:58:53.307" v="67" actId="1035"/>
          <ac:spMkLst>
            <pc:docMk/>
            <pc:sldMk cId="3250505071" sldId="812"/>
            <ac:spMk id="29" creationId="{55003049-3A37-422A-89B9-FA37D5143978}"/>
          </ac:spMkLst>
        </pc:spChg>
        <pc:spChg chg="mod">
          <ac:chgData name="Aman Sardana (amasarda)" userId="dd472951-390e-47a2-b0d8-108d2804af3d" providerId="ADAL" clId="{E64FDA6F-7538-7E4D-B78D-511839FD91AF}" dt="2023-04-21T19:58:53.307" v="67" actId="1035"/>
          <ac:spMkLst>
            <pc:docMk/>
            <pc:sldMk cId="3250505071" sldId="812"/>
            <ac:spMk id="30" creationId="{0C260A20-1BE8-1668-0654-66E1E18BE38A}"/>
          </ac:spMkLst>
        </pc:spChg>
        <pc:spChg chg="mod">
          <ac:chgData name="Aman Sardana (amasarda)" userId="dd472951-390e-47a2-b0d8-108d2804af3d" providerId="ADAL" clId="{E64FDA6F-7538-7E4D-B78D-511839FD91AF}" dt="2023-04-21T19:58:53.307" v="67" actId="1035"/>
          <ac:spMkLst>
            <pc:docMk/>
            <pc:sldMk cId="3250505071" sldId="812"/>
            <ac:spMk id="31" creationId="{8F6FC99F-EDD2-5F96-D7B8-DCDC8E35953F}"/>
          </ac:spMkLst>
        </pc:spChg>
        <pc:spChg chg="mod">
          <ac:chgData name="Aman Sardana (amasarda)" userId="dd472951-390e-47a2-b0d8-108d2804af3d" providerId="ADAL" clId="{E64FDA6F-7538-7E4D-B78D-511839FD91AF}" dt="2023-04-21T19:58:53.307" v="67" actId="1035"/>
          <ac:spMkLst>
            <pc:docMk/>
            <pc:sldMk cId="3250505071" sldId="812"/>
            <ac:spMk id="32" creationId="{07B52B22-D445-23DB-1345-769E1614DC56}"/>
          </ac:spMkLst>
        </pc:spChg>
        <pc:spChg chg="mod">
          <ac:chgData name="Aman Sardana (amasarda)" userId="dd472951-390e-47a2-b0d8-108d2804af3d" providerId="ADAL" clId="{E64FDA6F-7538-7E4D-B78D-511839FD91AF}" dt="2023-04-21T19:58:53.307" v="67" actId="1035"/>
          <ac:spMkLst>
            <pc:docMk/>
            <pc:sldMk cId="3250505071" sldId="812"/>
            <ac:spMk id="33" creationId="{1FF92BCB-5E82-FE3A-40C9-6372065B8C66}"/>
          </ac:spMkLst>
        </pc:spChg>
        <pc:spChg chg="mod">
          <ac:chgData name="Aman Sardana (amasarda)" userId="dd472951-390e-47a2-b0d8-108d2804af3d" providerId="ADAL" clId="{E64FDA6F-7538-7E4D-B78D-511839FD91AF}" dt="2023-04-21T19:58:53.307" v="67" actId="1035"/>
          <ac:spMkLst>
            <pc:docMk/>
            <pc:sldMk cId="3250505071" sldId="812"/>
            <ac:spMk id="34" creationId="{6549F256-C040-239B-1335-D6B03747644A}"/>
          </ac:spMkLst>
        </pc:spChg>
        <pc:spChg chg="mod">
          <ac:chgData name="Aman Sardana (amasarda)" userId="dd472951-390e-47a2-b0d8-108d2804af3d" providerId="ADAL" clId="{E64FDA6F-7538-7E4D-B78D-511839FD91AF}" dt="2023-04-21T19:58:53.307" v="67" actId="1035"/>
          <ac:spMkLst>
            <pc:docMk/>
            <pc:sldMk cId="3250505071" sldId="812"/>
            <ac:spMk id="35" creationId="{47B98AC5-DCFF-7A96-5A5A-7AD5110EF5CD}"/>
          </ac:spMkLst>
        </pc:spChg>
        <pc:spChg chg="add mod">
          <ac:chgData name="Aman Sardana (amasarda)" userId="dd472951-390e-47a2-b0d8-108d2804af3d" providerId="ADAL" clId="{E64FDA6F-7538-7E4D-B78D-511839FD91AF}" dt="2023-04-21T19:59:16.250" v="95" actId="14100"/>
          <ac:spMkLst>
            <pc:docMk/>
            <pc:sldMk cId="3250505071" sldId="812"/>
            <ac:spMk id="36" creationId="{C10B1B5A-BBBB-44BD-76EC-26E574B68753}"/>
          </ac:spMkLst>
        </pc:spChg>
        <pc:spChg chg="mod">
          <ac:chgData name="Aman Sardana (amasarda)" userId="dd472951-390e-47a2-b0d8-108d2804af3d" providerId="ADAL" clId="{E64FDA6F-7538-7E4D-B78D-511839FD91AF}" dt="2023-04-21T19:58:53.307" v="67" actId="1035"/>
          <ac:spMkLst>
            <pc:docMk/>
            <pc:sldMk cId="3250505071" sldId="812"/>
            <ac:spMk id="38" creationId="{5985E72F-DE07-F71D-8329-E4D21B93E97F}"/>
          </ac:spMkLst>
        </pc:spChg>
        <pc:spChg chg="mod">
          <ac:chgData name="Aman Sardana (amasarda)" userId="dd472951-390e-47a2-b0d8-108d2804af3d" providerId="ADAL" clId="{E64FDA6F-7538-7E4D-B78D-511839FD91AF}" dt="2023-04-21T19:58:53.307" v="67" actId="1035"/>
          <ac:spMkLst>
            <pc:docMk/>
            <pc:sldMk cId="3250505071" sldId="812"/>
            <ac:spMk id="39" creationId="{901E2434-AB9E-F814-11A3-996510EBE3A1}"/>
          </ac:spMkLst>
        </pc:spChg>
        <pc:spChg chg="mod">
          <ac:chgData name="Aman Sardana (amasarda)" userId="dd472951-390e-47a2-b0d8-108d2804af3d" providerId="ADAL" clId="{E64FDA6F-7538-7E4D-B78D-511839FD91AF}" dt="2023-04-21T19:58:53.307" v="67" actId="1035"/>
          <ac:spMkLst>
            <pc:docMk/>
            <pc:sldMk cId="3250505071" sldId="812"/>
            <ac:spMk id="40" creationId="{9BC23DD4-E4B7-1C38-01E6-C6FF5DE23BCA}"/>
          </ac:spMkLst>
        </pc:spChg>
        <pc:spChg chg="mod">
          <ac:chgData name="Aman Sardana (amasarda)" userId="dd472951-390e-47a2-b0d8-108d2804af3d" providerId="ADAL" clId="{E64FDA6F-7538-7E4D-B78D-511839FD91AF}" dt="2023-04-21T19:58:53.307" v="67" actId="1035"/>
          <ac:spMkLst>
            <pc:docMk/>
            <pc:sldMk cId="3250505071" sldId="812"/>
            <ac:spMk id="41" creationId="{9A073431-5D5C-9D79-A989-45B7884D677A}"/>
          </ac:spMkLst>
        </pc:spChg>
        <pc:spChg chg="mod">
          <ac:chgData name="Aman Sardana (amasarda)" userId="dd472951-390e-47a2-b0d8-108d2804af3d" providerId="ADAL" clId="{E64FDA6F-7538-7E4D-B78D-511839FD91AF}" dt="2023-04-21T19:58:53.307" v="67" actId="1035"/>
          <ac:spMkLst>
            <pc:docMk/>
            <pc:sldMk cId="3250505071" sldId="812"/>
            <ac:spMk id="42" creationId="{D90B9BA5-7094-5CA7-3DB6-A2D0355B0FD6}"/>
          </ac:spMkLst>
        </pc:spChg>
        <pc:spChg chg="mod">
          <ac:chgData name="Aman Sardana (amasarda)" userId="dd472951-390e-47a2-b0d8-108d2804af3d" providerId="ADAL" clId="{E64FDA6F-7538-7E4D-B78D-511839FD91AF}" dt="2023-04-21T19:58:53.307" v="67" actId="1035"/>
          <ac:spMkLst>
            <pc:docMk/>
            <pc:sldMk cId="3250505071" sldId="812"/>
            <ac:spMk id="43" creationId="{8963FEF9-3703-E073-AF06-689090FA541E}"/>
          </ac:spMkLst>
        </pc:spChg>
        <pc:spChg chg="mod">
          <ac:chgData name="Aman Sardana (amasarda)" userId="dd472951-390e-47a2-b0d8-108d2804af3d" providerId="ADAL" clId="{E64FDA6F-7538-7E4D-B78D-511839FD91AF}" dt="2023-04-21T19:58:53.307" v="67" actId="1035"/>
          <ac:spMkLst>
            <pc:docMk/>
            <pc:sldMk cId="3250505071" sldId="812"/>
            <ac:spMk id="44" creationId="{BEDC7FDD-2676-6872-A7C0-2D0F94496AF8}"/>
          </ac:spMkLst>
        </pc:spChg>
        <pc:spChg chg="mod">
          <ac:chgData name="Aman Sardana (amasarda)" userId="dd472951-390e-47a2-b0d8-108d2804af3d" providerId="ADAL" clId="{E64FDA6F-7538-7E4D-B78D-511839FD91AF}" dt="2023-04-21T19:58:53.307" v="67" actId="1035"/>
          <ac:spMkLst>
            <pc:docMk/>
            <pc:sldMk cId="3250505071" sldId="812"/>
            <ac:spMk id="45" creationId="{F4D24F81-73A8-5EB2-9A80-A220AB434B08}"/>
          </ac:spMkLst>
        </pc:spChg>
        <pc:spChg chg="mod">
          <ac:chgData name="Aman Sardana (amasarda)" userId="dd472951-390e-47a2-b0d8-108d2804af3d" providerId="ADAL" clId="{E64FDA6F-7538-7E4D-B78D-511839FD91AF}" dt="2023-04-21T19:58:53.307" v="67" actId="1035"/>
          <ac:spMkLst>
            <pc:docMk/>
            <pc:sldMk cId="3250505071" sldId="812"/>
            <ac:spMk id="46" creationId="{5BB7839B-5A16-C373-C716-ED8DC6B827D4}"/>
          </ac:spMkLst>
        </pc:spChg>
        <pc:spChg chg="mod">
          <ac:chgData name="Aman Sardana (amasarda)" userId="dd472951-390e-47a2-b0d8-108d2804af3d" providerId="ADAL" clId="{E64FDA6F-7538-7E4D-B78D-511839FD91AF}" dt="2023-04-21T19:58:53.307" v="67" actId="1035"/>
          <ac:spMkLst>
            <pc:docMk/>
            <pc:sldMk cId="3250505071" sldId="812"/>
            <ac:spMk id="47" creationId="{6639B926-8CFF-183B-A8BD-F02188851187}"/>
          </ac:spMkLst>
        </pc:spChg>
        <pc:spChg chg="mod">
          <ac:chgData name="Aman Sardana (amasarda)" userId="dd472951-390e-47a2-b0d8-108d2804af3d" providerId="ADAL" clId="{E64FDA6F-7538-7E4D-B78D-511839FD91AF}" dt="2023-04-21T19:58:53.307" v="67" actId="1035"/>
          <ac:spMkLst>
            <pc:docMk/>
            <pc:sldMk cId="3250505071" sldId="812"/>
            <ac:spMk id="48" creationId="{6A34CD49-2AA9-64D4-127C-767089DE91E3}"/>
          </ac:spMkLst>
        </pc:spChg>
        <pc:spChg chg="mod">
          <ac:chgData name="Aman Sardana (amasarda)" userId="dd472951-390e-47a2-b0d8-108d2804af3d" providerId="ADAL" clId="{E64FDA6F-7538-7E4D-B78D-511839FD91AF}" dt="2023-04-21T19:58:53.307" v="67" actId="1035"/>
          <ac:spMkLst>
            <pc:docMk/>
            <pc:sldMk cId="3250505071" sldId="812"/>
            <ac:spMk id="49" creationId="{CCEAA4F6-03F0-CE53-4150-6EB9A415F6BD}"/>
          </ac:spMkLst>
        </pc:spChg>
        <pc:spChg chg="mod">
          <ac:chgData name="Aman Sardana (amasarda)" userId="dd472951-390e-47a2-b0d8-108d2804af3d" providerId="ADAL" clId="{E64FDA6F-7538-7E4D-B78D-511839FD91AF}" dt="2023-04-21T19:58:53.307" v="67" actId="1035"/>
          <ac:spMkLst>
            <pc:docMk/>
            <pc:sldMk cId="3250505071" sldId="812"/>
            <ac:spMk id="50" creationId="{C0E1ADAF-DBA2-924D-3236-C934AFA84CA6}"/>
          </ac:spMkLst>
        </pc:spChg>
        <pc:spChg chg="mod">
          <ac:chgData name="Aman Sardana (amasarda)" userId="dd472951-390e-47a2-b0d8-108d2804af3d" providerId="ADAL" clId="{E64FDA6F-7538-7E4D-B78D-511839FD91AF}" dt="2023-04-21T19:58:53.307" v="67" actId="1035"/>
          <ac:spMkLst>
            <pc:docMk/>
            <pc:sldMk cId="3250505071" sldId="812"/>
            <ac:spMk id="51" creationId="{6581617D-76ED-31AD-8DF3-8BF2D1C4AD9F}"/>
          </ac:spMkLst>
        </pc:spChg>
        <pc:spChg chg="mod">
          <ac:chgData name="Aman Sardana (amasarda)" userId="dd472951-390e-47a2-b0d8-108d2804af3d" providerId="ADAL" clId="{E64FDA6F-7538-7E4D-B78D-511839FD91AF}" dt="2023-04-21T19:58:53.307" v="67" actId="1035"/>
          <ac:spMkLst>
            <pc:docMk/>
            <pc:sldMk cId="3250505071" sldId="812"/>
            <ac:spMk id="52" creationId="{17FD624F-7921-C241-2ABF-469C8C106184}"/>
          </ac:spMkLst>
        </pc:spChg>
        <pc:spChg chg="mod">
          <ac:chgData name="Aman Sardana (amasarda)" userId="dd472951-390e-47a2-b0d8-108d2804af3d" providerId="ADAL" clId="{E64FDA6F-7538-7E4D-B78D-511839FD91AF}" dt="2023-04-21T19:58:53.307" v="67" actId="1035"/>
          <ac:spMkLst>
            <pc:docMk/>
            <pc:sldMk cId="3250505071" sldId="812"/>
            <ac:spMk id="53" creationId="{61AAD9A7-5E1B-05B4-3052-96AB1ABB0460}"/>
          </ac:spMkLst>
        </pc:spChg>
        <pc:spChg chg="mod">
          <ac:chgData name="Aman Sardana (amasarda)" userId="dd472951-390e-47a2-b0d8-108d2804af3d" providerId="ADAL" clId="{E64FDA6F-7538-7E4D-B78D-511839FD91AF}" dt="2023-04-21T19:58:53.307" v="67" actId="1035"/>
          <ac:spMkLst>
            <pc:docMk/>
            <pc:sldMk cId="3250505071" sldId="812"/>
            <ac:spMk id="54" creationId="{3F1AEE07-ACE7-7E02-F0E9-95D282BD214A}"/>
          </ac:spMkLst>
        </pc:spChg>
        <pc:spChg chg="mod">
          <ac:chgData name="Aman Sardana (amasarda)" userId="dd472951-390e-47a2-b0d8-108d2804af3d" providerId="ADAL" clId="{E64FDA6F-7538-7E4D-B78D-511839FD91AF}" dt="2023-04-21T19:58:53.307" v="67" actId="1035"/>
          <ac:spMkLst>
            <pc:docMk/>
            <pc:sldMk cId="3250505071" sldId="812"/>
            <ac:spMk id="55" creationId="{414E895D-9A5C-C761-886F-8740E57FEC58}"/>
          </ac:spMkLst>
        </pc:spChg>
        <pc:spChg chg="mod">
          <ac:chgData name="Aman Sardana (amasarda)" userId="dd472951-390e-47a2-b0d8-108d2804af3d" providerId="ADAL" clId="{E64FDA6F-7538-7E4D-B78D-511839FD91AF}" dt="2023-04-21T19:58:53.307" v="67" actId="1035"/>
          <ac:spMkLst>
            <pc:docMk/>
            <pc:sldMk cId="3250505071" sldId="812"/>
            <ac:spMk id="56" creationId="{B6A0763D-551C-D12A-8F1B-208B97FAA17E}"/>
          </ac:spMkLst>
        </pc:spChg>
        <pc:spChg chg="mod">
          <ac:chgData name="Aman Sardana (amasarda)" userId="dd472951-390e-47a2-b0d8-108d2804af3d" providerId="ADAL" clId="{E64FDA6F-7538-7E4D-B78D-511839FD91AF}" dt="2023-04-21T19:58:53.307" v="67" actId="1035"/>
          <ac:spMkLst>
            <pc:docMk/>
            <pc:sldMk cId="3250505071" sldId="812"/>
            <ac:spMk id="58" creationId="{BC0C9A3E-E7A3-4713-3DA8-9F8F3556EC22}"/>
          </ac:spMkLst>
        </pc:spChg>
        <pc:spChg chg="mod">
          <ac:chgData name="Aman Sardana (amasarda)" userId="dd472951-390e-47a2-b0d8-108d2804af3d" providerId="ADAL" clId="{E64FDA6F-7538-7E4D-B78D-511839FD91AF}" dt="2023-04-21T19:58:53.307" v="67" actId="1035"/>
          <ac:spMkLst>
            <pc:docMk/>
            <pc:sldMk cId="3250505071" sldId="812"/>
            <ac:spMk id="59" creationId="{C606F075-F156-E729-B77C-4FF19850D861}"/>
          </ac:spMkLst>
        </pc:spChg>
        <pc:spChg chg="mod">
          <ac:chgData name="Aman Sardana (amasarda)" userId="dd472951-390e-47a2-b0d8-108d2804af3d" providerId="ADAL" clId="{E64FDA6F-7538-7E4D-B78D-511839FD91AF}" dt="2023-04-21T19:58:53.307" v="67" actId="1035"/>
          <ac:spMkLst>
            <pc:docMk/>
            <pc:sldMk cId="3250505071" sldId="812"/>
            <ac:spMk id="60" creationId="{DCD80BE6-A027-D18E-2917-A227F704D30C}"/>
          </ac:spMkLst>
        </pc:spChg>
        <pc:spChg chg="mod">
          <ac:chgData name="Aman Sardana (amasarda)" userId="dd472951-390e-47a2-b0d8-108d2804af3d" providerId="ADAL" clId="{E64FDA6F-7538-7E4D-B78D-511839FD91AF}" dt="2023-04-21T19:58:53.307" v="67" actId="1035"/>
          <ac:spMkLst>
            <pc:docMk/>
            <pc:sldMk cId="3250505071" sldId="812"/>
            <ac:spMk id="61" creationId="{59B6DE99-D1C4-1FE8-6E6B-BED64A59C8D2}"/>
          </ac:spMkLst>
        </pc:spChg>
        <pc:spChg chg="mod">
          <ac:chgData name="Aman Sardana (amasarda)" userId="dd472951-390e-47a2-b0d8-108d2804af3d" providerId="ADAL" clId="{E64FDA6F-7538-7E4D-B78D-511839FD91AF}" dt="2023-04-21T19:58:53.307" v="67" actId="1035"/>
          <ac:spMkLst>
            <pc:docMk/>
            <pc:sldMk cId="3250505071" sldId="812"/>
            <ac:spMk id="62" creationId="{4D72C7BA-520E-9636-5662-AA3995190B05}"/>
          </ac:spMkLst>
        </pc:spChg>
        <pc:spChg chg="mod">
          <ac:chgData name="Aman Sardana (amasarda)" userId="dd472951-390e-47a2-b0d8-108d2804af3d" providerId="ADAL" clId="{E64FDA6F-7538-7E4D-B78D-511839FD91AF}" dt="2023-04-21T19:58:53.307" v="67" actId="1035"/>
          <ac:spMkLst>
            <pc:docMk/>
            <pc:sldMk cId="3250505071" sldId="812"/>
            <ac:spMk id="63" creationId="{C49C8A25-34EC-42F0-6D7B-0F8C9F162002}"/>
          </ac:spMkLst>
        </pc:spChg>
        <pc:spChg chg="mod">
          <ac:chgData name="Aman Sardana (amasarda)" userId="dd472951-390e-47a2-b0d8-108d2804af3d" providerId="ADAL" clId="{E64FDA6F-7538-7E4D-B78D-511839FD91AF}" dt="2023-04-21T19:58:53.307" v="67" actId="1035"/>
          <ac:spMkLst>
            <pc:docMk/>
            <pc:sldMk cId="3250505071" sldId="812"/>
            <ac:spMk id="64" creationId="{C5CCF75B-7761-D605-16E5-8DB12836D936}"/>
          </ac:spMkLst>
        </pc:spChg>
        <pc:spChg chg="mod">
          <ac:chgData name="Aman Sardana (amasarda)" userId="dd472951-390e-47a2-b0d8-108d2804af3d" providerId="ADAL" clId="{E64FDA6F-7538-7E4D-B78D-511839FD91AF}" dt="2023-04-21T19:58:53.307" v="67" actId="1035"/>
          <ac:spMkLst>
            <pc:docMk/>
            <pc:sldMk cId="3250505071" sldId="812"/>
            <ac:spMk id="65" creationId="{281AE3C4-E617-52DE-E7C4-855B48E6E1A2}"/>
          </ac:spMkLst>
        </pc:spChg>
        <pc:spChg chg="mod">
          <ac:chgData name="Aman Sardana (amasarda)" userId="dd472951-390e-47a2-b0d8-108d2804af3d" providerId="ADAL" clId="{E64FDA6F-7538-7E4D-B78D-511839FD91AF}" dt="2023-04-21T19:58:53.307" v="67" actId="1035"/>
          <ac:spMkLst>
            <pc:docMk/>
            <pc:sldMk cId="3250505071" sldId="812"/>
            <ac:spMk id="66" creationId="{DA1E06FE-3B38-E984-D647-B4463F7ADD22}"/>
          </ac:spMkLst>
        </pc:spChg>
        <pc:spChg chg="mod">
          <ac:chgData name="Aman Sardana (amasarda)" userId="dd472951-390e-47a2-b0d8-108d2804af3d" providerId="ADAL" clId="{E64FDA6F-7538-7E4D-B78D-511839FD91AF}" dt="2023-04-21T19:58:53.307" v="67" actId="1035"/>
          <ac:spMkLst>
            <pc:docMk/>
            <pc:sldMk cId="3250505071" sldId="812"/>
            <ac:spMk id="67" creationId="{7BB51A82-4A3D-F7B9-4DB5-DD54830D8519}"/>
          </ac:spMkLst>
        </pc:spChg>
        <pc:spChg chg="mod">
          <ac:chgData name="Aman Sardana (amasarda)" userId="dd472951-390e-47a2-b0d8-108d2804af3d" providerId="ADAL" clId="{E64FDA6F-7538-7E4D-B78D-511839FD91AF}" dt="2023-04-21T19:58:53.307" v="67" actId="1035"/>
          <ac:spMkLst>
            <pc:docMk/>
            <pc:sldMk cId="3250505071" sldId="812"/>
            <ac:spMk id="68" creationId="{CA2B3E4A-683C-F6AB-2153-70562202F0A4}"/>
          </ac:spMkLst>
        </pc:spChg>
        <pc:spChg chg="mod">
          <ac:chgData name="Aman Sardana (amasarda)" userId="dd472951-390e-47a2-b0d8-108d2804af3d" providerId="ADAL" clId="{E64FDA6F-7538-7E4D-B78D-511839FD91AF}" dt="2023-04-21T19:58:53.307" v="67" actId="1035"/>
          <ac:spMkLst>
            <pc:docMk/>
            <pc:sldMk cId="3250505071" sldId="812"/>
            <ac:spMk id="69" creationId="{98BE446A-8ED3-6A2C-206D-0B1057A551BF}"/>
          </ac:spMkLst>
        </pc:spChg>
        <pc:spChg chg="mod">
          <ac:chgData name="Aman Sardana (amasarda)" userId="dd472951-390e-47a2-b0d8-108d2804af3d" providerId="ADAL" clId="{E64FDA6F-7538-7E4D-B78D-511839FD91AF}" dt="2023-04-21T19:58:53.307" v="67" actId="1035"/>
          <ac:spMkLst>
            <pc:docMk/>
            <pc:sldMk cId="3250505071" sldId="812"/>
            <ac:spMk id="70" creationId="{C6CAD1EA-343A-9156-BF56-0255CDE0036A}"/>
          </ac:spMkLst>
        </pc:spChg>
        <pc:spChg chg="mod">
          <ac:chgData name="Aman Sardana (amasarda)" userId="dd472951-390e-47a2-b0d8-108d2804af3d" providerId="ADAL" clId="{E64FDA6F-7538-7E4D-B78D-511839FD91AF}" dt="2023-04-21T19:58:53.307" v="67" actId="1035"/>
          <ac:spMkLst>
            <pc:docMk/>
            <pc:sldMk cId="3250505071" sldId="812"/>
            <ac:spMk id="71" creationId="{C1B92E1B-2357-6CD9-E6EA-68F7B9446AAE}"/>
          </ac:spMkLst>
        </pc:spChg>
        <pc:spChg chg="mod">
          <ac:chgData name="Aman Sardana (amasarda)" userId="dd472951-390e-47a2-b0d8-108d2804af3d" providerId="ADAL" clId="{E64FDA6F-7538-7E4D-B78D-511839FD91AF}" dt="2023-04-21T19:58:53.307" v="67" actId="1035"/>
          <ac:spMkLst>
            <pc:docMk/>
            <pc:sldMk cId="3250505071" sldId="812"/>
            <ac:spMk id="72" creationId="{C9BB55EF-ADE7-3217-59CF-932F4D289AD9}"/>
          </ac:spMkLst>
        </pc:spChg>
        <pc:spChg chg="mod">
          <ac:chgData name="Aman Sardana (amasarda)" userId="dd472951-390e-47a2-b0d8-108d2804af3d" providerId="ADAL" clId="{E64FDA6F-7538-7E4D-B78D-511839FD91AF}" dt="2023-04-21T19:58:53.307" v="67" actId="1035"/>
          <ac:spMkLst>
            <pc:docMk/>
            <pc:sldMk cId="3250505071" sldId="812"/>
            <ac:spMk id="73" creationId="{D76A1EE2-C242-ABD5-0F9A-8FEE3F787146}"/>
          </ac:spMkLst>
        </pc:spChg>
        <pc:spChg chg="mod">
          <ac:chgData name="Aman Sardana (amasarda)" userId="dd472951-390e-47a2-b0d8-108d2804af3d" providerId="ADAL" clId="{E64FDA6F-7538-7E4D-B78D-511839FD91AF}" dt="2023-04-21T19:58:53.307" v="67" actId="1035"/>
          <ac:spMkLst>
            <pc:docMk/>
            <pc:sldMk cId="3250505071" sldId="812"/>
            <ac:spMk id="74" creationId="{AA13A245-7EC2-BBD5-8E79-FFA57CDF5695}"/>
          </ac:spMkLst>
        </pc:spChg>
        <pc:spChg chg="mod">
          <ac:chgData name="Aman Sardana (amasarda)" userId="dd472951-390e-47a2-b0d8-108d2804af3d" providerId="ADAL" clId="{E64FDA6F-7538-7E4D-B78D-511839FD91AF}" dt="2023-04-21T19:58:53.307" v="67" actId="1035"/>
          <ac:spMkLst>
            <pc:docMk/>
            <pc:sldMk cId="3250505071" sldId="812"/>
            <ac:spMk id="75" creationId="{C4259E22-240E-542B-56ED-B40B7C4B3476}"/>
          </ac:spMkLst>
        </pc:spChg>
        <pc:spChg chg="mod">
          <ac:chgData name="Aman Sardana (amasarda)" userId="dd472951-390e-47a2-b0d8-108d2804af3d" providerId="ADAL" clId="{E64FDA6F-7538-7E4D-B78D-511839FD91AF}" dt="2023-04-21T19:58:53.307" v="67" actId="1035"/>
          <ac:spMkLst>
            <pc:docMk/>
            <pc:sldMk cId="3250505071" sldId="812"/>
            <ac:spMk id="76" creationId="{9624449A-CD14-0115-FD63-9154638C0010}"/>
          </ac:spMkLst>
        </pc:spChg>
        <pc:spChg chg="mod">
          <ac:chgData name="Aman Sardana (amasarda)" userId="dd472951-390e-47a2-b0d8-108d2804af3d" providerId="ADAL" clId="{E64FDA6F-7538-7E4D-B78D-511839FD91AF}" dt="2023-04-21T19:58:53.307" v="67" actId="1035"/>
          <ac:spMkLst>
            <pc:docMk/>
            <pc:sldMk cId="3250505071" sldId="812"/>
            <ac:spMk id="77" creationId="{5CD98404-39A7-58B0-E80C-EF65FECA89C5}"/>
          </ac:spMkLst>
        </pc:spChg>
        <pc:spChg chg="mod">
          <ac:chgData name="Aman Sardana (amasarda)" userId="dd472951-390e-47a2-b0d8-108d2804af3d" providerId="ADAL" clId="{E64FDA6F-7538-7E4D-B78D-511839FD91AF}" dt="2023-04-21T19:58:53.307" v="67" actId="1035"/>
          <ac:spMkLst>
            <pc:docMk/>
            <pc:sldMk cId="3250505071" sldId="812"/>
            <ac:spMk id="78" creationId="{FA6014CB-4605-85C6-E052-4C490486DAA5}"/>
          </ac:spMkLst>
        </pc:spChg>
        <pc:spChg chg="mod">
          <ac:chgData name="Aman Sardana (amasarda)" userId="dd472951-390e-47a2-b0d8-108d2804af3d" providerId="ADAL" clId="{E64FDA6F-7538-7E4D-B78D-511839FD91AF}" dt="2023-04-21T19:58:53.307" v="67" actId="1035"/>
          <ac:spMkLst>
            <pc:docMk/>
            <pc:sldMk cId="3250505071" sldId="812"/>
            <ac:spMk id="79" creationId="{9538EE2A-E9EE-0DD4-6091-A00D01ED8E46}"/>
          </ac:spMkLst>
        </pc:spChg>
        <pc:spChg chg="mod">
          <ac:chgData name="Aman Sardana (amasarda)" userId="dd472951-390e-47a2-b0d8-108d2804af3d" providerId="ADAL" clId="{E64FDA6F-7538-7E4D-B78D-511839FD91AF}" dt="2023-04-21T19:58:53.307" v="67" actId="1035"/>
          <ac:spMkLst>
            <pc:docMk/>
            <pc:sldMk cId="3250505071" sldId="812"/>
            <ac:spMk id="80" creationId="{692B352B-9B45-C7D5-8603-6E94543A4848}"/>
          </ac:spMkLst>
        </pc:spChg>
        <pc:spChg chg="mod">
          <ac:chgData name="Aman Sardana (amasarda)" userId="dd472951-390e-47a2-b0d8-108d2804af3d" providerId="ADAL" clId="{E64FDA6F-7538-7E4D-B78D-511839FD91AF}" dt="2023-04-21T19:58:53.307" v="67" actId="1035"/>
          <ac:spMkLst>
            <pc:docMk/>
            <pc:sldMk cId="3250505071" sldId="812"/>
            <ac:spMk id="81" creationId="{06B957AD-2695-F8BB-4454-E46834A663E0}"/>
          </ac:spMkLst>
        </pc:spChg>
        <pc:spChg chg="mod">
          <ac:chgData name="Aman Sardana (amasarda)" userId="dd472951-390e-47a2-b0d8-108d2804af3d" providerId="ADAL" clId="{E64FDA6F-7538-7E4D-B78D-511839FD91AF}" dt="2023-04-21T19:58:53.307" v="67" actId="1035"/>
          <ac:spMkLst>
            <pc:docMk/>
            <pc:sldMk cId="3250505071" sldId="812"/>
            <ac:spMk id="82" creationId="{E0E92123-2651-9B7B-CF31-B0FD20721C56}"/>
          </ac:spMkLst>
        </pc:spChg>
        <pc:spChg chg="mod">
          <ac:chgData name="Aman Sardana (amasarda)" userId="dd472951-390e-47a2-b0d8-108d2804af3d" providerId="ADAL" clId="{E64FDA6F-7538-7E4D-B78D-511839FD91AF}" dt="2023-04-21T19:58:53.307" v="67" actId="1035"/>
          <ac:spMkLst>
            <pc:docMk/>
            <pc:sldMk cId="3250505071" sldId="812"/>
            <ac:spMk id="83" creationId="{DA4EABD8-D959-7B0B-E0E4-FF398CF0FC0E}"/>
          </ac:spMkLst>
        </pc:spChg>
        <pc:spChg chg="mod">
          <ac:chgData name="Aman Sardana (amasarda)" userId="dd472951-390e-47a2-b0d8-108d2804af3d" providerId="ADAL" clId="{E64FDA6F-7538-7E4D-B78D-511839FD91AF}" dt="2023-04-21T19:58:53.307" v="67" actId="1035"/>
          <ac:spMkLst>
            <pc:docMk/>
            <pc:sldMk cId="3250505071" sldId="812"/>
            <ac:spMk id="84" creationId="{762013AA-79E6-EBE7-EE5A-5474441CACA3}"/>
          </ac:spMkLst>
        </pc:spChg>
        <pc:spChg chg="mod">
          <ac:chgData name="Aman Sardana (amasarda)" userId="dd472951-390e-47a2-b0d8-108d2804af3d" providerId="ADAL" clId="{E64FDA6F-7538-7E4D-B78D-511839FD91AF}" dt="2023-04-21T19:58:53.307" v="67" actId="1035"/>
          <ac:spMkLst>
            <pc:docMk/>
            <pc:sldMk cId="3250505071" sldId="812"/>
            <ac:spMk id="85" creationId="{028C2C40-DF1C-E1D8-8ACE-D4E7FCB27009}"/>
          </ac:spMkLst>
        </pc:spChg>
        <pc:spChg chg="mod">
          <ac:chgData name="Aman Sardana (amasarda)" userId="dd472951-390e-47a2-b0d8-108d2804af3d" providerId="ADAL" clId="{E64FDA6F-7538-7E4D-B78D-511839FD91AF}" dt="2023-04-21T19:58:53.307" v="67" actId="1035"/>
          <ac:spMkLst>
            <pc:docMk/>
            <pc:sldMk cId="3250505071" sldId="812"/>
            <ac:spMk id="86" creationId="{17FA20CD-CB94-20F1-77D2-004B73010046}"/>
          </ac:spMkLst>
        </pc:spChg>
        <pc:spChg chg="mod">
          <ac:chgData name="Aman Sardana (amasarda)" userId="dd472951-390e-47a2-b0d8-108d2804af3d" providerId="ADAL" clId="{E64FDA6F-7538-7E4D-B78D-511839FD91AF}" dt="2023-04-21T19:58:53.307" v="67" actId="1035"/>
          <ac:spMkLst>
            <pc:docMk/>
            <pc:sldMk cId="3250505071" sldId="812"/>
            <ac:spMk id="87" creationId="{CBD41689-77CC-1C37-2544-8767F67AEE66}"/>
          </ac:spMkLst>
        </pc:spChg>
        <pc:spChg chg="mod">
          <ac:chgData name="Aman Sardana (amasarda)" userId="dd472951-390e-47a2-b0d8-108d2804af3d" providerId="ADAL" clId="{E64FDA6F-7538-7E4D-B78D-511839FD91AF}" dt="2023-04-21T19:58:53.307" v="67" actId="1035"/>
          <ac:spMkLst>
            <pc:docMk/>
            <pc:sldMk cId="3250505071" sldId="812"/>
            <ac:spMk id="88" creationId="{1208D779-0BF8-71AF-CFC9-19337355A9F8}"/>
          </ac:spMkLst>
        </pc:spChg>
        <pc:spChg chg="mod">
          <ac:chgData name="Aman Sardana (amasarda)" userId="dd472951-390e-47a2-b0d8-108d2804af3d" providerId="ADAL" clId="{E64FDA6F-7538-7E4D-B78D-511839FD91AF}" dt="2023-04-21T19:58:53.307" v="67" actId="1035"/>
          <ac:spMkLst>
            <pc:docMk/>
            <pc:sldMk cId="3250505071" sldId="812"/>
            <ac:spMk id="89" creationId="{9679AA28-A30F-2292-38F3-A679ECD60613}"/>
          </ac:spMkLst>
        </pc:spChg>
        <pc:spChg chg="mod">
          <ac:chgData name="Aman Sardana (amasarda)" userId="dd472951-390e-47a2-b0d8-108d2804af3d" providerId="ADAL" clId="{E64FDA6F-7538-7E4D-B78D-511839FD91AF}" dt="2023-04-21T19:58:53.307" v="67" actId="1035"/>
          <ac:spMkLst>
            <pc:docMk/>
            <pc:sldMk cId="3250505071" sldId="812"/>
            <ac:spMk id="90" creationId="{B352EA93-C02F-2F15-8766-2CB417F6751A}"/>
          </ac:spMkLst>
        </pc:spChg>
        <pc:spChg chg="mod">
          <ac:chgData name="Aman Sardana (amasarda)" userId="dd472951-390e-47a2-b0d8-108d2804af3d" providerId="ADAL" clId="{E64FDA6F-7538-7E4D-B78D-511839FD91AF}" dt="2023-04-21T19:58:53.307" v="67" actId="1035"/>
          <ac:spMkLst>
            <pc:docMk/>
            <pc:sldMk cId="3250505071" sldId="812"/>
            <ac:spMk id="91" creationId="{1B4306B9-3546-7A74-4387-D3D9667A88ED}"/>
          </ac:spMkLst>
        </pc:spChg>
        <pc:spChg chg="mod">
          <ac:chgData name="Aman Sardana (amasarda)" userId="dd472951-390e-47a2-b0d8-108d2804af3d" providerId="ADAL" clId="{E64FDA6F-7538-7E4D-B78D-511839FD91AF}" dt="2023-04-21T19:58:53.307" v="67" actId="1035"/>
          <ac:spMkLst>
            <pc:docMk/>
            <pc:sldMk cId="3250505071" sldId="812"/>
            <ac:spMk id="92" creationId="{68E17614-6946-9F10-FDB4-C2A06DCFFD43}"/>
          </ac:spMkLst>
        </pc:spChg>
        <pc:spChg chg="mod">
          <ac:chgData name="Aman Sardana (amasarda)" userId="dd472951-390e-47a2-b0d8-108d2804af3d" providerId="ADAL" clId="{E64FDA6F-7538-7E4D-B78D-511839FD91AF}" dt="2023-04-21T19:58:53.307" v="67" actId="1035"/>
          <ac:spMkLst>
            <pc:docMk/>
            <pc:sldMk cId="3250505071" sldId="812"/>
            <ac:spMk id="93" creationId="{B31985B5-C368-D857-5BF4-3634E564FC08}"/>
          </ac:spMkLst>
        </pc:spChg>
        <pc:spChg chg="mod">
          <ac:chgData name="Aman Sardana (amasarda)" userId="dd472951-390e-47a2-b0d8-108d2804af3d" providerId="ADAL" clId="{E64FDA6F-7538-7E4D-B78D-511839FD91AF}" dt="2023-04-21T19:58:53.307" v="67" actId="1035"/>
          <ac:spMkLst>
            <pc:docMk/>
            <pc:sldMk cId="3250505071" sldId="812"/>
            <ac:spMk id="94" creationId="{1285D410-61D9-1ECA-9A6D-5E02A4BF9BE3}"/>
          </ac:spMkLst>
        </pc:spChg>
        <pc:spChg chg="mod">
          <ac:chgData name="Aman Sardana (amasarda)" userId="dd472951-390e-47a2-b0d8-108d2804af3d" providerId="ADAL" clId="{E64FDA6F-7538-7E4D-B78D-511839FD91AF}" dt="2023-04-21T19:58:53.307" v="67" actId="1035"/>
          <ac:spMkLst>
            <pc:docMk/>
            <pc:sldMk cId="3250505071" sldId="812"/>
            <ac:spMk id="95" creationId="{E13E1096-3BE0-3642-889E-BC409BDD7DCC}"/>
          </ac:spMkLst>
        </pc:spChg>
        <pc:spChg chg="mod">
          <ac:chgData name="Aman Sardana (amasarda)" userId="dd472951-390e-47a2-b0d8-108d2804af3d" providerId="ADAL" clId="{E64FDA6F-7538-7E4D-B78D-511839FD91AF}" dt="2023-04-21T19:58:53.307" v="67" actId="1035"/>
          <ac:spMkLst>
            <pc:docMk/>
            <pc:sldMk cId="3250505071" sldId="812"/>
            <ac:spMk id="96" creationId="{B8CEB25B-9B92-E23B-3938-A30C672E8A0F}"/>
          </ac:spMkLst>
        </pc:spChg>
        <pc:spChg chg="mod">
          <ac:chgData name="Aman Sardana (amasarda)" userId="dd472951-390e-47a2-b0d8-108d2804af3d" providerId="ADAL" clId="{E64FDA6F-7538-7E4D-B78D-511839FD91AF}" dt="2023-04-21T19:58:53.307" v="67" actId="1035"/>
          <ac:spMkLst>
            <pc:docMk/>
            <pc:sldMk cId="3250505071" sldId="812"/>
            <ac:spMk id="97" creationId="{296C91F6-80E8-4470-1765-0AA2C3BF5F29}"/>
          </ac:spMkLst>
        </pc:spChg>
        <pc:spChg chg="mod">
          <ac:chgData name="Aman Sardana (amasarda)" userId="dd472951-390e-47a2-b0d8-108d2804af3d" providerId="ADAL" clId="{E64FDA6F-7538-7E4D-B78D-511839FD91AF}" dt="2023-04-21T19:58:53.307" v="67" actId="1035"/>
          <ac:spMkLst>
            <pc:docMk/>
            <pc:sldMk cId="3250505071" sldId="812"/>
            <ac:spMk id="98" creationId="{81FD7751-4FF4-08BB-7FDF-0817026CEC66}"/>
          </ac:spMkLst>
        </pc:spChg>
        <pc:spChg chg="mod">
          <ac:chgData name="Aman Sardana (amasarda)" userId="dd472951-390e-47a2-b0d8-108d2804af3d" providerId="ADAL" clId="{E64FDA6F-7538-7E4D-B78D-511839FD91AF}" dt="2023-04-21T19:58:53.307" v="67" actId="1035"/>
          <ac:spMkLst>
            <pc:docMk/>
            <pc:sldMk cId="3250505071" sldId="812"/>
            <ac:spMk id="99" creationId="{24D00595-F7D1-0EE6-F2A1-A6B739B4EAEF}"/>
          </ac:spMkLst>
        </pc:spChg>
        <pc:spChg chg="mod">
          <ac:chgData name="Aman Sardana (amasarda)" userId="dd472951-390e-47a2-b0d8-108d2804af3d" providerId="ADAL" clId="{E64FDA6F-7538-7E4D-B78D-511839FD91AF}" dt="2023-04-21T19:58:53.307" v="67" actId="1035"/>
          <ac:spMkLst>
            <pc:docMk/>
            <pc:sldMk cId="3250505071" sldId="812"/>
            <ac:spMk id="100" creationId="{6129D188-6441-B0AB-0061-33CDC90C1079}"/>
          </ac:spMkLst>
        </pc:spChg>
        <pc:spChg chg="mod">
          <ac:chgData name="Aman Sardana (amasarda)" userId="dd472951-390e-47a2-b0d8-108d2804af3d" providerId="ADAL" clId="{E64FDA6F-7538-7E4D-B78D-511839FD91AF}" dt="2023-04-21T19:58:53.307" v="67" actId="1035"/>
          <ac:spMkLst>
            <pc:docMk/>
            <pc:sldMk cId="3250505071" sldId="812"/>
            <ac:spMk id="101" creationId="{EEA803FF-37CD-71E8-255A-92CECB9C95F0}"/>
          </ac:spMkLst>
        </pc:spChg>
        <pc:spChg chg="mod">
          <ac:chgData name="Aman Sardana (amasarda)" userId="dd472951-390e-47a2-b0d8-108d2804af3d" providerId="ADAL" clId="{E64FDA6F-7538-7E4D-B78D-511839FD91AF}" dt="2023-04-21T19:58:53.307" v="67" actId="1035"/>
          <ac:spMkLst>
            <pc:docMk/>
            <pc:sldMk cId="3250505071" sldId="812"/>
            <ac:spMk id="102" creationId="{A227A866-EC9A-1347-5C4B-BF52CA18D855}"/>
          </ac:spMkLst>
        </pc:spChg>
        <pc:spChg chg="mod">
          <ac:chgData name="Aman Sardana (amasarda)" userId="dd472951-390e-47a2-b0d8-108d2804af3d" providerId="ADAL" clId="{E64FDA6F-7538-7E4D-B78D-511839FD91AF}" dt="2023-04-21T19:58:53.307" v="67" actId="1035"/>
          <ac:spMkLst>
            <pc:docMk/>
            <pc:sldMk cId="3250505071" sldId="812"/>
            <ac:spMk id="103" creationId="{00611668-CCFB-6A5C-3B5B-4DF9AAD29DF5}"/>
          </ac:spMkLst>
        </pc:spChg>
        <pc:spChg chg="mod">
          <ac:chgData name="Aman Sardana (amasarda)" userId="dd472951-390e-47a2-b0d8-108d2804af3d" providerId="ADAL" clId="{E64FDA6F-7538-7E4D-B78D-511839FD91AF}" dt="2023-04-21T19:58:53.307" v="67" actId="1035"/>
          <ac:spMkLst>
            <pc:docMk/>
            <pc:sldMk cId="3250505071" sldId="812"/>
            <ac:spMk id="104" creationId="{F086291F-88E6-9DCE-59E6-C8CA18FB6AED}"/>
          </ac:spMkLst>
        </pc:spChg>
        <pc:spChg chg="mod">
          <ac:chgData name="Aman Sardana (amasarda)" userId="dd472951-390e-47a2-b0d8-108d2804af3d" providerId="ADAL" clId="{E64FDA6F-7538-7E4D-B78D-511839FD91AF}" dt="2023-04-21T19:58:53.307" v="67" actId="1035"/>
          <ac:spMkLst>
            <pc:docMk/>
            <pc:sldMk cId="3250505071" sldId="812"/>
            <ac:spMk id="105" creationId="{374F68BB-CA55-F5B9-F790-6D391A501E5B}"/>
          </ac:spMkLst>
        </pc:spChg>
        <pc:spChg chg="mod">
          <ac:chgData name="Aman Sardana (amasarda)" userId="dd472951-390e-47a2-b0d8-108d2804af3d" providerId="ADAL" clId="{E64FDA6F-7538-7E4D-B78D-511839FD91AF}" dt="2023-04-21T19:58:53.307" v="67" actId="1035"/>
          <ac:spMkLst>
            <pc:docMk/>
            <pc:sldMk cId="3250505071" sldId="812"/>
            <ac:spMk id="106" creationId="{2DEB547F-A6E0-2B78-342A-6232B87A7FEE}"/>
          </ac:spMkLst>
        </pc:spChg>
        <pc:spChg chg="mod">
          <ac:chgData name="Aman Sardana (amasarda)" userId="dd472951-390e-47a2-b0d8-108d2804af3d" providerId="ADAL" clId="{E64FDA6F-7538-7E4D-B78D-511839FD91AF}" dt="2023-04-21T19:58:53.307" v="67" actId="1035"/>
          <ac:spMkLst>
            <pc:docMk/>
            <pc:sldMk cId="3250505071" sldId="812"/>
            <ac:spMk id="107" creationId="{6E444161-6F30-1D42-FC31-1DC2C512AC49}"/>
          </ac:spMkLst>
        </pc:spChg>
        <pc:spChg chg="mod">
          <ac:chgData name="Aman Sardana (amasarda)" userId="dd472951-390e-47a2-b0d8-108d2804af3d" providerId="ADAL" clId="{E64FDA6F-7538-7E4D-B78D-511839FD91AF}" dt="2023-04-21T19:58:53.307" v="67" actId="1035"/>
          <ac:spMkLst>
            <pc:docMk/>
            <pc:sldMk cId="3250505071" sldId="812"/>
            <ac:spMk id="108" creationId="{D9B470CF-C842-9E6C-5A8E-A4616447A738}"/>
          </ac:spMkLst>
        </pc:spChg>
        <pc:spChg chg="mod">
          <ac:chgData name="Aman Sardana (amasarda)" userId="dd472951-390e-47a2-b0d8-108d2804af3d" providerId="ADAL" clId="{E64FDA6F-7538-7E4D-B78D-511839FD91AF}" dt="2023-04-21T19:58:53.307" v="67" actId="1035"/>
          <ac:spMkLst>
            <pc:docMk/>
            <pc:sldMk cId="3250505071" sldId="812"/>
            <ac:spMk id="109" creationId="{551CDE06-FC69-4731-34BE-5660EF8BC97E}"/>
          </ac:spMkLst>
        </pc:spChg>
        <pc:spChg chg="mod">
          <ac:chgData name="Aman Sardana (amasarda)" userId="dd472951-390e-47a2-b0d8-108d2804af3d" providerId="ADAL" clId="{E64FDA6F-7538-7E4D-B78D-511839FD91AF}" dt="2023-04-21T19:58:53.307" v="67" actId="1035"/>
          <ac:spMkLst>
            <pc:docMk/>
            <pc:sldMk cId="3250505071" sldId="812"/>
            <ac:spMk id="110" creationId="{2B463C4D-182F-6D6B-7836-DF6D427FD094}"/>
          </ac:spMkLst>
        </pc:spChg>
        <pc:spChg chg="mod">
          <ac:chgData name="Aman Sardana (amasarda)" userId="dd472951-390e-47a2-b0d8-108d2804af3d" providerId="ADAL" clId="{E64FDA6F-7538-7E4D-B78D-511839FD91AF}" dt="2023-04-21T19:58:53.307" v="67" actId="1035"/>
          <ac:spMkLst>
            <pc:docMk/>
            <pc:sldMk cId="3250505071" sldId="812"/>
            <ac:spMk id="111" creationId="{D31DE025-665B-3966-281D-707359D4780F}"/>
          </ac:spMkLst>
        </pc:spChg>
        <pc:spChg chg="mod">
          <ac:chgData name="Aman Sardana (amasarda)" userId="dd472951-390e-47a2-b0d8-108d2804af3d" providerId="ADAL" clId="{E64FDA6F-7538-7E4D-B78D-511839FD91AF}" dt="2023-04-21T19:58:53.307" v="67" actId="1035"/>
          <ac:spMkLst>
            <pc:docMk/>
            <pc:sldMk cId="3250505071" sldId="812"/>
            <ac:spMk id="112" creationId="{EF78074E-DA87-8199-BFA8-3136E1343B79}"/>
          </ac:spMkLst>
        </pc:spChg>
        <pc:spChg chg="mod">
          <ac:chgData name="Aman Sardana (amasarda)" userId="dd472951-390e-47a2-b0d8-108d2804af3d" providerId="ADAL" clId="{E64FDA6F-7538-7E4D-B78D-511839FD91AF}" dt="2023-04-21T19:58:53.307" v="67" actId="1035"/>
          <ac:spMkLst>
            <pc:docMk/>
            <pc:sldMk cId="3250505071" sldId="812"/>
            <ac:spMk id="113" creationId="{16B07D93-B3C8-C48F-7C7E-74F84AFC7DFA}"/>
          </ac:spMkLst>
        </pc:spChg>
        <pc:spChg chg="mod">
          <ac:chgData name="Aman Sardana (amasarda)" userId="dd472951-390e-47a2-b0d8-108d2804af3d" providerId="ADAL" clId="{E64FDA6F-7538-7E4D-B78D-511839FD91AF}" dt="2023-04-21T19:58:53.307" v="67" actId="1035"/>
          <ac:spMkLst>
            <pc:docMk/>
            <pc:sldMk cId="3250505071" sldId="812"/>
            <ac:spMk id="114" creationId="{08E2059C-B413-E18F-925C-83726747464C}"/>
          </ac:spMkLst>
        </pc:spChg>
        <pc:spChg chg="mod">
          <ac:chgData name="Aman Sardana (amasarda)" userId="dd472951-390e-47a2-b0d8-108d2804af3d" providerId="ADAL" clId="{E64FDA6F-7538-7E4D-B78D-511839FD91AF}" dt="2023-04-21T19:58:53.307" v="67" actId="1035"/>
          <ac:spMkLst>
            <pc:docMk/>
            <pc:sldMk cId="3250505071" sldId="812"/>
            <ac:spMk id="115" creationId="{7817C09B-306A-E8EB-E27E-62A9D9BF2F3F}"/>
          </ac:spMkLst>
        </pc:spChg>
        <pc:spChg chg="mod">
          <ac:chgData name="Aman Sardana (amasarda)" userId="dd472951-390e-47a2-b0d8-108d2804af3d" providerId="ADAL" clId="{E64FDA6F-7538-7E4D-B78D-511839FD91AF}" dt="2023-04-21T19:58:53.307" v="67" actId="1035"/>
          <ac:spMkLst>
            <pc:docMk/>
            <pc:sldMk cId="3250505071" sldId="812"/>
            <ac:spMk id="116" creationId="{D6F61062-7FFE-0E59-71FF-8AECB32086DA}"/>
          </ac:spMkLst>
        </pc:spChg>
        <pc:spChg chg="mod">
          <ac:chgData name="Aman Sardana (amasarda)" userId="dd472951-390e-47a2-b0d8-108d2804af3d" providerId="ADAL" clId="{E64FDA6F-7538-7E4D-B78D-511839FD91AF}" dt="2023-04-21T19:58:53.307" v="67" actId="1035"/>
          <ac:spMkLst>
            <pc:docMk/>
            <pc:sldMk cId="3250505071" sldId="812"/>
            <ac:spMk id="117" creationId="{CE91186E-BC6A-97D7-9513-A07B9D8833A2}"/>
          </ac:spMkLst>
        </pc:spChg>
        <pc:spChg chg="mod">
          <ac:chgData name="Aman Sardana (amasarda)" userId="dd472951-390e-47a2-b0d8-108d2804af3d" providerId="ADAL" clId="{E64FDA6F-7538-7E4D-B78D-511839FD91AF}" dt="2023-04-21T19:58:53.307" v="67" actId="1035"/>
          <ac:spMkLst>
            <pc:docMk/>
            <pc:sldMk cId="3250505071" sldId="812"/>
            <ac:spMk id="118" creationId="{E2353505-713D-2878-029C-4F67C9569BAD}"/>
          </ac:spMkLst>
        </pc:spChg>
        <pc:spChg chg="mod">
          <ac:chgData name="Aman Sardana (amasarda)" userId="dd472951-390e-47a2-b0d8-108d2804af3d" providerId="ADAL" clId="{E64FDA6F-7538-7E4D-B78D-511839FD91AF}" dt="2023-04-21T19:58:53.307" v="67" actId="1035"/>
          <ac:spMkLst>
            <pc:docMk/>
            <pc:sldMk cId="3250505071" sldId="812"/>
            <ac:spMk id="119" creationId="{2AC81790-52AD-7289-DE6A-F9BA5CF8749A}"/>
          </ac:spMkLst>
        </pc:spChg>
        <pc:spChg chg="mod">
          <ac:chgData name="Aman Sardana (amasarda)" userId="dd472951-390e-47a2-b0d8-108d2804af3d" providerId="ADAL" clId="{E64FDA6F-7538-7E4D-B78D-511839FD91AF}" dt="2023-04-21T19:58:53.307" v="67" actId="1035"/>
          <ac:spMkLst>
            <pc:docMk/>
            <pc:sldMk cId="3250505071" sldId="812"/>
            <ac:spMk id="120" creationId="{F6BE5ECD-B525-45D9-C49D-84F10C4674D7}"/>
          </ac:spMkLst>
        </pc:spChg>
        <pc:spChg chg="mod">
          <ac:chgData name="Aman Sardana (amasarda)" userId="dd472951-390e-47a2-b0d8-108d2804af3d" providerId="ADAL" clId="{E64FDA6F-7538-7E4D-B78D-511839FD91AF}" dt="2023-04-21T19:58:53.307" v="67" actId="1035"/>
          <ac:spMkLst>
            <pc:docMk/>
            <pc:sldMk cId="3250505071" sldId="812"/>
            <ac:spMk id="121" creationId="{8B7F69F1-6A4B-BD58-0EE1-7D3F4739A231}"/>
          </ac:spMkLst>
        </pc:spChg>
        <pc:spChg chg="mod">
          <ac:chgData name="Aman Sardana (amasarda)" userId="dd472951-390e-47a2-b0d8-108d2804af3d" providerId="ADAL" clId="{E64FDA6F-7538-7E4D-B78D-511839FD91AF}" dt="2023-04-21T19:58:53.307" v="67" actId="1035"/>
          <ac:spMkLst>
            <pc:docMk/>
            <pc:sldMk cId="3250505071" sldId="812"/>
            <ac:spMk id="122" creationId="{CCBFD2F4-BC32-F92C-B893-F8881FC885B4}"/>
          </ac:spMkLst>
        </pc:spChg>
        <pc:spChg chg="mod">
          <ac:chgData name="Aman Sardana (amasarda)" userId="dd472951-390e-47a2-b0d8-108d2804af3d" providerId="ADAL" clId="{E64FDA6F-7538-7E4D-B78D-511839FD91AF}" dt="2023-04-21T19:58:53.307" v="67" actId="1035"/>
          <ac:spMkLst>
            <pc:docMk/>
            <pc:sldMk cId="3250505071" sldId="812"/>
            <ac:spMk id="123" creationId="{869A428D-0B05-0507-B6B7-FA2F73355B10}"/>
          </ac:spMkLst>
        </pc:spChg>
        <pc:spChg chg="mod">
          <ac:chgData name="Aman Sardana (amasarda)" userId="dd472951-390e-47a2-b0d8-108d2804af3d" providerId="ADAL" clId="{E64FDA6F-7538-7E4D-B78D-511839FD91AF}" dt="2023-04-21T19:58:53.307" v="67" actId="1035"/>
          <ac:spMkLst>
            <pc:docMk/>
            <pc:sldMk cId="3250505071" sldId="812"/>
            <ac:spMk id="124" creationId="{826DFB63-1D8B-16FD-A72C-39C6F64A6F89}"/>
          </ac:spMkLst>
        </pc:spChg>
        <pc:spChg chg="mod">
          <ac:chgData name="Aman Sardana (amasarda)" userId="dd472951-390e-47a2-b0d8-108d2804af3d" providerId="ADAL" clId="{E64FDA6F-7538-7E4D-B78D-511839FD91AF}" dt="2023-04-21T19:58:53.307" v="67" actId="1035"/>
          <ac:spMkLst>
            <pc:docMk/>
            <pc:sldMk cId="3250505071" sldId="812"/>
            <ac:spMk id="125" creationId="{534FDD68-0534-17F9-228B-BAFC37619DE7}"/>
          </ac:spMkLst>
        </pc:spChg>
        <pc:spChg chg="mod">
          <ac:chgData name="Aman Sardana (amasarda)" userId="dd472951-390e-47a2-b0d8-108d2804af3d" providerId="ADAL" clId="{E64FDA6F-7538-7E4D-B78D-511839FD91AF}" dt="2023-04-21T19:58:53.307" v="67" actId="1035"/>
          <ac:spMkLst>
            <pc:docMk/>
            <pc:sldMk cId="3250505071" sldId="812"/>
            <ac:spMk id="126" creationId="{5D86003D-7846-6B91-2F54-F632B10197D4}"/>
          </ac:spMkLst>
        </pc:spChg>
        <pc:spChg chg="mod">
          <ac:chgData name="Aman Sardana (amasarda)" userId="dd472951-390e-47a2-b0d8-108d2804af3d" providerId="ADAL" clId="{E64FDA6F-7538-7E4D-B78D-511839FD91AF}" dt="2023-04-21T19:58:53.307" v="67" actId="1035"/>
          <ac:spMkLst>
            <pc:docMk/>
            <pc:sldMk cId="3250505071" sldId="812"/>
            <ac:spMk id="127" creationId="{6E4257B5-D487-3C9C-EEAA-F0B77143EB23}"/>
          </ac:spMkLst>
        </pc:spChg>
        <pc:spChg chg="mod">
          <ac:chgData name="Aman Sardana (amasarda)" userId="dd472951-390e-47a2-b0d8-108d2804af3d" providerId="ADAL" clId="{E64FDA6F-7538-7E4D-B78D-511839FD91AF}" dt="2023-04-21T19:58:53.307" v="67" actId="1035"/>
          <ac:spMkLst>
            <pc:docMk/>
            <pc:sldMk cId="3250505071" sldId="812"/>
            <ac:spMk id="128" creationId="{9D5DD676-694E-1429-D66D-395A2D71F58B}"/>
          </ac:spMkLst>
        </pc:spChg>
        <pc:spChg chg="mod">
          <ac:chgData name="Aman Sardana (amasarda)" userId="dd472951-390e-47a2-b0d8-108d2804af3d" providerId="ADAL" clId="{E64FDA6F-7538-7E4D-B78D-511839FD91AF}" dt="2023-04-21T19:58:53.307" v="67" actId="1035"/>
          <ac:spMkLst>
            <pc:docMk/>
            <pc:sldMk cId="3250505071" sldId="812"/>
            <ac:spMk id="129" creationId="{75633EE1-608B-90EC-E190-A3AE88626039}"/>
          </ac:spMkLst>
        </pc:spChg>
        <pc:spChg chg="mod">
          <ac:chgData name="Aman Sardana (amasarda)" userId="dd472951-390e-47a2-b0d8-108d2804af3d" providerId="ADAL" clId="{E64FDA6F-7538-7E4D-B78D-511839FD91AF}" dt="2023-04-21T19:58:53.307" v="67" actId="1035"/>
          <ac:spMkLst>
            <pc:docMk/>
            <pc:sldMk cId="3250505071" sldId="812"/>
            <ac:spMk id="130" creationId="{37A1E905-272A-3A44-C7DE-4E9AE76EA3C9}"/>
          </ac:spMkLst>
        </pc:spChg>
        <pc:spChg chg="mod">
          <ac:chgData name="Aman Sardana (amasarda)" userId="dd472951-390e-47a2-b0d8-108d2804af3d" providerId="ADAL" clId="{E64FDA6F-7538-7E4D-B78D-511839FD91AF}" dt="2023-04-21T19:58:53.307" v="67" actId="1035"/>
          <ac:spMkLst>
            <pc:docMk/>
            <pc:sldMk cId="3250505071" sldId="812"/>
            <ac:spMk id="131" creationId="{6F85AF86-A176-F1F6-8D81-69985377F6CC}"/>
          </ac:spMkLst>
        </pc:spChg>
        <pc:spChg chg="mod">
          <ac:chgData name="Aman Sardana (amasarda)" userId="dd472951-390e-47a2-b0d8-108d2804af3d" providerId="ADAL" clId="{E64FDA6F-7538-7E4D-B78D-511839FD91AF}" dt="2023-04-21T19:58:53.307" v="67" actId="1035"/>
          <ac:spMkLst>
            <pc:docMk/>
            <pc:sldMk cId="3250505071" sldId="812"/>
            <ac:spMk id="132" creationId="{24540D9B-5963-3C25-CF81-80AE577096BC}"/>
          </ac:spMkLst>
        </pc:spChg>
        <pc:spChg chg="mod">
          <ac:chgData name="Aman Sardana (amasarda)" userId="dd472951-390e-47a2-b0d8-108d2804af3d" providerId="ADAL" clId="{E64FDA6F-7538-7E4D-B78D-511839FD91AF}" dt="2023-04-21T19:58:53.307" v="67" actId="1035"/>
          <ac:spMkLst>
            <pc:docMk/>
            <pc:sldMk cId="3250505071" sldId="812"/>
            <ac:spMk id="133" creationId="{6E56D235-8373-16DA-ECE7-C13484154B88}"/>
          </ac:spMkLst>
        </pc:spChg>
        <pc:spChg chg="mod">
          <ac:chgData name="Aman Sardana (amasarda)" userId="dd472951-390e-47a2-b0d8-108d2804af3d" providerId="ADAL" clId="{E64FDA6F-7538-7E4D-B78D-511839FD91AF}" dt="2023-04-21T19:58:53.307" v="67" actId="1035"/>
          <ac:spMkLst>
            <pc:docMk/>
            <pc:sldMk cId="3250505071" sldId="812"/>
            <ac:spMk id="134" creationId="{76D2EAC5-366E-A7C1-80DC-84D276D8031B}"/>
          </ac:spMkLst>
        </pc:spChg>
        <pc:spChg chg="mod">
          <ac:chgData name="Aman Sardana (amasarda)" userId="dd472951-390e-47a2-b0d8-108d2804af3d" providerId="ADAL" clId="{E64FDA6F-7538-7E4D-B78D-511839FD91AF}" dt="2023-04-21T19:58:53.307" v="67" actId="1035"/>
          <ac:spMkLst>
            <pc:docMk/>
            <pc:sldMk cId="3250505071" sldId="812"/>
            <ac:spMk id="135" creationId="{96900C5F-892C-1E89-76FA-8C9F9E610800}"/>
          </ac:spMkLst>
        </pc:spChg>
        <pc:spChg chg="mod">
          <ac:chgData name="Aman Sardana (amasarda)" userId="dd472951-390e-47a2-b0d8-108d2804af3d" providerId="ADAL" clId="{E64FDA6F-7538-7E4D-B78D-511839FD91AF}" dt="2023-04-21T19:58:53.307" v="67" actId="1035"/>
          <ac:spMkLst>
            <pc:docMk/>
            <pc:sldMk cId="3250505071" sldId="812"/>
            <ac:spMk id="136" creationId="{EB287F2B-F9A9-DDAB-1F83-95014C5C1ECC}"/>
          </ac:spMkLst>
        </pc:spChg>
        <pc:spChg chg="mod">
          <ac:chgData name="Aman Sardana (amasarda)" userId="dd472951-390e-47a2-b0d8-108d2804af3d" providerId="ADAL" clId="{E64FDA6F-7538-7E4D-B78D-511839FD91AF}" dt="2023-04-21T19:58:53.307" v="67" actId="1035"/>
          <ac:spMkLst>
            <pc:docMk/>
            <pc:sldMk cId="3250505071" sldId="812"/>
            <ac:spMk id="137" creationId="{830DB164-D483-BF50-557E-0689E09B9BEB}"/>
          </ac:spMkLst>
        </pc:spChg>
        <pc:spChg chg="mod">
          <ac:chgData name="Aman Sardana (amasarda)" userId="dd472951-390e-47a2-b0d8-108d2804af3d" providerId="ADAL" clId="{E64FDA6F-7538-7E4D-B78D-511839FD91AF}" dt="2023-04-21T19:58:53.307" v="67" actId="1035"/>
          <ac:spMkLst>
            <pc:docMk/>
            <pc:sldMk cId="3250505071" sldId="812"/>
            <ac:spMk id="138" creationId="{DF8A8A1A-FC6C-C449-66AE-47F82ED3C054}"/>
          </ac:spMkLst>
        </pc:spChg>
        <pc:spChg chg="mod">
          <ac:chgData name="Aman Sardana (amasarda)" userId="dd472951-390e-47a2-b0d8-108d2804af3d" providerId="ADAL" clId="{E64FDA6F-7538-7E4D-B78D-511839FD91AF}" dt="2023-04-21T19:58:53.307" v="67" actId="1035"/>
          <ac:spMkLst>
            <pc:docMk/>
            <pc:sldMk cId="3250505071" sldId="812"/>
            <ac:spMk id="139" creationId="{941D2F9C-4EC3-DF29-8320-6D6802D49BCF}"/>
          </ac:spMkLst>
        </pc:spChg>
        <pc:spChg chg="mod">
          <ac:chgData name="Aman Sardana (amasarda)" userId="dd472951-390e-47a2-b0d8-108d2804af3d" providerId="ADAL" clId="{E64FDA6F-7538-7E4D-B78D-511839FD91AF}" dt="2023-04-21T19:58:53.307" v="67" actId="1035"/>
          <ac:spMkLst>
            <pc:docMk/>
            <pc:sldMk cId="3250505071" sldId="812"/>
            <ac:spMk id="140" creationId="{65F1C6DA-C403-D3C6-32BF-EA4917E9CBC0}"/>
          </ac:spMkLst>
        </pc:spChg>
        <pc:spChg chg="mod">
          <ac:chgData name="Aman Sardana (amasarda)" userId="dd472951-390e-47a2-b0d8-108d2804af3d" providerId="ADAL" clId="{E64FDA6F-7538-7E4D-B78D-511839FD91AF}" dt="2023-04-21T19:58:53.307" v="67" actId="1035"/>
          <ac:spMkLst>
            <pc:docMk/>
            <pc:sldMk cId="3250505071" sldId="812"/>
            <ac:spMk id="141" creationId="{AE0132E8-2C4D-D140-0CDC-9C8D3910A536}"/>
          </ac:spMkLst>
        </pc:spChg>
        <pc:spChg chg="mod">
          <ac:chgData name="Aman Sardana (amasarda)" userId="dd472951-390e-47a2-b0d8-108d2804af3d" providerId="ADAL" clId="{E64FDA6F-7538-7E4D-B78D-511839FD91AF}" dt="2023-04-21T19:58:53.307" v="67" actId="1035"/>
          <ac:spMkLst>
            <pc:docMk/>
            <pc:sldMk cId="3250505071" sldId="812"/>
            <ac:spMk id="142" creationId="{9CD76AB2-FAD5-05D0-6D52-16ECAA1D3D82}"/>
          </ac:spMkLst>
        </pc:spChg>
        <pc:spChg chg="mod">
          <ac:chgData name="Aman Sardana (amasarda)" userId="dd472951-390e-47a2-b0d8-108d2804af3d" providerId="ADAL" clId="{E64FDA6F-7538-7E4D-B78D-511839FD91AF}" dt="2023-04-21T19:58:53.307" v="67" actId="1035"/>
          <ac:spMkLst>
            <pc:docMk/>
            <pc:sldMk cId="3250505071" sldId="812"/>
            <ac:spMk id="143" creationId="{E02D16C6-008D-C23E-0193-879D1CC26F0E}"/>
          </ac:spMkLst>
        </pc:spChg>
        <pc:spChg chg="mod">
          <ac:chgData name="Aman Sardana (amasarda)" userId="dd472951-390e-47a2-b0d8-108d2804af3d" providerId="ADAL" clId="{E64FDA6F-7538-7E4D-B78D-511839FD91AF}" dt="2023-04-21T19:58:53.307" v="67" actId="1035"/>
          <ac:spMkLst>
            <pc:docMk/>
            <pc:sldMk cId="3250505071" sldId="812"/>
            <ac:spMk id="144" creationId="{504286ED-23CF-284F-610C-D0D979C4CAC0}"/>
          </ac:spMkLst>
        </pc:spChg>
        <pc:spChg chg="mod">
          <ac:chgData name="Aman Sardana (amasarda)" userId="dd472951-390e-47a2-b0d8-108d2804af3d" providerId="ADAL" clId="{E64FDA6F-7538-7E4D-B78D-511839FD91AF}" dt="2023-04-21T19:58:53.307" v="67" actId="1035"/>
          <ac:spMkLst>
            <pc:docMk/>
            <pc:sldMk cId="3250505071" sldId="812"/>
            <ac:spMk id="145" creationId="{52430538-6463-91EE-C34D-25276F19C80C}"/>
          </ac:spMkLst>
        </pc:spChg>
        <pc:spChg chg="mod">
          <ac:chgData name="Aman Sardana (amasarda)" userId="dd472951-390e-47a2-b0d8-108d2804af3d" providerId="ADAL" clId="{E64FDA6F-7538-7E4D-B78D-511839FD91AF}" dt="2023-04-21T19:58:53.307" v="67" actId="1035"/>
          <ac:spMkLst>
            <pc:docMk/>
            <pc:sldMk cId="3250505071" sldId="812"/>
            <ac:spMk id="146" creationId="{0EEF1D8B-4F6A-C155-9528-62FED2E41A69}"/>
          </ac:spMkLst>
        </pc:spChg>
        <pc:spChg chg="mod">
          <ac:chgData name="Aman Sardana (amasarda)" userId="dd472951-390e-47a2-b0d8-108d2804af3d" providerId="ADAL" clId="{E64FDA6F-7538-7E4D-B78D-511839FD91AF}" dt="2023-04-21T19:58:53.307" v="67" actId="1035"/>
          <ac:spMkLst>
            <pc:docMk/>
            <pc:sldMk cId="3250505071" sldId="812"/>
            <ac:spMk id="147" creationId="{00FAEC12-65AF-76FF-C5AD-659CC9A93CF3}"/>
          </ac:spMkLst>
        </pc:spChg>
        <pc:spChg chg="mod">
          <ac:chgData name="Aman Sardana (amasarda)" userId="dd472951-390e-47a2-b0d8-108d2804af3d" providerId="ADAL" clId="{E64FDA6F-7538-7E4D-B78D-511839FD91AF}" dt="2023-04-21T19:58:53.307" v="67" actId="1035"/>
          <ac:spMkLst>
            <pc:docMk/>
            <pc:sldMk cId="3250505071" sldId="812"/>
            <ac:spMk id="148" creationId="{E8832401-57EF-B1EF-9A50-69CDA3B2FA62}"/>
          </ac:spMkLst>
        </pc:spChg>
        <pc:spChg chg="mod">
          <ac:chgData name="Aman Sardana (amasarda)" userId="dd472951-390e-47a2-b0d8-108d2804af3d" providerId="ADAL" clId="{E64FDA6F-7538-7E4D-B78D-511839FD91AF}" dt="2023-04-21T19:58:53.307" v="67" actId="1035"/>
          <ac:spMkLst>
            <pc:docMk/>
            <pc:sldMk cId="3250505071" sldId="812"/>
            <ac:spMk id="149" creationId="{EEC86826-FF55-082C-45DE-43044F12B83F}"/>
          </ac:spMkLst>
        </pc:spChg>
        <pc:spChg chg="mod">
          <ac:chgData name="Aman Sardana (amasarda)" userId="dd472951-390e-47a2-b0d8-108d2804af3d" providerId="ADAL" clId="{E64FDA6F-7538-7E4D-B78D-511839FD91AF}" dt="2023-04-21T19:58:53.307" v="67" actId="1035"/>
          <ac:spMkLst>
            <pc:docMk/>
            <pc:sldMk cId="3250505071" sldId="812"/>
            <ac:spMk id="150" creationId="{6116102A-6BA4-0379-3DF9-29427FAC8E33}"/>
          </ac:spMkLst>
        </pc:spChg>
        <pc:spChg chg="mod">
          <ac:chgData name="Aman Sardana (amasarda)" userId="dd472951-390e-47a2-b0d8-108d2804af3d" providerId="ADAL" clId="{E64FDA6F-7538-7E4D-B78D-511839FD91AF}" dt="2023-04-21T19:58:53.307" v="67" actId="1035"/>
          <ac:spMkLst>
            <pc:docMk/>
            <pc:sldMk cId="3250505071" sldId="812"/>
            <ac:spMk id="151" creationId="{E1C917E6-27EC-A5CC-3FFE-57D61ECF7276}"/>
          </ac:spMkLst>
        </pc:spChg>
        <pc:spChg chg="mod">
          <ac:chgData name="Aman Sardana (amasarda)" userId="dd472951-390e-47a2-b0d8-108d2804af3d" providerId="ADAL" clId="{E64FDA6F-7538-7E4D-B78D-511839FD91AF}" dt="2023-04-21T19:58:53.307" v="67" actId="1035"/>
          <ac:spMkLst>
            <pc:docMk/>
            <pc:sldMk cId="3250505071" sldId="812"/>
            <ac:spMk id="152" creationId="{2E2F165D-CFF9-6663-D332-9B477CF7DFDD}"/>
          </ac:spMkLst>
        </pc:spChg>
        <pc:spChg chg="mod">
          <ac:chgData name="Aman Sardana (amasarda)" userId="dd472951-390e-47a2-b0d8-108d2804af3d" providerId="ADAL" clId="{E64FDA6F-7538-7E4D-B78D-511839FD91AF}" dt="2023-04-21T19:58:53.307" v="67" actId="1035"/>
          <ac:spMkLst>
            <pc:docMk/>
            <pc:sldMk cId="3250505071" sldId="812"/>
            <ac:spMk id="153" creationId="{D67F36CB-45D8-4ED4-78AE-3F8DB87A549B}"/>
          </ac:spMkLst>
        </pc:spChg>
        <pc:spChg chg="mod">
          <ac:chgData name="Aman Sardana (amasarda)" userId="dd472951-390e-47a2-b0d8-108d2804af3d" providerId="ADAL" clId="{E64FDA6F-7538-7E4D-B78D-511839FD91AF}" dt="2023-04-21T19:58:53.307" v="67" actId="1035"/>
          <ac:spMkLst>
            <pc:docMk/>
            <pc:sldMk cId="3250505071" sldId="812"/>
            <ac:spMk id="154" creationId="{9C73DEC4-FF98-DC05-D8BA-BE0E31959178}"/>
          </ac:spMkLst>
        </pc:spChg>
        <pc:spChg chg="mod">
          <ac:chgData name="Aman Sardana (amasarda)" userId="dd472951-390e-47a2-b0d8-108d2804af3d" providerId="ADAL" clId="{E64FDA6F-7538-7E4D-B78D-511839FD91AF}" dt="2023-04-21T19:58:53.307" v="67" actId="1035"/>
          <ac:spMkLst>
            <pc:docMk/>
            <pc:sldMk cId="3250505071" sldId="812"/>
            <ac:spMk id="155" creationId="{47DD5C09-9212-6B95-A1DE-5550900DD294}"/>
          </ac:spMkLst>
        </pc:spChg>
        <pc:spChg chg="mod">
          <ac:chgData name="Aman Sardana (amasarda)" userId="dd472951-390e-47a2-b0d8-108d2804af3d" providerId="ADAL" clId="{E64FDA6F-7538-7E4D-B78D-511839FD91AF}" dt="2023-04-21T19:58:53.307" v="67" actId="1035"/>
          <ac:spMkLst>
            <pc:docMk/>
            <pc:sldMk cId="3250505071" sldId="812"/>
            <ac:spMk id="156" creationId="{BBC0A379-DD4E-A764-FF8D-C00B68E595C5}"/>
          </ac:spMkLst>
        </pc:spChg>
        <pc:spChg chg="mod">
          <ac:chgData name="Aman Sardana (amasarda)" userId="dd472951-390e-47a2-b0d8-108d2804af3d" providerId="ADAL" clId="{E64FDA6F-7538-7E4D-B78D-511839FD91AF}" dt="2023-04-21T19:58:53.307" v="67" actId="1035"/>
          <ac:spMkLst>
            <pc:docMk/>
            <pc:sldMk cId="3250505071" sldId="812"/>
            <ac:spMk id="158" creationId="{F6CCE4F2-8C0D-256F-9659-D717C75971D1}"/>
          </ac:spMkLst>
        </pc:spChg>
        <pc:spChg chg="mod">
          <ac:chgData name="Aman Sardana (amasarda)" userId="dd472951-390e-47a2-b0d8-108d2804af3d" providerId="ADAL" clId="{E64FDA6F-7538-7E4D-B78D-511839FD91AF}" dt="2023-04-21T19:58:53.307" v="67" actId="1035"/>
          <ac:spMkLst>
            <pc:docMk/>
            <pc:sldMk cId="3250505071" sldId="812"/>
            <ac:spMk id="159" creationId="{4C188CD0-DB2F-98ED-C1E1-F5EAF5EF7F15}"/>
          </ac:spMkLst>
        </pc:spChg>
        <pc:spChg chg="mod">
          <ac:chgData name="Aman Sardana (amasarda)" userId="dd472951-390e-47a2-b0d8-108d2804af3d" providerId="ADAL" clId="{E64FDA6F-7538-7E4D-B78D-511839FD91AF}" dt="2023-04-21T19:58:53.307" v="67" actId="1035"/>
          <ac:spMkLst>
            <pc:docMk/>
            <pc:sldMk cId="3250505071" sldId="812"/>
            <ac:spMk id="160" creationId="{35BD2003-20A1-E708-8FE0-A6B0FD577655}"/>
          </ac:spMkLst>
        </pc:spChg>
        <pc:spChg chg="mod">
          <ac:chgData name="Aman Sardana (amasarda)" userId="dd472951-390e-47a2-b0d8-108d2804af3d" providerId="ADAL" clId="{E64FDA6F-7538-7E4D-B78D-511839FD91AF}" dt="2023-04-21T19:58:53.307" v="67" actId="1035"/>
          <ac:spMkLst>
            <pc:docMk/>
            <pc:sldMk cId="3250505071" sldId="812"/>
            <ac:spMk id="161" creationId="{0E5A1600-F9F7-6BF7-3BB3-360996D27B8E}"/>
          </ac:spMkLst>
        </pc:spChg>
        <pc:spChg chg="mod">
          <ac:chgData name="Aman Sardana (amasarda)" userId="dd472951-390e-47a2-b0d8-108d2804af3d" providerId="ADAL" clId="{E64FDA6F-7538-7E4D-B78D-511839FD91AF}" dt="2023-04-21T19:58:53.307" v="67" actId="1035"/>
          <ac:spMkLst>
            <pc:docMk/>
            <pc:sldMk cId="3250505071" sldId="812"/>
            <ac:spMk id="162" creationId="{0C97071D-DE6E-AC37-4628-A1FCC7DF17F3}"/>
          </ac:spMkLst>
        </pc:spChg>
        <pc:spChg chg="mod">
          <ac:chgData name="Aman Sardana (amasarda)" userId="dd472951-390e-47a2-b0d8-108d2804af3d" providerId="ADAL" clId="{E64FDA6F-7538-7E4D-B78D-511839FD91AF}" dt="2023-04-21T19:58:53.307" v="67" actId="1035"/>
          <ac:spMkLst>
            <pc:docMk/>
            <pc:sldMk cId="3250505071" sldId="812"/>
            <ac:spMk id="163" creationId="{1633A2F5-9CF8-D47B-3EB4-2DECE5E987B1}"/>
          </ac:spMkLst>
        </pc:spChg>
        <pc:spChg chg="mod">
          <ac:chgData name="Aman Sardana (amasarda)" userId="dd472951-390e-47a2-b0d8-108d2804af3d" providerId="ADAL" clId="{E64FDA6F-7538-7E4D-B78D-511839FD91AF}" dt="2023-04-21T19:58:53.307" v="67" actId="1035"/>
          <ac:spMkLst>
            <pc:docMk/>
            <pc:sldMk cId="3250505071" sldId="812"/>
            <ac:spMk id="164" creationId="{5E355B7E-2575-47F2-8EFD-F4E808EED76D}"/>
          </ac:spMkLst>
        </pc:spChg>
        <pc:spChg chg="mod">
          <ac:chgData name="Aman Sardana (amasarda)" userId="dd472951-390e-47a2-b0d8-108d2804af3d" providerId="ADAL" clId="{E64FDA6F-7538-7E4D-B78D-511839FD91AF}" dt="2023-04-21T19:58:53.307" v="67" actId="1035"/>
          <ac:spMkLst>
            <pc:docMk/>
            <pc:sldMk cId="3250505071" sldId="812"/>
            <ac:spMk id="165" creationId="{8F33F06F-D623-057E-BEA3-F7EB94E4A610}"/>
          </ac:spMkLst>
        </pc:spChg>
        <pc:spChg chg="mod">
          <ac:chgData name="Aman Sardana (amasarda)" userId="dd472951-390e-47a2-b0d8-108d2804af3d" providerId="ADAL" clId="{E64FDA6F-7538-7E4D-B78D-511839FD91AF}" dt="2023-04-21T19:58:53.307" v="67" actId="1035"/>
          <ac:spMkLst>
            <pc:docMk/>
            <pc:sldMk cId="3250505071" sldId="812"/>
            <ac:spMk id="166" creationId="{81057CEA-0F75-11A1-87E8-AF0BD3CC54DF}"/>
          </ac:spMkLst>
        </pc:spChg>
        <pc:spChg chg="mod">
          <ac:chgData name="Aman Sardana (amasarda)" userId="dd472951-390e-47a2-b0d8-108d2804af3d" providerId="ADAL" clId="{E64FDA6F-7538-7E4D-B78D-511839FD91AF}" dt="2023-04-21T19:58:53.307" v="67" actId="1035"/>
          <ac:spMkLst>
            <pc:docMk/>
            <pc:sldMk cId="3250505071" sldId="812"/>
            <ac:spMk id="167" creationId="{5261B21D-B824-8472-E761-6F1F21485583}"/>
          </ac:spMkLst>
        </pc:spChg>
        <pc:spChg chg="mod">
          <ac:chgData name="Aman Sardana (amasarda)" userId="dd472951-390e-47a2-b0d8-108d2804af3d" providerId="ADAL" clId="{E64FDA6F-7538-7E4D-B78D-511839FD91AF}" dt="2023-04-21T19:58:53.307" v="67" actId="1035"/>
          <ac:spMkLst>
            <pc:docMk/>
            <pc:sldMk cId="3250505071" sldId="812"/>
            <ac:spMk id="168" creationId="{F02758CB-B845-1D5D-DC7E-B9B314F63120}"/>
          </ac:spMkLst>
        </pc:spChg>
        <pc:spChg chg="mod">
          <ac:chgData name="Aman Sardana (amasarda)" userId="dd472951-390e-47a2-b0d8-108d2804af3d" providerId="ADAL" clId="{E64FDA6F-7538-7E4D-B78D-511839FD91AF}" dt="2023-04-21T19:58:53.307" v="67" actId="1035"/>
          <ac:spMkLst>
            <pc:docMk/>
            <pc:sldMk cId="3250505071" sldId="812"/>
            <ac:spMk id="169" creationId="{B51C2E32-FD66-6742-74C8-617E4B8DAD00}"/>
          </ac:spMkLst>
        </pc:spChg>
        <pc:spChg chg="mod">
          <ac:chgData name="Aman Sardana (amasarda)" userId="dd472951-390e-47a2-b0d8-108d2804af3d" providerId="ADAL" clId="{E64FDA6F-7538-7E4D-B78D-511839FD91AF}" dt="2023-04-21T19:58:53.307" v="67" actId="1035"/>
          <ac:spMkLst>
            <pc:docMk/>
            <pc:sldMk cId="3250505071" sldId="812"/>
            <ac:spMk id="170" creationId="{95081EE6-79DF-EB08-034E-70AC05FAD002}"/>
          </ac:spMkLst>
        </pc:spChg>
        <pc:spChg chg="mod">
          <ac:chgData name="Aman Sardana (amasarda)" userId="dd472951-390e-47a2-b0d8-108d2804af3d" providerId="ADAL" clId="{E64FDA6F-7538-7E4D-B78D-511839FD91AF}" dt="2023-04-21T19:58:53.307" v="67" actId="1035"/>
          <ac:spMkLst>
            <pc:docMk/>
            <pc:sldMk cId="3250505071" sldId="812"/>
            <ac:spMk id="171" creationId="{03F88F39-680B-349E-8268-4FC1A2806CE0}"/>
          </ac:spMkLst>
        </pc:spChg>
        <pc:spChg chg="mod">
          <ac:chgData name="Aman Sardana (amasarda)" userId="dd472951-390e-47a2-b0d8-108d2804af3d" providerId="ADAL" clId="{E64FDA6F-7538-7E4D-B78D-511839FD91AF}" dt="2023-04-21T19:58:53.307" v="67" actId="1035"/>
          <ac:spMkLst>
            <pc:docMk/>
            <pc:sldMk cId="3250505071" sldId="812"/>
            <ac:spMk id="172" creationId="{BC4B39F2-C6E2-3690-4B86-888F44756B0B}"/>
          </ac:spMkLst>
        </pc:spChg>
        <pc:spChg chg="mod">
          <ac:chgData name="Aman Sardana (amasarda)" userId="dd472951-390e-47a2-b0d8-108d2804af3d" providerId="ADAL" clId="{E64FDA6F-7538-7E4D-B78D-511839FD91AF}" dt="2023-04-21T19:58:53.307" v="67" actId="1035"/>
          <ac:spMkLst>
            <pc:docMk/>
            <pc:sldMk cId="3250505071" sldId="812"/>
            <ac:spMk id="173" creationId="{C65AA4BC-F5BE-EB42-5469-601665BA219C}"/>
          </ac:spMkLst>
        </pc:spChg>
        <pc:spChg chg="mod">
          <ac:chgData name="Aman Sardana (amasarda)" userId="dd472951-390e-47a2-b0d8-108d2804af3d" providerId="ADAL" clId="{E64FDA6F-7538-7E4D-B78D-511839FD91AF}" dt="2023-04-21T19:58:53.307" v="67" actId="1035"/>
          <ac:spMkLst>
            <pc:docMk/>
            <pc:sldMk cId="3250505071" sldId="812"/>
            <ac:spMk id="174" creationId="{7C404944-432B-3A4F-6439-E1C55E069EDA}"/>
          </ac:spMkLst>
        </pc:spChg>
        <pc:spChg chg="mod">
          <ac:chgData name="Aman Sardana (amasarda)" userId="dd472951-390e-47a2-b0d8-108d2804af3d" providerId="ADAL" clId="{E64FDA6F-7538-7E4D-B78D-511839FD91AF}" dt="2023-04-21T19:58:53.307" v="67" actId="1035"/>
          <ac:spMkLst>
            <pc:docMk/>
            <pc:sldMk cId="3250505071" sldId="812"/>
            <ac:spMk id="175" creationId="{D9336D62-636B-0BA7-93BA-A16EF7B3B62F}"/>
          </ac:spMkLst>
        </pc:spChg>
        <pc:spChg chg="mod">
          <ac:chgData name="Aman Sardana (amasarda)" userId="dd472951-390e-47a2-b0d8-108d2804af3d" providerId="ADAL" clId="{E64FDA6F-7538-7E4D-B78D-511839FD91AF}" dt="2023-04-21T19:58:53.307" v="67" actId="1035"/>
          <ac:spMkLst>
            <pc:docMk/>
            <pc:sldMk cId="3250505071" sldId="812"/>
            <ac:spMk id="176" creationId="{8FD5A576-3CF7-AD09-8E44-53FF31E0D664}"/>
          </ac:spMkLst>
        </pc:spChg>
        <pc:spChg chg="mod">
          <ac:chgData name="Aman Sardana (amasarda)" userId="dd472951-390e-47a2-b0d8-108d2804af3d" providerId="ADAL" clId="{E64FDA6F-7538-7E4D-B78D-511839FD91AF}" dt="2023-04-21T19:58:53.307" v="67" actId="1035"/>
          <ac:spMkLst>
            <pc:docMk/>
            <pc:sldMk cId="3250505071" sldId="812"/>
            <ac:spMk id="177" creationId="{A986B36C-022B-0E55-C11C-285ED9A91147}"/>
          </ac:spMkLst>
        </pc:spChg>
        <pc:spChg chg="mod">
          <ac:chgData name="Aman Sardana (amasarda)" userId="dd472951-390e-47a2-b0d8-108d2804af3d" providerId="ADAL" clId="{E64FDA6F-7538-7E4D-B78D-511839FD91AF}" dt="2023-04-21T19:58:53.307" v="67" actId="1035"/>
          <ac:spMkLst>
            <pc:docMk/>
            <pc:sldMk cId="3250505071" sldId="812"/>
            <ac:spMk id="178" creationId="{C99CFE64-1DEE-EE84-96A2-5987179EF850}"/>
          </ac:spMkLst>
        </pc:spChg>
        <pc:spChg chg="mod">
          <ac:chgData name="Aman Sardana (amasarda)" userId="dd472951-390e-47a2-b0d8-108d2804af3d" providerId="ADAL" clId="{E64FDA6F-7538-7E4D-B78D-511839FD91AF}" dt="2023-04-21T19:58:53.307" v="67" actId="1035"/>
          <ac:spMkLst>
            <pc:docMk/>
            <pc:sldMk cId="3250505071" sldId="812"/>
            <ac:spMk id="179" creationId="{F3A8CDC1-D340-726D-14A2-585DF015939E}"/>
          </ac:spMkLst>
        </pc:spChg>
        <pc:spChg chg="mod">
          <ac:chgData name="Aman Sardana (amasarda)" userId="dd472951-390e-47a2-b0d8-108d2804af3d" providerId="ADAL" clId="{E64FDA6F-7538-7E4D-B78D-511839FD91AF}" dt="2023-04-21T19:58:53.307" v="67" actId="1035"/>
          <ac:spMkLst>
            <pc:docMk/>
            <pc:sldMk cId="3250505071" sldId="812"/>
            <ac:spMk id="180" creationId="{294ECC22-8D82-5CFE-9E37-898E013BD026}"/>
          </ac:spMkLst>
        </pc:spChg>
        <pc:spChg chg="mod">
          <ac:chgData name="Aman Sardana (amasarda)" userId="dd472951-390e-47a2-b0d8-108d2804af3d" providerId="ADAL" clId="{E64FDA6F-7538-7E4D-B78D-511839FD91AF}" dt="2023-04-21T19:58:53.307" v="67" actId="1035"/>
          <ac:spMkLst>
            <pc:docMk/>
            <pc:sldMk cId="3250505071" sldId="812"/>
            <ac:spMk id="181" creationId="{DD0460FB-41AB-1AC9-1BFB-C77F9898627C}"/>
          </ac:spMkLst>
        </pc:spChg>
        <pc:spChg chg="mod">
          <ac:chgData name="Aman Sardana (amasarda)" userId="dd472951-390e-47a2-b0d8-108d2804af3d" providerId="ADAL" clId="{E64FDA6F-7538-7E4D-B78D-511839FD91AF}" dt="2023-04-21T19:58:53.307" v="67" actId="1035"/>
          <ac:spMkLst>
            <pc:docMk/>
            <pc:sldMk cId="3250505071" sldId="812"/>
            <ac:spMk id="184" creationId="{82D7F204-1048-0BB5-9F9B-B1C4AEE4DA56}"/>
          </ac:spMkLst>
        </pc:spChg>
        <pc:spChg chg="mod">
          <ac:chgData name="Aman Sardana (amasarda)" userId="dd472951-390e-47a2-b0d8-108d2804af3d" providerId="ADAL" clId="{E64FDA6F-7538-7E4D-B78D-511839FD91AF}" dt="2023-04-21T19:58:53.307" v="67" actId="1035"/>
          <ac:spMkLst>
            <pc:docMk/>
            <pc:sldMk cId="3250505071" sldId="812"/>
            <ac:spMk id="185" creationId="{D0C2315A-11BA-9F67-5E15-7D9A67046641}"/>
          </ac:spMkLst>
        </pc:spChg>
        <pc:spChg chg="mod">
          <ac:chgData name="Aman Sardana (amasarda)" userId="dd472951-390e-47a2-b0d8-108d2804af3d" providerId="ADAL" clId="{E64FDA6F-7538-7E4D-B78D-511839FD91AF}" dt="2023-04-21T19:58:53.307" v="67" actId="1035"/>
          <ac:spMkLst>
            <pc:docMk/>
            <pc:sldMk cId="3250505071" sldId="812"/>
            <ac:spMk id="186" creationId="{A13D3045-399C-6AB8-C708-47EDEE4FA28E}"/>
          </ac:spMkLst>
        </pc:spChg>
        <pc:spChg chg="mod">
          <ac:chgData name="Aman Sardana (amasarda)" userId="dd472951-390e-47a2-b0d8-108d2804af3d" providerId="ADAL" clId="{E64FDA6F-7538-7E4D-B78D-511839FD91AF}" dt="2023-04-21T19:58:53.307" v="67" actId="1035"/>
          <ac:spMkLst>
            <pc:docMk/>
            <pc:sldMk cId="3250505071" sldId="812"/>
            <ac:spMk id="187" creationId="{BC82C2F4-0BE7-6F05-E9FD-EAACE02C7281}"/>
          </ac:spMkLst>
        </pc:spChg>
        <pc:spChg chg="mod">
          <ac:chgData name="Aman Sardana (amasarda)" userId="dd472951-390e-47a2-b0d8-108d2804af3d" providerId="ADAL" clId="{E64FDA6F-7538-7E4D-B78D-511839FD91AF}" dt="2023-04-21T19:58:53.307" v="67" actId="1035"/>
          <ac:spMkLst>
            <pc:docMk/>
            <pc:sldMk cId="3250505071" sldId="812"/>
            <ac:spMk id="188" creationId="{81130D49-0DF3-EE9A-05BE-F352A14AD151}"/>
          </ac:spMkLst>
        </pc:spChg>
        <pc:spChg chg="mod">
          <ac:chgData name="Aman Sardana (amasarda)" userId="dd472951-390e-47a2-b0d8-108d2804af3d" providerId="ADAL" clId="{E64FDA6F-7538-7E4D-B78D-511839FD91AF}" dt="2023-04-21T19:58:53.307" v="67" actId="1035"/>
          <ac:spMkLst>
            <pc:docMk/>
            <pc:sldMk cId="3250505071" sldId="812"/>
            <ac:spMk id="189" creationId="{89C863AE-F863-02E3-8C78-4D2822F6B23A}"/>
          </ac:spMkLst>
        </pc:spChg>
        <pc:spChg chg="mod">
          <ac:chgData name="Aman Sardana (amasarda)" userId="dd472951-390e-47a2-b0d8-108d2804af3d" providerId="ADAL" clId="{E64FDA6F-7538-7E4D-B78D-511839FD91AF}" dt="2023-04-21T19:58:53.307" v="67" actId="1035"/>
          <ac:spMkLst>
            <pc:docMk/>
            <pc:sldMk cId="3250505071" sldId="812"/>
            <ac:spMk id="190" creationId="{194F1DD1-06AC-CA47-A2E7-057D33B97DA4}"/>
          </ac:spMkLst>
        </pc:spChg>
        <pc:spChg chg="mod">
          <ac:chgData name="Aman Sardana (amasarda)" userId="dd472951-390e-47a2-b0d8-108d2804af3d" providerId="ADAL" clId="{E64FDA6F-7538-7E4D-B78D-511839FD91AF}" dt="2023-04-21T19:58:53.307" v="67" actId="1035"/>
          <ac:spMkLst>
            <pc:docMk/>
            <pc:sldMk cId="3250505071" sldId="812"/>
            <ac:spMk id="191" creationId="{BBDA2B04-DD84-DE32-06DB-AD902C0CF02E}"/>
          </ac:spMkLst>
        </pc:spChg>
        <pc:spChg chg="mod">
          <ac:chgData name="Aman Sardana (amasarda)" userId="dd472951-390e-47a2-b0d8-108d2804af3d" providerId="ADAL" clId="{E64FDA6F-7538-7E4D-B78D-511839FD91AF}" dt="2023-04-21T19:58:53.307" v="67" actId="1035"/>
          <ac:spMkLst>
            <pc:docMk/>
            <pc:sldMk cId="3250505071" sldId="812"/>
            <ac:spMk id="193" creationId="{18F8BDC8-097A-6155-2437-B0CAA5D0B0D5}"/>
          </ac:spMkLst>
        </pc:spChg>
        <pc:spChg chg="mod">
          <ac:chgData name="Aman Sardana (amasarda)" userId="dd472951-390e-47a2-b0d8-108d2804af3d" providerId="ADAL" clId="{E64FDA6F-7538-7E4D-B78D-511839FD91AF}" dt="2023-04-21T19:58:53.307" v="67" actId="1035"/>
          <ac:spMkLst>
            <pc:docMk/>
            <pc:sldMk cId="3250505071" sldId="812"/>
            <ac:spMk id="194" creationId="{AAF7540D-4BFC-CF4E-E6F7-4C1E7316CB43}"/>
          </ac:spMkLst>
        </pc:spChg>
        <pc:spChg chg="mod">
          <ac:chgData name="Aman Sardana (amasarda)" userId="dd472951-390e-47a2-b0d8-108d2804af3d" providerId="ADAL" clId="{E64FDA6F-7538-7E4D-B78D-511839FD91AF}" dt="2023-04-21T19:58:53.307" v="67" actId="1035"/>
          <ac:spMkLst>
            <pc:docMk/>
            <pc:sldMk cId="3250505071" sldId="812"/>
            <ac:spMk id="195" creationId="{CD17D313-B09D-F717-80F4-349EF1BF7804}"/>
          </ac:spMkLst>
        </pc:spChg>
        <pc:spChg chg="add mod">
          <ac:chgData name="Aman Sardana (amasarda)" userId="dd472951-390e-47a2-b0d8-108d2804af3d" providerId="ADAL" clId="{E64FDA6F-7538-7E4D-B78D-511839FD91AF}" dt="2023-04-21T19:58:53.307" v="67" actId="1035"/>
          <ac:spMkLst>
            <pc:docMk/>
            <pc:sldMk cId="3250505071" sldId="812"/>
            <ac:spMk id="196" creationId="{14AEB6FD-E2C8-4AC3-4BA8-29D63E684164}"/>
          </ac:spMkLst>
        </pc:spChg>
        <pc:spChg chg="add mod">
          <ac:chgData name="Aman Sardana (amasarda)" userId="dd472951-390e-47a2-b0d8-108d2804af3d" providerId="ADAL" clId="{E64FDA6F-7538-7E4D-B78D-511839FD91AF}" dt="2023-04-21T19:58:53.307" v="67" actId="1035"/>
          <ac:spMkLst>
            <pc:docMk/>
            <pc:sldMk cId="3250505071" sldId="812"/>
            <ac:spMk id="197" creationId="{31526900-5372-6E75-0A1E-893C214B5ACD}"/>
          </ac:spMkLst>
        </pc:spChg>
        <pc:spChg chg="mod">
          <ac:chgData name="Aman Sardana (amasarda)" userId="dd472951-390e-47a2-b0d8-108d2804af3d" providerId="ADAL" clId="{E64FDA6F-7538-7E4D-B78D-511839FD91AF}" dt="2023-04-21T19:58:53.307" v="67" actId="1035"/>
          <ac:spMkLst>
            <pc:docMk/>
            <pc:sldMk cId="3250505071" sldId="812"/>
            <ac:spMk id="199" creationId="{0F62FFD3-3099-92AB-FFFD-64D1E302C621}"/>
          </ac:spMkLst>
        </pc:spChg>
        <pc:spChg chg="mod">
          <ac:chgData name="Aman Sardana (amasarda)" userId="dd472951-390e-47a2-b0d8-108d2804af3d" providerId="ADAL" clId="{E64FDA6F-7538-7E4D-B78D-511839FD91AF}" dt="2023-04-21T19:58:53.307" v="67" actId="1035"/>
          <ac:spMkLst>
            <pc:docMk/>
            <pc:sldMk cId="3250505071" sldId="812"/>
            <ac:spMk id="200" creationId="{CBF6D5DB-4348-8C9E-97EB-BC75E421DB21}"/>
          </ac:spMkLst>
        </pc:spChg>
        <pc:spChg chg="mod">
          <ac:chgData name="Aman Sardana (amasarda)" userId="dd472951-390e-47a2-b0d8-108d2804af3d" providerId="ADAL" clId="{E64FDA6F-7538-7E4D-B78D-511839FD91AF}" dt="2023-04-21T19:58:53.307" v="67" actId="1035"/>
          <ac:spMkLst>
            <pc:docMk/>
            <pc:sldMk cId="3250505071" sldId="812"/>
            <ac:spMk id="201" creationId="{F1767DF3-D4E7-F897-2A84-245187397155}"/>
          </ac:spMkLst>
        </pc:spChg>
        <pc:spChg chg="mod">
          <ac:chgData name="Aman Sardana (amasarda)" userId="dd472951-390e-47a2-b0d8-108d2804af3d" providerId="ADAL" clId="{E64FDA6F-7538-7E4D-B78D-511839FD91AF}" dt="2023-04-21T19:58:53.307" v="67" actId="1035"/>
          <ac:spMkLst>
            <pc:docMk/>
            <pc:sldMk cId="3250505071" sldId="812"/>
            <ac:spMk id="202" creationId="{C916DF6E-A9D6-5680-9E19-BF603E4157AA}"/>
          </ac:spMkLst>
        </pc:spChg>
        <pc:spChg chg="mod">
          <ac:chgData name="Aman Sardana (amasarda)" userId="dd472951-390e-47a2-b0d8-108d2804af3d" providerId="ADAL" clId="{E64FDA6F-7538-7E4D-B78D-511839FD91AF}" dt="2023-04-21T19:58:53.307" v="67" actId="1035"/>
          <ac:spMkLst>
            <pc:docMk/>
            <pc:sldMk cId="3250505071" sldId="812"/>
            <ac:spMk id="203" creationId="{35314DC9-D2BE-B652-A455-2C8CF4B6FA36}"/>
          </ac:spMkLst>
        </pc:spChg>
        <pc:spChg chg="add mod">
          <ac:chgData name="Aman Sardana (amasarda)" userId="dd472951-390e-47a2-b0d8-108d2804af3d" providerId="ADAL" clId="{E64FDA6F-7538-7E4D-B78D-511839FD91AF}" dt="2023-04-21T19:58:53.307" v="67" actId="1035"/>
          <ac:spMkLst>
            <pc:docMk/>
            <pc:sldMk cId="3250505071" sldId="812"/>
            <ac:spMk id="204" creationId="{9FC3721A-3AAC-2572-E6A1-A364C51A0D32}"/>
          </ac:spMkLst>
        </pc:spChg>
        <pc:spChg chg="mod">
          <ac:chgData name="Aman Sardana (amasarda)" userId="dd472951-390e-47a2-b0d8-108d2804af3d" providerId="ADAL" clId="{E64FDA6F-7538-7E4D-B78D-511839FD91AF}" dt="2023-04-21T19:58:53.307" v="67" actId="1035"/>
          <ac:spMkLst>
            <pc:docMk/>
            <pc:sldMk cId="3250505071" sldId="812"/>
            <ac:spMk id="206" creationId="{386078F7-3190-4ECA-06E6-CC7E89067209}"/>
          </ac:spMkLst>
        </pc:spChg>
        <pc:spChg chg="mod">
          <ac:chgData name="Aman Sardana (amasarda)" userId="dd472951-390e-47a2-b0d8-108d2804af3d" providerId="ADAL" clId="{E64FDA6F-7538-7E4D-B78D-511839FD91AF}" dt="2023-04-21T19:58:53.307" v="67" actId="1035"/>
          <ac:spMkLst>
            <pc:docMk/>
            <pc:sldMk cId="3250505071" sldId="812"/>
            <ac:spMk id="207" creationId="{DD00DC40-296D-2C78-C3BF-63521CB06484}"/>
          </ac:spMkLst>
        </pc:spChg>
        <pc:spChg chg="mod">
          <ac:chgData name="Aman Sardana (amasarda)" userId="dd472951-390e-47a2-b0d8-108d2804af3d" providerId="ADAL" clId="{E64FDA6F-7538-7E4D-B78D-511839FD91AF}" dt="2023-04-21T19:58:53.307" v="67" actId="1035"/>
          <ac:spMkLst>
            <pc:docMk/>
            <pc:sldMk cId="3250505071" sldId="812"/>
            <ac:spMk id="208" creationId="{888ACA30-527F-B7C6-1615-A266C894B908}"/>
          </ac:spMkLst>
        </pc:spChg>
        <pc:spChg chg="mod">
          <ac:chgData name="Aman Sardana (amasarda)" userId="dd472951-390e-47a2-b0d8-108d2804af3d" providerId="ADAL" clId="{E64FDA6F-7538-7E4D-B78D-511839FD91AF}" dt="2023-04-21T19:58:53.307" v="67" actId="1035"/>
          <ac:spMkLst>
            <pc:docMk/>
            <pc:sldMk cId="3250505071" sldId="812"/>
            <ac:spMk id="209" creationId="{D6ED277B-6C6D-3092-8CB0-848237C7E609}"/>
          </ac:spMkLst>
        </pc:spChg>
        <pc:spChg chg="mod">
          <ac:chgData name="Aman Sardana (amasarda)" userId="dd472951-390e-47a2-b0d8-108d2804af3d" providerId="ADAL" clId="{E64FDA6F-7538-7E4D-B78D-511839FD91AF}" dt="2023-04-21T19:58:53.307" v="67" actId="1035"/>
          <ac:spMkLst>
            <pc:docMk/>
            <pc:sldMk cId="3250505071" sldId="812"/>
            <ac:spMk id="210" creationId="{EE6F00E6-C031-33A3-9ED2-2DE773B35221}"/>
          </ac:spMkLst>
        </pc:spChg>
        <pc:spChg chg="add mod">
          <ac:chgData name="Aman Sardana (amasarda)" userId="dd472951-390e-47a2-b0d8-108d2804af3d" providerId="ADAL" clId="{E64FDA6F-7538-7E4D-B78D-511839FD91AF}" dt="2023-04-21T19:58:53.307" v="67" actId="1035"/>
          <ac:spMkLst>
            <pc:docMk/>
            <pc:sldMk cId="3250505071" sldId="812"/>
            <ac:spMk id="211" creationId="{C435F19C-1862-EB36-DB18-C7A4DBD7AE5C}"/>
          </ac:spMkLst>
        </pc:spChg>
        <pc:spChg chg="add mod">
          <ac:chgData name="Aman Sardana (amasarda)" userId="dd472951-390e-47a2-b0d8-108d2804af3d" providerId="ADAL" clId="{E64FDA6F-7538-7E4D-B78D-511839FD91AF}" dt="2023-04-21T19:58:53.307" v="67" actId="1035"/>
          <ac:spMkLst>
            <pc:docMk/>
            <pc:sldMk cId="3250505071" sldId="812"/>
            <ac:spMk id="212" creationId="{F48B798B-7E46-BABF-F1BA-87EBA52E34E1}"/>
          </ac:spMkLst>
        </pc:spChg>
        <pc:spChg chg="add mod">
          <ac:chgData name="Aman Sardana (amasarda)" userId="dd472951-390e-47a2-b0d8-108d2804af3d" providerId="ADAL" clId="{E64FDA6F-7538-7E4D-B78D-511839FD91AF}" dt="2023-04-21T19:58:53.307" v="67" actId="1035"/>
          <ac:spMkLst>
            <pc:docMk/>
            <pc:sldMk cId="3250505071" sldId="812"/>
            <ac:spMk id="213" creationId="{23BF97AF-8F98-89B1-04A5-3316C2A74943}"/>
          </ac:spMkLst>
        </pc:spChg>
        <pc:spChg chg="add mod">
          <ac:chgData name="Aman Sardana (amasarda)" userId="dd472951-390e-47a2-b0d8-108d2804af3d" providerId="ADAL" clId="{E64FDA6F-7538-7E4D-B78D-511839FD91AF}" dt="2023-04-21T19:58:53.307" v="67" actId="1035"/>
          <ac:spMkLst>
            <pc:docMk/>
            <pc:sldMk cId="3250505071" sldId="812"/>
            <ac:spMk id="214" creationId="{D52258FB-062F-EC5B-2677-259872C36021}"/>
          </ac:spMkLst>
        </pc:spChg>
        <pc:spChg chg="add mod">
          <ac:chgData name="Aman Sardana (amasarda)" userId="dd472951-390e-47a2-b0d8-108d2804af3d" providerId="ADAL" clId="{E64FDA6F-7538-7E4D-B78D-511839FD91AF}" dt="2023-04-21T19:58:53.307" v="67" actId="1035"/>
          <ac:spMkLst>
            <pc:docMk/>
            <pc:sldMk cId="3250505071" sldId="812"/>
            <ac:spMk id="215" creationId="{C748E692-5C60-6C02-75A5-627BD5E3D142}"/>
          </ac:spMkLst>
        </pc:spChg>
        <pc:spChg chg="add mod">
          <ac:chgData name="Aman Sardana (amasarda)" userId="dd472951-390e-47a2-b0d8-108d2804af3d" providerId="ADAL" clId="{E64FDA6F-7538-7E4D-B78D-511839FD91AF}" dt="2023-04-21T19:58:53.307" v="67" actId="1035"/>
          <ac:spMkLst>
            <pc:docMk/>
            <pc:sldMk cId="3250505071" sldId="812"/>
            <ac:spMk id="216" creationId="{9E1EDD81-66A7-1B18-1726-4370D199FC6D}"/>
          </ac:spMkLst>
        </pc:spChg>
        <pc:spChg chg="mod">
          <ac:chgData name="Aman Sardana (amasarda)" userId="dd472951-390e-47a2-b0d8-108d2804af3d" providerId="ADAL" clId="{E64FDA6F-7538-7E4D-B78D-511839FD91AF}" dt="2023-04-21T19:58:53.307" v="67" actId="1035"/>
          <ac:spMkLst>
            <pc:docMk/>
            <pc:sldMk cId="3250505071" sldId="812"/>
            <ac:spMk id="218" creationId="{7B576381-BE02-2337-3A9D-F5295F2E5F31}"/>
          </ac:spMkLst>
        </pc:spChg>
        <pc:spChg chg="mod">
          <ac:chgData name="Aman Sardana (amasarda)" userId="dd472951-390e-47a2-b0d8-108d2804af3d" providerId="ADAL" clId="{E64FDA6F-7538-7E4D-B78D-511839FD91AF}" dt="2023-04-21T19:58:53.307" v="67" actId="1035"/>
          <ac:spMkLst>
            <pc:docMk/>
            <pc:sldMk cId="3250505071" sldId="812"/>
            <ac:spMk id="219" creationId="{2A28BCCD-24FC-A407-D302-826A0170298C}"/>
          </ac:spMkLst>
        </pc:spChg>
        <pc:spChg chg="mod">
          <ac:chgData name="Aman Sardana (amasarda)" userId="dd472951-390e-47a2-b0d8-108d2804af3d" providerId="ADAL" clId="{E64FDA6F-7538-7E4D-B78D-511839FD91AF}" dt="2023-04-21T19:58:53.307" v="67" actId="1035"/>
          <ac:spMkLst>
            <pc:docMk/>
            <pc:sldMk cId="3250505071" sldId="812"/>
            <ac:spMk id="220" creationId="{7BE7AE06-45ED-8849-AD5D-485C979981E1}"/>
          </ac:spMkLst>
        </pc:spChg>
        <pc:spChg chg="mod">
          <ac:chgData name="Aman Sardana (amasarda)" userId="dd472951-390e-47a2-b0d8-108d2804af3d" providerId="ADAL" clId="{E64FDA6F-7538-7E4D-B78D-511839FD91AF}" dt="2023-04-21T19:58:53.307" v="67" actId="1035"/>
          <ac:spMkLst>
            <pc:docMk/>
            <pc:sldMk cId="3250505071" sldId="812"/>
            <ac:spMk id="221" creationId="{F91C04FC-6C8E-1989-EC64-DA0FB71B9381}"/>
          </ac:spMkLst>
        </pc:spChg>
        <pc:spChg chg="mod">
          <ac:chgData name="Aman Sardana (amasarda)" userId="dd472951-390e-47a2-b0d8-108d2804af3d" providerId="ADAL" clId="{E64FDA6F-7538-7E4D-B78D-511839FD91AF}" dt="2023-04-21T19:58:53.307" v="67" actId="1035"/>
          <ac:spMkLst>
            <pc:docMk/>
            <pc:sldMk cId="3250505071" sldId="812"/>
            <ac:spMk id="222" creationId="{D3D46E87-2187-D234-3392-053F4C14BDC6}"/>
          </ac:spMkLst>
        </pc:spChg>
        <pc:spChg chg="mod">
          <ac:chgData name="Aman Sardana (amasarda)" userId="dd472951-390e-47a2-b0d8-108d2804af3d" providerId="ADAL" clId="{E64FDA6F-7538-7E4D-B78D-511839FD91AF}" dt="2023-04-21T19:58:53.307" v="67" actId="1035"/>
          <ac:spMkLst>
            <pc:docMk/>
            <pc:sldMk cId="3250505071" sldId="812"/>
            <ac:spMk id="223" creationId="{674CB178-539F-8A6F-373F-7BB03BE9E74A}"/>
          </ac:spMkLst>
        </pc:spChg>
        <pc:spChg chg="mod">
          <ac:chgData name="Aman Sardana (amasarda)" userId="dd472951-390e-47a2-b0d8-108d2804af3d" providerId="ADAL" clId="{E64FDA6F-7538-7E4D-B78D-511839FD91AF}" dt="2023-04-21T19:58:53.307" v="67" actId="1035"/>
          <ac:spMkLst>
            <pc:docMk/>
            <pc:sldMk cId="3250505071" sldId="812"/>
            <ac:spMk id="224" creationId="{9DD6DF5E-B53A-851C-E385-E4B019846DC9}"/>
          </ac:spMkLst>
        </pc:spChg>
        <pc:spChg chg="mod">
          <ac:chgData name="Aman Sardana (amasarda)" userId="dd472951-390e-47a2-b0d8-108d2804af3d" providerId="ADAL" clId="{E64FDA6F-7538-7E4D-B78D-511839FD91AF}" dt="2023-04-21T19:58:53.307" v="67" actId="1035"/>
          <ac:spMkLst>
            <pc:docMk/>
            <pc:sldMk cId="3250505071" sldId="812"/>
            <ac:spMk id="225" creationId="{F4398AB3-CAC7-E37F-91BA-70D11AC10390}"/>
          </ac:spMkLst>
        </pc:spChg>
        <pc:spChg chg="mod">
          <ac:chgData name="Aman Sardana (amasarda)" userId="dd472951-390e-47a2-b0d8-108d2804af3d" providerId="ADAL" clId="{E64FDA6F-7538-7E4D-B78D-511839FD91AF}" dt="2023-04-21T19:58:53.307" v="67" actId="1035"/>
          <ac:spMkLst>
            <pc:docMk/>
            <pc:sldMk cId="3250505071" sldId="812"/>
            <ac:spMk id="226" creationId="{8998C099-C12A-B097-AC81-02EF345104EF}"/>
          </ac:spMkLst>
        </pc:spChg>
        <pc:spChg chg="mod">
          <ac:chgData name="Aman Sardana (amasarda)" userId="dd472951-390e-47a2-b0d8-108d2804af3d" providerId="ADAL" clId="{E64FDA6F-7538-7E4D-B78D-511839FD91AF}" dt="2023-04-21T19:58:53.307" v="67" actId="1035"/>
          <ac:spMkLst>
            <pc:docMk/>
            <pc:sldMk cId="3250505071" sldId="812"/>
            <ac:spMk id="227" creationId="{AD1B051D-A33B-2CFB-F07C-886F6E6CDB05}"/>
          </ac:spMkLst>
        </pc:spChg>
        <pc:spChg chg="mod">
          <ac:chgData name="Aman Sardana (amasarda)" userId="dd472951-390e-47a2-b0d8-108d2804af3d" providerId="ADAL" clId="{E64FDA6F-7538-7E4D-B78D-511839FD91AF}" dt="2023-04-21T19:58:53.307" v="67" actId="1035"/>
          <ac:spMkLst>
            <pc:docMk/>
            <pc:sldMk cId="3250505071" sldId="812"/>
            <ac:spMk id="228" creationId="{7402DE1D-0F26-EFEF-C6FF-5A559A8D5E54}"/>
          </ac:spMkLst>
        </pc:spChg>
        <pc:spChg chg="mod">
          <ac:chgData name="Aman Sardana (amasarda)" userId="dd472951-390e-47a2-b0d8-108d2804af3d" providerId="ADAL" clId="{E64FDA6F-7538-7E4D-B78D-511839FD91AF}" dt="2023-04-21T19:58:53.307" v="67" actId="1035"/>
          <ac:spMkLst>
            <pc:docMk/>
            <pc:sldMk cId="3250505071" sldId="812"/>
            <ac:spMk id="229" creationId="{2F1BB1B6-F2FD-CD20-227F-1BA76AB0B9CC}"/>
          </ac:spMkLst>
        </pc:spChg>
        <pc:spChg chg="mod">
          <ac:chgData name="Aman Sardana (amasarda)" userId="dd472951-390e-47a2-b0d8-108d2804af3d" providerId="ADAL" clId="{E64FDA6F-7538-7E4D-B78D-511839FD91AF}" dt="2023-04-21T19:58:53.307" v="67" actId="1035"/>
          <ac:spMkLst>
            <pc:docMk/>
            <pc:sldMk cId="3250505071" sldId="812"/>
            <ac:spMk id="230" creationId="{2258A3DD-6C20-1094-7289-E15F4D0EA42F}"/>
          </ac:spMkLst>
        </pc:spChg>
        <pc:spChg chg="mod">
          <ac:chgData name="Aman Sardana (amasarda)" userId="dd472951-390e-47a2-b0d8-108d2804af3d" providerId="ADAL" clId="{E64FDA6F-7538-7E4D-B78D-511839FD91AF}" dt="2023-04-21T19:58:53.307" v="67" actId="1035"/>
          <ac:spMkLst>
            <pc:docMk/>
            <pc:sldMk cId="3250505071" sldId="812"/>
            <ac:spMk id="231" creationId="{BB230DEB-EBAE-70E5-8420-24A177298A2A}"/>
          </ac:spMkLst>
        </pc:spChg>
        <pc:spChg chg="mod">
          <ac:chgData name="Aman Sardana (amasarda)" userId="dd472951-390e-47a2-b0d8-108d2804af3d" providerId="ADAL" clId="{E64FDA6F-7538-7E4D-B78D-511839FD91AF}" dt="2023-04-21T19:58:53.307" v="67" actId="1035"/>
          <ac:spMkLst>
            <pc:docMk/>
            <pc:sldMk cId="3250505071" sldId="812"/>
            <ac:spMk id="232" creationId="{C5B19605-49A6-827C-C1EE-69D8936A9838}"/>
          </ac:spMkLst>
        </pc:spChg>
        <pc:spChg chg="mod">
          <ac:chgData name="Aman Sardana (amasarda)" userId="dd472951-390e-47a2-b0d8-108d2804af3d" providerId="ADAL" clId="{E64FDA6F-7538-7E4D-B78D-511839FD91AF}" dt="2023-04-21T19:58:53.307" v="67" actId="1035"/>
          <ac:spMkLst>
            <pc:docMk/>
            <pc:sldMk cId="3250505071" sldId="812"/>
            <ac:spMk id="233" creationId="{BB04D62C-5AFC-73FC-C011-49C11660D875}"/>
          </ac:spMkLst>
        </pc:spChg>
        <pc:spChg chg="mod">
          <ac:chgData name="Aman Sardana (amasarda)" userId="dd472951-390e-47a2-b0d8-108d2804af3d" providerId="ADAL" clId="{E64FDA6F-7538-7E4D-B78D-511839FD91AF}" dt="2023-04-21T19:58:53.307" v="67" actId="1035"/>
          <ac:spMkLst>
            <pc:docMk/>
            <pc:sldMk cId="3250505071" sldId="812"/>
            <ac:spMk id="234" creationId="{AB8C2075-CB17-A138-F1AD-9F08222270FE}"/>
          </ac:spMkLst>
        </pc:spChg>
        <pc:spChg chg="mod">
          <ac:chgData name="Aman Sardana (amasarda)" userId="dd472951-390e-47a2-b0d8-108d2804af3d" providerId="ADAL" clId="{E64FDA6F-7538-7E4D-B78D-511839FD91AF}" dt="2023-04-21T19:58:53.307" v="67" actId="1035"/>
          <ac:spMkLst>
            <pc:docMk/>
            <pc:sldMk cId="3250505071" sldId="812"/>
            <ac:spMk id="235" creationId="{39E0A232-DF66-9874-1B67-9D56FE589BCD}"/>
          </ac:spMkLst>
        </pc:spChg>
        <pc:spChg chg="mod">
          <ac:chgData name="Aman Sardana (amasarda)" userId="dd472951-390e-47a2-b0d8-108d2804af3d" providerId="ADAL" clId="{E64FDA6F-7538-7E4D-B78D-511839FD91AF}" dt="2023-04-21T19:58:53.307" v="67" actId="1035"/>
          <ac:spMkLst>
            <pc:docMk/>
            <pc:sldMk cId="3250505071" sldId="812"/>
            <ac:spMk id="236" creationId="{CC300536-242E-19E4-58DA-51286A130353}"/>
          </ac:spMkLst>
        </pc:spChg>
        <pc:spChg chg="mod">
          <ac:chgData name="Aman Sardana (amasarda)" userId="dd472951-390e-47a2-b0d8-108d2804af3d" providerId="ADAL" clId="{E64FDA6F-7538-7E4D-B78D-511839FD91AF}" dt="2023-04-21T19:58:53.307" v="67" actId="1035"/>
          <ac:spMkLst>
            <pc:docMk/>
            <pc:sldMk cId="3250505071" sldId="812"/>
            <ac:spMk id="237" creationId="{F177695D-5553-C6AD-F128-0B02C4E690B0}"/>
          </ac:spMkLst>
        </pc:spChg>
        <pc:spChg chg="mod">
          <ac:chgData name="Aman Sardana (amasarda)" userId="dd472951-390e-47a2-b0d8-108d2804af3d" providerId="ADAL" clId="{E64FDA6F-7538-7E4D-B78D-511839FD91AF}" dt="2023-04-21T19:58:53.307" v="67" actId="1035"/>
          <ac:spMkLst>
            <pc:docMk/>
            <pc:sldMk cId="3250505071" sldId="812"/>
            <ac:spMk id="238" creationId="{860CA3F4-14CC-85FA-7358-BD5C61D3B062}"/>
          </ac:spMkLst>
        </pc:spChg>
        <pc:spChg chg="mod">
          <ac:chgData name="Aman Sardana (amasarda)" userId="dd472951-390e-47a2-b0d8-108d2804af3d" providerId="ADAL" clId="{E64FDA6F-7538-7E4D-B78D-511839FD91AF}" dt="2023-04-21T19:58:53.307" v="67" actId="1035"/>
          <ac:spMkLst>
            <pc:docMk/>
            <pc:sldMk cId="3250505071" sldId="812"/>
            <ac:spMk id="239" creationId="{770F0DCB-D324-818A-70C8-4D4FD4FE8A51}"/>
          </ac:spMkLst>
        </pc:spChg>
        <pc:spChg chg="mod">
          <ac:chgData name="Aman Sardana (amasarda)" userId="dd472951-390e-47a2-b0d8-108d2804af3d" providerId="ADAL" clId="{E64FDA6F-7538-7E4D-B78D-511839FD91AF}" dt="2023-04-21T19:58:53.307" v="67" actId="1035"/>
          <ac:spMkLst>
            <pc:docMk/>
            <pc:sldMk cId="3250505071" sldId="812"/>
            <ac:spMk id="240" creationId="{A2F99C93-3CAD-87D5-C988-A203A5F3EBF8}"/>
          </ac:spMkLst>
        </pc:spChg>
        <pc:spChg chg="mod">
          <ac:chgData name="Aman Sardana (amasarda)" userId="dd472951-390e-47a2-b0d8-108d2804af3d" providerId="ADAL" clId="{E64FDA6F-7538-7E4D-B78D-511839FD91AF}" dt="2023-04-21T19:58:53.307" v="67" actId="1035"/>
          <ac:spMkLst>
            <pc:docMk/>
            <pc:sldMk cId="3250505071" sldId="812"/>
            <ac:spMk id="241" creationId="{E5CD5536-E788-6961-5880-7068DE257361}"/>
          </ac:spMkLst>
        </pc:spChg>
        <pc:spChg chg="mod">
          <ac:chgData name="Aman Sardana (amasarda)" userId="dd472951-390e-47a2-b0d8-108d2804af3d" providerId="ADAL" clId="{E64FDA6F-7538-7E4D-B78D-511839FD91AF}" dt="2023-04-21T19:58:53.307" v="67" actId="1035"/>
          <ac:spMkLst>
            <pc:docMk/>
            <pc:sldMk cId="3250505071" sldId="812"/>
            <ac:spMk id="242" creationId="{4B11C306-D5A5-1AC7-7A07-94B2C112AF6B}"/>
          </ac:spMkLst>
        </pc:spChg>
        <pc:spChg chg="mod">
          <ac:chgData name="Aman Sardana (amasarda)" userId="dd472951-390e-47a2-b0d8-108d2804af3d" providerId="ADAL" clId="{E64FDA6F-7538-7E4D-B78D-511839FD91AF}" dt="2023-04-21T19:58:53.307" v="67" actId="1035"/>
          <ac:spMkLst>
            <pc:docMk/>
            <pc:sldMk cId="3250505071" sldId="812"/>
            <ac:spMk id="243" creationId="{3E3D746F-BC5F-E200-4B5B-BAB0B441BCC6}"/>
          </ac:spMkLst>
        </pc:spChg>
        <pc:spChg chg="mod">
          <ac:chgData name="Aman Sardana (amasarda)" userId="dd472951-390e-47a2-b0d8-108d2804af3d" providerId="ADAL" clId="{E64FDA6F-7538-7E4D-B78D-511839FD91AF}" dt="2023-04-21T19:58:53.307" v="67" actId="1035"/>
          <ac:spMkLst>
            <pc:docMk/>
            <pc:sldMk cId="3250505071" sldId="812"/>
            <ac:spMk id="244" creationId="{F6425185-A4C2-C5A4-4E19-93A8DC121911}"/>
          </ac:spMkLst>
        </pc:spChg>
        <pc:spChg chg="mod">
          <ac:chgData name="Aman Sardana (amasarda)" userId="dd472951-390e-47a2-b0d8-108d2804af3d" providerId="ADAL" clId="{E64FDA6F-7538-7E4D-B78D-511839FD91AF}" dt="2023-04-21T19:58:53.307" v="67" actId="1035"/>
          <ac:spMkLst>
            <pc:docMk/>
            <pc:sldMk cId="3250505071" sldId="812"/>
            <ac:spMk id="245" creationId="{1C572DCA-22E1-44A3-91D5-F63D921E760E}"/>
          </ac:spMkLst>
        </pc:spChg>
        <pc:spChg chg="mod">
          <ac:chgData name="Aman Sardana (amasarda)" userId="dd472951-390e-47a2-b0d8-108d2804af3d" providerId="ADAL" clId="{E64FDA6F-7538-7E4D-B78D-511839FD91AF}" dt="2023-04-21T19:58:53.307" v="67" actId="1035"/>
          <ac:spMkLst>
            <pc:docMk/>
            <pc:sldMk cId="3250505071" sldId="812"/>
            <ac:spMk id="246" creationId="{6AF651F7-63DC-953B-DEA1-A0B94AAECBAE}"/>
          </ac:spMkLst>
        </pc:spChg>
        <pc:spChg chg="mod">
          <ac:chgData name="Aman Sardana (amasarda)" userId="dd472951-390e-47a2-b0d8-108d2804af3d" providerId="ADAL" clId="{E64FDA6F-7538-7E4D-B78D-511839FD91AF}" dt="2023-04-21T19:58:53.307" v="67" actId="1035"/>
          <ac:spMkLst>
            <pc:docMk/>
            <pc:sldMk cId="3250505071" sldId="812"/>
            <ac:spMk id="247" creationId="{0C174A1E-42A8-7EEB-30E6-BDE6E15E7762}"/>
          </ac:spMkLst>
        </pc:spChg>
        <pc:spChg chg="mod">
          <ac:chgData name="Aman Sardana (amasarda)" userId="dd472951-390e-47a2-b0d8-108d2804af3d" providerId="ADAL" clId="{E64FDA6F-7538-7E4D-B78D-511839FD91AF}" dt="2023-04-21T19:58:53.307" v="67" actId="1035"/>
          <ac:spMkLst>
            <pc:docMk/>
            <pc:sldMk cId="3250505071" sldId="812"/>
            <ac:spMk id="248" creationId="{BA13B2E4-60EA-E032-257A-84D32CF2AD13}"/>
          </ac:spMkLst>
        </pc:spChg>
        <pc:spChg chg="mod">
          <ac:chgData name="Aman Sardana (amasarda)" userId="dd472951-390e-47a2-b0d8-108d2804af3d" providerId="ADAL" clId="{E64FDA6F-7538-7E4D-B78D-511839FD91AF}" dt="2023-04-21T19:58:53.307" v="67" actId="1035"/>
          <ac:spMkLst>
            <pc:docMk/>
            <pc:sldMk cId="3250505071" sldId="812"/>
            <ac:spMk id="249" creationId="{DDFBF83D-9AB5-CD85-84DA-88C6B410EA20}"/>
          </ac:spMkLst>
        </pc:spChg>
        <pc:spChg chg="mod">
          <ac:chgData name="Aman Sardana (amasarda)" userId="dd472951-390e-47a2-b0d8-108d2804af3d" providerId="ADAL" clId="{E64FDA6F-7538-7E4D-B78D-511839FD91AF}" dt="2023-04-21T19:58:53.307" v="67" actId="1035"/>
          <ac:spMkLst>
            <pc:docMk/>
            <pc:sldMk cId="3250505071" sldId="812"/>
            <ac:spMk id="250" creationId="{EA133BE4-2820-FC3B-40CC-A1FC8AA219F2}"/>
          </ac:spMkLst>
        </pc:spChg>
        <pc:spChg chg="mod">
          <ac:chgData name="Aman Sardana (amasarda)" userId="dd472951-390e-47a2-b0d8-108d2804af3d" providerId="ADAL" clId="{E64FDA6F-7538-7E4D-B78D-511839FD91AF}" dt="2023-04-21T19:58:53.307" v="67" actId="1035"/>
          <ac:spMkLst>
            <pc:docMk/>
            <pc:sldMk cId="3250505071" sldId="812"/>
            <ac:spMk id="251" creationId="{B13EF088-A219-1F4E-C8CC-AE62DBC3D932}"/>
          </ac:spMkLst>
        </pc:spChg>
        <pc:spChg chg="mod">
          <ac:chgData name="Aman Sardana (amasarda)" userId="dd472951-390e-47a2-b0d8-108d2804af3d" providerId="ADAL" clId="{E64FDA6F-7538-7E4D-B78D-511839FD91AF}" dt="2023-04-21T19:58:53.307" v="67" actId="1035"/>
          <ac:spMkLst>
            <pc:docMk/>
            <pc:sldMk cId="3250505071" sldId="812"/>
            <ac:spMk id="252" creationId="{18DBA7A4-8AD2-834A-06F3-059DC8E51696}"/>
          </ac:spMkLst>
        </pc:spChg>
        <pc:spChg chg="mod">
          <ac:chgData name="Aman Sardana (amasarda)" userId="dd472951-390e-47a2-b0d8-108d2804af3d" providerId="ADAL" clId="{E64FDA6F-7538-7E4D-B78D-511839FD91AF}" dt="2023-04-21T19:58:53.307" v="67" actId="1035"/>
          <ac:spMkLst>
            <pc:docMk/>
            <pc:sldMk cId="3250505071" sldId="812"/>
            <ac:spMk id="253" creationId="{30A816B7-D32E-B657-A3B2-831D4DA11DF6}"/>
          </ac:spMkLst>
        </pc:spChg>
        <pc:spChg chg="mod">
          <ac:chgData name="Aman Sardana (amasarda)" userId="dd472951-390e-47a2-b0d8-108d2804af3d" providerId="ADAL" clId="{E64FDA6F-7538-7E4D-B78D-511839FD91AF}" dt="2023-04-21T19:58:53.307" v="67" actId="1035"/>
          <ac:spMkLst>
            <pc:docMk/>
            <pc:sldMk cId="3250505071" sldId="812"/>
            <ac:spMk id="254" creationId="{6A5E7A1A-CC2A-343D-44D2-97335450D2FA}"/>
          </ac:spMkLst>
        </pc:spChg>
        <pc:spChg chg="mod">
          <ac:chgData name="Aman Sardana (amasarda)" userId="dd472951-390e-47a2-b0d8-108d2804af3d" providerId="ADAL" clId="{E64FDA6F-7538-7E4D-B78D-511839FD91AF}" dt="2023-04-21T19:58:53.307" v="67" actId="1035"/>
          <ac:spMkLst>
            <pc:docMk/>
            <pc:sldMk cId="3250505071" sldId="812"/>
            <ac:spMk id="255" creationId="{07B3A946-B089-486E-5761-3212027C66CF}"/>
          </ac:spMkLst>
        </pc:spChg>
        <pc:spChg chg="mod">
          <ac:chgData name="Aman Sardana (amasarda)" userId="dd472951-390e-47a2-b0d8-108d2804af3d" providerId="ADAL" clId="{E64FDA6F-7538-7E4D-B78D-511839FD91AF}" dt="2023-04-21T19:58:53.307" v="67" actId="1035"/>
          <ac:spMkLst>
            <pc:docMk/>
            <pc:sldMk cId="3250505071" sldId="812"/>
            <ac:spMk id="256" creationId="{64A486C0-7BB0-CE15-A682-CBB384D4E85F}"/>
          </ac:spMkLst>
        </pc:spChg>
        <pc:spChg chg="mod">
          <ac:chgData name="Aman Sardana (amasarda)" userId="dd472951-390e-47a2-b0d8-108d2804af3d" providerId="ADAL" clId="{E64FDA6F-7538-7E4D-B78D-511839FD91AF}" dt="2023-04-21T19:58:53.307" v="67" actId="1035"/>
          <ac:spMkLst>
            <pc:docMk/>
            <pc:sldMk cId="3250505071" sldId="812"/>
            <ac:spMk id="257" creationId="{73106957-26E1-809B-D8B2-DC90F2CAC7A6}"/>
          </ac:spMkLst>
        </pc:spChg>
        <pc:spChg chg="mod">
          <ac:chgData name="Aman Sardana (amasarda)" userId="dd472951-390e-47a2-b0d8-108d2804af3d" providerId="ADAL" clId="{E64FDA6F-7538-7E4D-B78D-511839FD91AF}" dt="2023-04-21T19:58:53.307" v="67" actId="1035"/>
          <ac:spMkLst>
            <pc:docMk/>
            <pc:sldMk cId="3250505071" sldId="812"/>
            <ac:spMk id="258" creationId="{67DBAF4D-D967-FBB8-DCF2-AF4FBA4B4451}"/>
          </ac:spMkLst>
        </pc:spChg>
        <pc:spChg chg="mod">
          <ac:chgData name="Aman Sardana (amasarda)" userId="dd472951-390e-47a2-b0d8-108d2804af3d" providerId="ADAL" clId="{E64FDA6F-7538-7E4D-B78D-511839FD91AF}" dt="2023-04-21T19:58:53.307" v="67" actId="1035"/>
          <ac:spMkLst>
            <pc:docMk/>
            <pc:sldMk cId="3250505071" sldId="812"/>
            <ac:spMk id="259" creationId="{339EBFB8-7A63-6305-EBE8-AEC42E8E0B45}"/>
          </ac:spMkLst>
        </pc:spChg>
        <pc:spChg chg="mod">
          <ac:chgData name="Aman Sardana (amasarda)" userId="dd472951-390e-47a2-b0d8-108d2804af3d" providerId="ADAL" clId="{E64FDA6F-7538-7E4D-B78D-511839FD91AF}" dt="2023-04-21T19:58:53.307" v="67" actId="1035"/>
          <ac:spMkLst>
            <pc:docMk/>
            <pc:sldMk cId="3250505071" sldId="812"/>
            <ac:spMk id="260" creationId="{F63D4D09-6FC6-B27C-5187-42A5352DE7E3}"/>
          </ac:spMkLst>
        </pc:spChg>
        <pc:spChg chg="mod">
          <ac:chgData name="Aman Sardana (amasarda)" userId="dd472951-390e-47a2-b0d8-108d2804af3d" providerId="ADAL" clId="{E64FDA6F-7538-7E4D-B78D-511839FD91AF}" dt="2023-04-21T19:58:53.307" v="67" actId="1035"/>
          <ac:spMkLst>
            <pc:docMk/>
            <pc:sldMk cId="3250505071" sldId="812"/>
            <ac:spMk id="261" creationId="{B2361B7B-C498-6AFE-13D6-0F1C1ADEE353}"/>
          </ac:spMkLst>
        </pc:spChg>
        <pc:spChg chg="mod">
          <ac:chgData name="Aman Sardana (amasarda)" userId="dd472951-390e-47a2-b0d8-108d2804af3d" providerId="ADAL" clId="{E64FDA6F-7538-7E4D-B78D-511839FD91AF}" dt="2023-04-21T19:58:53.307" v="67" actId="1035"/>
          <ac:spMkLst>
            <pc:docMk/>
            <pc:sldMk cId="3250505071" sldId="812"/>
            <ac:spMk id="262" creationId="{E04BE1FE-BBC6-7EFA-E54B-CA34D8847D2F}"/>
          </ac:spMkLst>
        </pc:spChg>
        <pc:spChg chg="mod">
          <ac:chgData name="Aman Sardana (amasarda)" userId="dd472951-390e-47a2-b0d8-108d2804af3d" providerId="ADAL" clId="{E64FDA6F-7538-7E4D-B78D-511839FD91AF}" dt="2023-04-21T19:58:53.307" v="67" actId="1035"/>
          <ac:spMkLst>
            <pc:docMk/>
            <pc:sldMk cId="3250505071" sldId="812"/>
            <ac:spMk id="263" creationId="{821CB99F-CCA8-B8C1-4455-4BE765AEA624}"/>
          </ac:spMkLst>
        </pc:spChg>
        <pc:spChg chg="mod">
          <ac:chgData name="Aman Sardana (amasarda)" userId="dd472951-390e-47a2-b0d8-108d2804af3d" providerId="ADAL" clId="{E64FDA6F-7538-7E4D-B78D-511839FD91AF}" dt="2023-04-21T19:58:53.307" v="67" actId="1035"/>
          <ac:spMkLst>
            <pc:docMk/>
            <pc:sldMk cId="3250505071" sldId="812"/>
            <ac:spMk id="264" creationId="{A0D4A78D-F817-5EA9-A069-5F830BF0D222}"/>
          </ac:spMkLst>
        </pc:spChg>
        <pc:spChg chg="mod">
          <ac:chgData name="Aman Sardana (amasarda)" userId="dd472951-390e-47a2-b0d8-108d2804af3d" providerId="ADAL" clId="{E64FDA6F-7538-7E4D-B78D-511839FD91AF}" dt="2023-04-21T19:58:53.307" v="67" actId="1035"/>
          <ac:spMkLst>
            <pc:docMk/>
            <pc:sldMk cId="3250505071" sldId="812"/>
            <ac:spMk id="265" creationId="{F8B54ECF-AFB4-4722-A170-88BC29E57573}"/>
          </ac:spMkLst>
        </pc:spChg>
        <pc:spChg chg="mod">
          <ac:chgData name="Aman Sardana (amasarda)" userId="dd472951-390e-47a2-b0d8-108d2804af3d" providerId="ADAL" clId="{E64FDA6F-7538-7E4D-B78D-511839FD91AF}" dt="2023-04-21T19:58:53.307" v="67" actId="1035"/>
          <ac:spMkLst>
            <pc:docMk/>
            <pc:sldMk cId="3250505071" sldId="812"/>
            <ac:spMk id="266" creationId="{5431DC71-946F-F2B8-1B6C-76568B22266D}"/>
          </ac:spMkLst>
        </pc:spChg>
        <pc:spChg chg="mod">
          <ac:chgData name="Aman Sardana (amasarda)" userId="dd472951-390e-47a2-b0d8-108d2804af3d" providerId="ADAL" clId="{E64FDA6F-7538-7E4D-B78D-511839FD91AF}" dt="2023-04-21T19:58:53.307" v="67" actId="1035"/>
          <ac:spMkLst>
            <pc:docMk/>
            <pc:sldMk cId="3250505071" sldId="812"/>
            <ac:spMk id="267" creationId="{BAD7F9E4-078F-6454-BFAF-8F96A3430893}"/>
          </ac:spMkLst>
        </pc:spChg>
        <pc:spChg chg="mod">
          <ac:chgData name="Aman Sardana (amasarda)" userId="dd472951-390e-47a2-b0d8-108d2804af3d" providerId="ADAL" clId="{E64FDA6F-7538-7E4D-B78D-511839FD91AF}" dt="2023-04-21T19:58:53.307" v="67" actId="1035"/>
          <ac:spMkLst>
            <pc:docMk/>
            <pc:sldMk cId="3250505071" sldId="812"/>
            <ac:spMk id="268" creationId="{E449F8F7-8648-84EC-70BA-1AF8C5DD1B42}"/>
          </ac:spMkLst>
        </pc:spChg>
        <pc:spChg chg="mod">
          <ac:chgData name="Aman Sardana (amasarda)" userId="dd472951-390e-47a2-b0d8-108d2804af3d" providerId="ADAL" clId="{E64FDA6F-7538-7E4D-B78D-511839FD91AF}" dt="2023-04-21T19:58:53.307" v="67" actId="1035"/>
          <ac:spMkLst>
            <pc:docMk/>
            <pc:sldMk cId="3250505071" sldId="812"/>
            <ac:spMk id="269" creationId="{2068341B-B279-71F5-9E94-0A366B55E912}"/>
          </ac:spMkLst>
        </pc:spChg>
        <pc:spChg chg="mod">
          <ac:chgData name="Aman Sardana (amasarda)" userId="dd472951-390e-47a2-b0d8-108d2804af3d" providerId="ADAL" clId="{E64FDA6F-7538-7E4D-B78D-511839FD91AF}" dt="2023-04-21T19:58:53.307" v="67" actId="1035"/>
          <ac:spMkLst>
            <pc:docMk/>
            <pc:sldMk cId="3250505071" sldId="812"/>
            <ac:spMk id="270" creationId="{7DEB3D76-F7FF-9295-E913-A41C529F9644}"/>
          </ac:spMkLst>
        </pc:spChg>
        <pc:spChg chg="mod">
          <ac:chgData name="Aman Sardana (amasarda)" userId="dd472951-390e-47a2-b0d8-108d2804af3d" providerId="ADAL" clId="{E64FDA6F-7538-7E4D-B78D-511839FD91AF}" dt="2023-04-21T19:58:53.307" v="67" actId="1035"/>
          <ac:spMkLst>
            <pc:docMk/>
            <pc:sldMk cId="3250505071" sldId="812"/>
            <ac:spMk id="271" creationId="{ADF05940-F53D-A534-0967-3727CEAC86DF}"/>
          </ac:spMkLst>
        </pc:spChg>
        <pc:spChg chg="mod">
          <ac:chgData name="Aman Sardana (amasarda)" userId="dd472951-390e-47a2-b0d8-108d2804af3d" providerId="ADAL" clId="{E64FDA6F-7538-7E4D-B78D-511839FD91AF}" dt="2023-04-21T19:58:53.307" v="67" actId="1035"/>
          <ac:spMkLst>
            <pc:docMk/>
            <pc:sldMk cId="3250505071" sldId="812"/>
            <ac:spMk id="272" creationId="{6C9308C6-7B28-7FFF-7846-B0300194AC0C}"/>
          </ac:spMkLst>
        </pc:spChg>
        <pc:spChg chg="mod">
          <ac:chgData name="Aman Sardana (amasarda)" userId="dd472951-390e-47a2-b0d8-108d2804af3d" providerId="ADAL" clId="{E64FDA6F-7538-7E4D-B78D-511839FD91AF}" dt="2023-04-21T19:58:53.307" v="67" actId="1035"/>
          <ac:spMkLst>
            <pc:docMk/>
            <pc:sldMk cId="3250505071" sldId="812"/>
            <ac:spMk id="273" creationId="{70213D8A-85DE-DD6C-0B8F-F36B5DCD131F}"/>
          </ac:spMkLst>
        </pc:spChg>
        <pc:spChg chg="mod">
          <ac:chgData name="Aman Sardana (amasarda)" userId="dd472951-390e-47a2-b0d8-108d2804af3d" providerId="ADAL" clId="{E64FDA6F-7538-7E4D-B78D-511839FD91AF}" dt="2023-04-21T19:58:53.307" v="67" actId="1035"/>
          <ac:spMkLst>
            <pc:docMk/>
            <pc:sldMk cId="3250505071" sldId="812"/>
            <ac:spMk id="274" creationId="{18CAF41B-97A2-5BAF-FFED-C636E36E8A5D}"/>
          </ac:spMkLst>
        </pc:spChg>
        <pc:spChg chg="mod">
          <ac:chgData name="Aman Sardana (amasarda)" userId="dd472951-390e-47a2-b0d8-108d2804af3d" providerId="ADAL" clId="{E64FDA6F-7538-7E4D-B78D-511839FD91AF}" dt="2023-04-21T19:58:53.307" v="67" actId="1035"/>
          <ac:spMkLst>
            <pc:docMk/>
            <pc:sldMk cId="3250505071" sldId="812"/>
            <ac:spMk id="275" creationId="{54BB1DDC-D73C-B6C6-27ED-0899CB71370B}"/>
          </ac:spMkLst>
        </pc:spChg>
        <pc:spChg chg="mod">
          <ac:chgData name="Aman Sardana (amasarda)" userId="dd472951-390e-47a2-b0d8-108d2804af3d" providerId="ADAL" clId="{E64FDA6F-7538-7E4D-B78D-511839FD91AF}" dt="2023-04-21T19:58:53.307" v="67" actId="1035"/>
          <ac:spMkLst>
            <pc:docMk/>
            <pc:sldMk cId="3250505071" sldId="812"/>
            <ac:spMk id="276" creationId="{D90A8ED7-C7AA-CD46-F62B-60FD287613FF}"/>
          </ac:spMkLst>
        </pc:spChg>
        <pc:spChg chg="mod">
          <ac:chgData name="Aman Sardana (amasarda)" userId="dd472951-390e-47a2-b0d8-108d2804af3d" providerId="ADAL" clId="{E64FDA6F-7538-7E4D-B78D-511839FD91AF}" dt="2023-04-21T19:58:53.307" v="67" actId="1035"/>
          <ac:spMkLst>
            <pc:docMk/>
            <pc:sldMk cId="3250505071" sldId="812"/>
            <ac:spMk id="277" creationId="{8FBA873D-637B-4636-61D6-8CA721A31552}"/>
          </ac:spMkLst>
        </pc:spChg>
        <pc:spChg chg="mod">
          <ac:chgData name="Aman Sardana (amasarda)" userId="dd472951-390e-47a2-b0d8-108d2804af3d" providerId="ADAL" clId="{E64FDA6F-7538-7E4D-B78D-511839FD91AF}" dt="2023-04-21T19:58:53.307" v="67" actId="1035"/>
          <ac:spMkLst>
            <pc:docMk/>
            <pc:sldMk cId="3250505071" sldId="812"/>
            <ac:spMk id="278" creationId="{64320F0C-5B13-5682-A560-B479050CE966}"/>
          </ac:spMkLst>
        </pc:spChg>
        <pc:spChg chg="mod">
          <ac:chgData name="Aman Sardana (amasarda)" userId="dd472951-390e-47a2-b0d8-108d2804af3d" providerId="ADAL" clId="{E64FDA6F-7538-7E4D-B78D-511839FD91AF}" dt="2023-04-21T19:58:53.307" v="67" actId="1035"/>
          <ac:spMkLst>
            <pc:docMk/>
            <pc:sldMk cId="3250505071" sldId="812"/>
            <ac:spMk id="279" creationId="{FFF94D37-E46E-390B-2978-EEE3A41283BC}"/>
          </ac:spMkLst>
        </pc:spChg>
        <pc:spChg chg="mod">
          <ac:chgData name="Aman Sardana (amasarda)" userId="dd472951-390e-47a2-b0d8-108d2804af3d" providerId="ADAL" clId="{E64FDA6F-7538-7E4D-B78D-511839FD91AF}" dt="2023-04-21T19:58:53.307" v="67" actId="1035"/>
          <ac:spMkLst>
            <pc:docMk/>
            <pc:sldMk cId="3250505071" sldId="812"/>
            <ac:spMk id="280" creationId="{D23AE9CE-3B3C-141B-E232-E6D60D23C192}"/>
          </ac:spMkLst>
        </pc:spChg>
        <pc:spChg chg="mod">
          <ac:chgData name="Aman Sardana (amasarda)" userId="dd472951-390e-47a2-b0d8-108d2804af3d" providerId="ADAL" clId="{E64FDA6F-7538-7E4D-B78D-511839FD91AF}" dt="2023-04-21T19:58:53.307" v="67" actId="1035"/>
          <ac:spMkLst>
            <pc:docMk/>
            <pc:sldMk cId="3250505071" sldId="812"/>
            <ac:spMk id="281" creationId="{6768CE6C-D73C-AC8D-07B6-3092D739777D}"/>
          </ac:spMkLst>
        </pc:spChg>
        <pc:spChg chg="mod">
          <ac:chgData name="Aman Sardana (amasarda)" userId="dd472951-390e-47a2-b0d8-108d2804af3d" providerId="ADAL" clId="{E64FDA6F-7538-7E4D-B78D-511839FD91AF}" dt="2023-04-21T19:58:53.307" v="67" actId="1035"/>
          <ac:spMkLst>
            <pc:docMk/>
            <pc:sldMk cId="3250505071" sldId="812"/>
            <ac:spMk id="282" creationId="{27AA2837-05C6-8CCC-8F50-8E18970F1B5C}"/>
          </ac:spMkLst>
        </pc:spChg>
        <pc:spChg chg="mod">
          <ac:chgData name="Aman Sardana (amasarda)" userId="dd472951-390e-47a2-b0d8-108d2804af3d" providerId="ADAL" clId="{E64FDA6F-7538-7E4D-B78D-511839FD91AF}" dt="2023-04-21T19:58:53.307" v="67" actId="1035"/>
          <ac:spMkLst>
            <pc:docMk/>
            <pc:sldMk cId="3250505071" sldId="812"/>
            <ac:spMk id="283" creationId="{C0771BB8-CD46-F3F6-FE83-38D234D182D6}"/>
          </ac:spMkLst>
        </pc:spChg>
        <pc:spChg chg="mod">
          <ac:chgData name="Aman Sardana (amasarda)" userId="dd472951-390e-47a2-b0d8-108d2804af3d" providerId="ADAL" clId="{E64FDA6F-7538-7E4D-B78D-511839FD91AF}" dt="2023-04-21T19:58:53.307" v="67" actId="1035"/>
          <ac:spMkLst>
            <pc:docMk/>
            <pc:sldMk cId="3250505071" sldId="812"/>
            <ac:spMk id="284" creationId="{7E2DCD2E-0F28-B952-EC8C-2A68A190BDD1}"/>
          </ac:spMkLst>
        </pc:spChg>
        <pc:spChg chg="mod">
          <ac:chgData name="Aman Sardana (amasarda)" userId="dd472951-390e-47a2-b0d8-108d2804af3d" providerId="ADAL" clId="{E64FDA6F-7538-7E4D-B78D-511839FD91AF}" dt="2023-04-21T19:58:53.307" v="67" actId="1035"/>
          <ac:spMkLst>
            <pc:docMk/>
            <pc:sldMk cId="3250505071" sldId="812"/>
            <ac:spMk id="285" creationId="{F01F9E96-45FE-6978-8FB3-2855B6895630}"/>
          </ac:spMkLst>
        </pc:spChg>
        <pc:spChg chg="mod">
          <ac:chgData name="Aman Sardana (amasarda)" userId="dd472951-390e-47a2-b0d8-108d2804af3d" providerId="ADAL" clId="{E64FDA6F-7538-7E4D-B78D-511839FD91AF}" dt="2023-04-21T19:58:53.307" v="67" actId="1035"/>
          <ac:spMkLst>
            <pc:docMk/>
            <pc:sldMk cId="3250505071" sldId="812"/>
            <ac:spMk id="286" creationId="{C79EC627-C46C-C45C-4EDD-A66CFFE99CBE}"/>
          </ac:spMkLst>
        </pc:spChg>
        <pc:spChg chg="mod">
          <ac:chgData name="Aman Sardana (amasarda)" userId="dd472951-390e-47a2-b0d8-108d2804af3d" providerId="ADAL" clId="{E64FDA6F-7538-7E4D-B78D-511839FD91AF}" dt="2023-04-21T19:58:53.307" v="67" actId="1035"/>
          <ac:spMkLst>
            <pc:docMk/>
            <pc:sldMk cId="3250505071" sldId="812"/>
            <ac:spMk id="287" creationId="{E29879BE-4844-829E-93F0-F89E9D348321}"/>
          </ac:spMkLst>
        </pc:spChg>
        <pc:spChg chg="mod">
          <ac:chgData name="Aman Sardana (amasarda)" userId="dd472951-390e-47a2-b0d8-108d2804af3d" providerId="ADAL" clId="{E64FDA6F-7538-7E4D-B78D-511839FD91AF}" dt="2023-04-21T19:58:53.307" v="67" actId="1035"/>
          <ac:spMkLst>
            <pc:docMk/>
            <pc:sldMk cId="3250505071" sldId="812"/>
            <ac:spMk id="288" creationId="{A7C4CDD0-5145-BD16-9851-E98417F41EAD}"/>
          </ac:spMkLst>
        </pc:spChg>
        <pc:spChg chg="mod">
          <ac:chgData name="Aman Sardana (amasarda)" userId="dd472951-390e-47a2-b0d8-108d2804af3d" providerId="ADAL" clId="{E64FDA6F-7538-7E4D-B78D-511839FD91AF}" dt="2023-04-21T19:58:53.307" v="67" actId="1035"/>
          <ac:spMkLst>
            <pc:docMk/>
            <pc:sldMk cId="3250505071" sldId="812"/>
            <ac:spMk id="289" creationId="{29DA6E07-8610-F4F7-352A-B41DFBBD8A69}"/>
          </ac:spMkLst>
        </pc:spChg>
        <pc:spChg chg="mod">
          <ac:chgData name="Aman Sardana (amasarda)" userId="dd472951-390e-47a2-b0d8-108d2804af3d" providerId="ADAL" clId="{E64FDA6F-7538-7E4D-B78D-511839FD91AF}" dt="2023-04-21T19:58:53.307" v="67" actId="1035"/>
          <ac:spMkLst>
            <pc:docMk/>
            <pc:sldMk cId="3250505071" sldId="812"/>
            <ac:spMk id="290" creationId="{B7AAD6E4-AD3C-9766-81DD-E23D01A0A5C7}"/>
          </ac:spMkLst>
        </pc:spChg>
        <pc:spChg chg="mod">
          <ac:chgData name="Aman Sardana (amasarda)" userId="dd472951-390e-47a2-b0d8-108d2804af3d" providerId="ADAL" clId="{E64FDA6F-7538-7E4D-B78D-511839FD91AF}" dt="2023-04-21T19:58:53.307" v="67" actId="1035"/>
          <ac:spMkLst>
            <pc:docMk/>
            <pc:sldMk cId="3250505071" sldId="812"/>
            <ac:spMk id="291" creationId="{AFE60A31-FF7E-7E07-FD20-8F680056B433}"/>
          </ac:spMkLst>
        </pc:spChg>
        <pc:spChg chg="mod">
          <ac:chgData name="Aman Sardana (amasarda)" userId="dd472951-390e-47a2-b0d8-108d2804af3d" providerId="ADAL" clId="{E64FDA6F-7538-7E4D-B78D-511839FD91AF}" dt="2023-04-21T19:58:53.307" v="67" actId="1035"/>
          <ac:spMkLst>
            <pc:docMk/>
            <pc:sldMk cId="3250505071" sldId="812"/>
            <ac:spMk id="292" creationId="{25A4426D-2B38-F14E-FB12-ACCCD5AB5094}"/>
          </ac:spMkLst>
        </pc:spChg>
        <pc:spChg chg="mod">
          <ac:chgData name="Aman Sardana (amasarda)" userId="dd472951-390e-47a2-b0d8-108d2804af3d" providerId="ADAL" clId="{E64FDA6F-7538-7E4D-B78D-511839FD91AF}" dt="2023-04-21T19:58:53.307" v="67" actId="1035"/>
          <ac:spMkLst>
            <pc:docMk/>
            <pc:sldMk cId="3250505071" sldId="812"/>
            <ac:spMk id="293" creationId="{92E68C3F-9459-67E4-EDB2-FF5E7B1C0DB4}"/>
          </ac:spMkLst>
        </pc:spChg>
        <pc:spChg chg="mod">
          <ac:chgData name="Aman Sardana (amasarda)" userId="dd472951-390e-47a2-b0d8-108d2804af3d" providerId="ADAL" clId="{E64FDA6F-7538-7E4D-B78D-511839FD91AF}" dt="2023-04-21T19:58:53.307" v="67" actId="1035"/>
          <ac:spMkLst>
            <pc:docMk/>
            <pc:sldMk cId="3250505071" sldId="812"/>
            <ac:spMk id="294" creationId="{E89A80FD-17E8-D4FD-F8BA-A0791E83B799}"/>
          </ac:spMkLst>
        </pc:spChg>
        <pc:spChg chg="mod">
          <ac:chgData name="Aman Sardana (amasarda)" userId="dd472951-390e-47a2-b0d8-108d2804af3d" providerId="ADAL" clId="{E64FDA6F-7538-7E4D-B78D-511839FD91AF}" dt="2023-04-21T19:58:53.307" v="67" actId="1035"/>
          <ac:spMkLst>
            <pc:docMk/>
            <pc:sldMk cId="3250505071" sldId="812"/>
            <ac:spMk id="295" creationId="{5F56E0C1-2C3E-7F59-AB01-0ADC268087FA}"/>
          </ac:spMkLst>
        </pc:spChg>
        <pc:spChg chg="mod">
          <ac:chgData name="Aman Sardana (amasarda)" userId="dd472951-390e-47a2-b0d8-108d2804af3d" providerId="ADAL" clId="{E64FDA6F-7538-7E4D-B78D-511839FD91AF}" dt="2023-04-21T19:58:53.307" v="67" actId="1035"/>
          <ac:spMkLst>
            <pc:docMk/>
            <pc:sldMk cId="3250505071" sldId="812"/>
            <ac:spMk id="296" creationId="{26F1949B-BED2-FF9A-A68E-9AE1C884B141}"/>
          </ac:spMkLst>
        </pc:spChg>
        <pc:spChg chg="mod">
          <ac:chgData name="Aman Sardana (amasarda)" userId="dd472951-390e-47a2-b0d8-108d2804af3d" providerId="ADAL" clId="{E64FDA6F-7538-7E4D-B78D-511839FD91AF}" dt="2023-04-21T19:58:53.307" v="67" actId="1035"/>
          <ac:spMkLst>
            <pc:docMk/>
            <pc:sldMk cId="3250505071" sldId="812"/>
            <ac:spMk id="297" creationId="{0FD36A2A-F0CB-1015-FC61-43766D3DEE3F}"/>
          </ac:spMkLst>
        </pc:spChg>
        <pc:spChg chg="mod">
          <ac:chgData name="Aman Sardana (amasarda)" userId="dd472951-390e-47a2-b0d8-108d2804af3d" providerId="ADAL" clId="{E64FDA6F-7538-7E4D-B78D-511839FD91AF}" dt="2023-04-21T19:58:53.307" v="67" actId="1035"/>
          <ac:spMkLst>
            <pc:docMk/>
            <pc:sldMk cId="3250505071" sldId="812"/>
            <ac:spMk id="298" creationId="{7DA8E139-A15B-F170-D730-6A174657030D}"/>
          </ac:spMkLst>
        </pc:spChg>
        <pc:spChg chg="mod">
          <ac:chgData name="Aman Sardana (amasarda)" userId="dd472951-390e-47a2-b0d8-108d2804af3d" providerId="ADAL" clId="{E64FDA6F-7538-7E4D-B78D-511839FD91AF}" dt="2023-04-21T19:58:53.307" v="67" actId="1035"/>
          <ac:spMkLst>
            <pc:docMk/>
            <pc:sldMk cId="3250505071" sldId="812"/>
            <ac:spMk id="299" creationId="{C562E10D-DACD-70A8-4692-A1B53F7E5065}"/>
          </ac:spMkLst>
        </pc:spChg>
        <pc:spChg chg="mod">
          <ac:chgData name="Aman Sardana (amasarda)" userId="dd472951-390e-47a2-b0d8-108d2804af3d" providerId="ADAL" clId="{E64FDA6F-7538-7E4D-B78D-511839FD91AF}" dt="2023-04-21T19:58:53.307" v="67" actId="1035"/>
          <ac:spMkLst>
            <pc:docMk/>
            <pc:sldMk cId="3250505071" sldId="812"/>
            <ac:spMk id="300" creationId="{965AA1E1-0C33-5C59-181A-09B8DD71C045}"/>
          </ac:spMkLst>
        </pc:spChg>
        <pc:spChg chg="mod">
          <ac:chgData name="Aman Sardana (amasarda)" userId="dd472951-390e-47a2-b0d8-108d2804af3d" providerId="ADAL" clId="{E64FDA6F-7538-7E4D-B78D-511839FD91AF}" dt="2023-04-21T19:58:53.307" v="67" actId="1035"/>
          <ac:spMkLst>
            <pc:docMk/>
            <pc:sldMk cId="3250505071" sldId="812"/>
            <ac:spMk id="301" creationId="{26627D7A-2C4F-3A95-872F-CC08F537A939}"/>
          </ac:spMkLst>
        </pc:spChg>
        <pc:spChg chg="mod">
          <ac:chgData name="Aman Sardana (amasarda)" userId="dd472951-390e-47a2-b0d8-108d2804af3d" providerId="ADAL" clId="{E64FDA6F-7538-7E4D-B78D-511839FD91AF}" dt="2023-04-21T19:58:53.307" v="67" actId="1035"/>
          <ac:spMkLst>
            <pc:docMk/>
            <pc:sldMk cId="3250505071" sldId="812"/>
            <ac:spMk id="302" creationId="{EF0DB25F-1126-1387-7BF5-493EDD1DE84C}"/>
          </ac:spMkLst>
        </pc:spChg>
        <pc:spChg chg="mod">
          <ac:chgData name="Aman Sardana (amasarda)" userId="dd472951-390e-47a2-b0d8-108d2804af3d" providerId="ADAL" clId="{E64FDA6F-7538-7E4D-B78D-511839FD91AF}" dt="2023-04-21T19:58:53.307" v="67" actId="1035"/>
          <ac:spMkLst>
            <pc:docMk/>
            <pc:sldMk cId="3250505071" sldId="812"/>
            <ac:spMk id="303" creationId="{4914A88E-F6FE-62AB-2EEF-9C2A8D5238F3}"/>
          </ac:spMkLst>
        </pc:spChg>
        <pc:spChg chg="mod">
          <ac:chgData name="Aman Sardana (amasarda)" userId="dd472951-390e-47a2-b0d8-108d2804af3d" providerId="ADAL" clId="{E64FDA6F-7538-7E4D-B78D-511839FD91AF}" dt="2023-04-21T19:58:53.307" v="67" actId="1035"/>
          <ac:spMkLst>
            <pc:docMk/>
            <pc:sldMk cId="3250505071" sldId="812"/>
            <ac:spMk id="304" creationId="{9DB995FE-1A03-85B0-A7B1-789D4EFE4F3E}"/>
          </ac:spMkLst>
        </pc:spChg>
        <pc:spChg chg="mod">
          <ac:chgData name="Aman Sardana (amasarda)" userId="dd472951-390e-47a2-b0d8-108d2804af3d" providerId="ADAL" clId="{E64FDA6F-7538-7E4D-B78D-511839FD91AF}" dt="2023-04-21T19:58:53.307" v="67" actId="1035"/>
          <ac:spMkLst>
            <pc:docMk/>
            <pc:sldMk cId="3250505071" sldId="812"/>
            <ac:spMk id="305" creationId="{1D9F2F11-AB04-685E-67C4-09EF6989788D}"/>
          </ac:spMkLst>
        </pc:spChg>
        <pc:spChg chg="mod">
          <ac:chgData name="Aman Sardana (amasarda)" userId="dd472951-390e-47a2-b0d8-108d2804af3d" providerId="ADAL" clId="{E64FDA6F-7538-7E4D-B78D-511839FD91AF}" dt="2023-04-21T19:58:53.307" v="67" actId="1035"/>
          <ac:spMkLst>
            <pc:docMk/>
            <pc:sldMk cId="3250505071" sldId="812"/>
            <ac:spMk id="306" creationId="{EF2F3583-9C7A-6E04-89EF-755FE64C1701}"/>
          </ac:spMkLst>
        </pc:spChg>
        <pc:spChg chg="mod">
          <ac:chgData name="Aman Sardana (amasarda)" userId="dd472951-390e-47a2-b0d8-108d2804af3d" providerId="ADAL" clId="{E64FDA6F-7538-7E4D-B78D-511839FD91AF}" dt="2023-04-21T19:58:53.307" v="67" actId="1035"/>
          <ac:spMkLst>
            <pc:docMk/>
            <pc:sldMk cId="3250505071" sldId="812"/>
            <ac:spMk id="307" creationId="{F8B3A50C-54E4-8C27-E0E4-B7BD221B116F}"/>
          </ac:spMkLst>
        </pc:spChg>
        <pc:spChg chg="mod">
          <ac:chgData name="Aman Sardana (amasarda)" userId="dd472951-390e-47a2-b0d8-108d2804af3d" providerId="ADAL" clId="{E64FDA6F-7538-7E4D-B78D-511839FD91AF}" dt="2023-04-21T19:58:53.307" v="67" actId="1035"/>
          <ac:spMkLst>
            <pc:docMk/>
            <pc:sldMk cId="3250505071" sldId="812"/>
            <ac:spMk id="308" creationId="{E560EDCE-DE1A-89E5-1CA2-97B0ACC128C9}"/>
          </ac:spMkLst>
        </pc:spChg>
        <pc:spChg chg="mod">
          <ac:chgData name="Aman Sardana (amasarda)" userId="dd472951-390e-47a2-b0d8-108d2804af3d" providerId="ADAL" clId="{E64FDA6F-7538-7E4D-B78D-511839FD91AF}" dt="2023-04-21T19:58:53.307" v="67" actId="1035"/>
          <ac:spMkLst>
            <pc:docMk/>
            <pc:sldMk cId="3250505071" sldId="812"/>
            <ac:spMk id="309" creationId="{396004FD-BC0A-E899-98A9-39C6A13632F3}"/>
          </ac:spMkLst>
        </pc:spChg>
        <pc:spChg chg="mod">
          <ac:chgData name="Aman Sardana (amasarda)" userId="dd472951-390e-47a2-b0d8-108d2804af3d" providerId="ADAL" clId="{E64FDA6F-7538-7E4D-B78D-511839FD91AF}" dt="2023-04-21T19:58:53.307" v="67" actId="1035"/>
          <ac:spMkLst>
            <pc:docMk/>
            <pc:sldMk cId="3250505071" sldId="812"/>
            <ac:spMk id="310" creationId="{A0025EEB-614E-7A64-7E7E-50F61C5C5E59}"/>
          </ac:spMkLst>
        </pc:spChg>
        <pc:spChg chg="mod">
          <ac:chgData name="Aman Sardana (amasarda)" userId="dd472951-390e-47a2-b0d8-108d2804af3d" providerId="ADAL" clId="{E64FDA6F-7538-7E4D-B78D-511839FD91AF}" dt="2023-04-21T19:58:53.307" v="67" actId="1035"/>
          <ac:spMkLst>
            <pc:docMk/>
            <pc:sldMk cId="3250505071" sldId="812"/>
            <ac:spMk id="311" creationId="{1D4CF92C-211D-FAD5-4826-20FBCC9FCF55}"/>
          </ac:spMkLst>
        </pc:spChg>
        <pc:spChg chg="mod">
          <ac:chgData name="Aman Sardana (amasarda)" userId="dd472951-390e-47a2-b0d8-108d2804af3d" providerId="ADAL" clId="{E64FDA6F-7538-7E4D-B78D-511839FD91AF}" dt="2023-04-21T19:58:53.307" v="67" actId="1035"/>
          <ac:spMkLst>
            <pc:docMk/>
            <pc:sldMk cId="3250505071" sldId="812"/>
            <ac:spMk id="312" creationId="{27B455C6-2C37-0A33-C242-48156E04C953}"/>
          </ac:spMkLst>
        </pc:spChg>
        <pc:spChg chg="mod">
          <ac:chgData name="Aman Sardana (amasarda)" userId="dd472951-390e-47a2-b0d8-108d2804af3d" providerId="ADAL" clId="{E64FDA6F-7538-7E4D-B78D-511839FD91AF}" dt="2023-04-21T19:58:53.307" v="67" actId="1035"/>
          <ac:spMkLst>
            <pc:docMk/>
            <pc:sldMk cId="3250505071" sldId="812"/>
            <ac:spMk id="313" creationId="{ED5FFABA-D6D8-E6F0-D7AD-97F41F834F8B}"/>
          </ac:spMkLst>
        </pc:spChg>
        <pc:spChg chg="mod">
          <ac:chgData name="Aman Sardana (amasarda)" userId="dd472951-390e-47a2-b0d8-108d2804af3d" providerId="ADAL" clId="{E64FDA6F-7538-7E4D-B78D-511839FD91AF}" dt="2023-04-21T19:58:53.307" v="67" actId="1035"/>
          <ac:spMkLst>
            <pc:docMk/>
            <pc:sldMk cId="3250505071" sldId="812"/>
            <ac:spMk id="314" creationId="{1631A64A-2FEF-036E-6399-14FBE0F3E088}"/>
          </ac:spMkLst>
        </pc:spChg>
        <pc:spChg chg="mod">
          <ac:chgData name="Aman Sardana (amasarda)" userId="dd472951-390e-47a2-b0d8-108d2804af3d" providerId="ADAL" clId="{E64FDA6F-7538-7E4D-B78D-511839FD91AF}" dt="2023-04-21T19:58:53.307" v="67" actId="1035"/>
          <ac:spMkLst>
            <pc:docMk/>
            <pc:sldMk cId="3250505071" sldId="812"/>
            <ac:spMk id="315" creationId="{B1A2F19D-BD27-A595-EDEF-20A914AC3D7A}"/>
          </ac:spMkLst>
        </pc:spChg>
        <pc:spChg chg="mod">
          <ac:chgData name="Aman Sardana (amasarda)" userId="dd472951-390e-47a2-b0d8-108d2804af3d" providerId="ADAL" clId="{E64FDA6F-7538-7E4D-B78D-511839FD91AF}" dt="2023-04-21T19:58:53.307" v="67" actId="1035"/>
          <ac:spMkLst>
            <pc:docMk/>
            <pc:sldMk cId="3250505071" sldId="812"/>
            <ac:spMk id="316" creationId="{765FDA17-8BC8-5CE2-64C8-F09064F52BCA}"/>
          </ac:spMkLst>
        </pc:spChg>
        <pc:spChg chg="add mod">
          <ac:chgData name="Aman Sardana (amasarda)" userId="dd472951-390e-47a2-b0d8-108d2804af3d" providerId="ADAL" clId="{E64FDA6F-7538-7E4D-B78D-511839FD91AF}" dt="2023-04-21T19:58:09.361" v="31" actId="1076"/>
          <ac:spMkLst>
            <pc:docMk/>
            <pc:sldMk cId="3250505071" sldId="812"/>
            <ac:spMk id="317" creationId="{D33F8E88-3401-F0C1-6541-FDA78178C847}"/>
          </ac:spMkLst>
        </pc:spChg>
        <pc:grpChg chg="add mod">
          <ac:chgData name="Aman Sardana (amasarda)" userId="dd472951-390e-47a2-b0d8-108d2804af3d" providerId="ADAL" clId="{E64FDA6F-7538-7E4D-B78D-511839FD91AF}" dt="2023-04-21T19:58:53.307" v="67" actId="1035"/>
          <ac:grpSpMkLst>
            <pc:docMk/>
            <pc:sldMk cId="3250505071" sldId="812"/>
            <ac:grpSpMk id="20" creationId="{3C9BB13F-49F9-B875-3207-1603F3042F32}"/>
          </ac:grpSpMkLst>
        </pc:grpChg>
        <pc:grpChg chg="add mod">
          <ac:chgData name="Aman Sardana (amasarda)" userId="dd472951-390e-47a2-b0d8-108d2804af3d" providerId="ADAL" clId="{E64FDA6F-7538-7E4D-B78D-511839FD91AF}" dt="2023-04-21T19:58:53.307" v="67" actId="1035"/>
          <ac:grpSpMkLst>
            <pc:docMk/>
            <pc:sldMk cId="3250505071" sldId="812"/>
            <ac:grpSpMk id="28" creationId="{D77D2DAC-2F2B-17C8-9B20-332B5B4D0C1B}"/>
          </ac:grpSpMkLst>
        </pc:grpChg>
        <pc:grpChg chg="add mod">
          <ac:chgData name="Aman Sardana (amasarda)" userId="dd472951-390e-47a2-b0d8-108d2804af3d" providerId="ADAL" clId="{E64FDA6F-7538-7E4D-B78D-511839FD91AF}" dt="2023-04-21T19:58:53.307" v="67" actId="1035"/>
          <ac:grpSpMkLst>
            <pc:docMk/>
            <pc:sldMk cId="3250505071" sldId="812"/>
            <ac:grpSpMk id="37" creationId="{0A04250A-3617-A427-1986-20AD42DDF92B}"/>
          </ac:grpSpMkLst>
        </pc:grpChg>
        <pc:grpChg chg="add mod">
          <ac:chgData name="Aman Sardana (amasarda)" userId="dd472951-390e-47a2-b0d8-108d2804af3d" providerId="ADAL" clId="{E64FDA6F-7538-7E4D-B78D-511839FD91AF}" dt="2023-04-21T19:58:53.307" v="67" actId="1035"/>
          <ac:grpSpMkLst>
            <pc:docMk/>
            <pc:sldMk cId="3250505071" sldId="812"/>
            <ac:grpSpMk id="57" creationId="{F19BF965-67F2-A836-399E-95A10C1E76C3}"/>
          </ac:grpSpMkLst>
        </pc:grpChg>
        <pc:grpChg chg="add mod">
          <ac:chgData name="Aman Sardana (amasarda)" userId="dd472951-390e-47a2-b0d8-108d2804af3d" providerId="ADAL" clId="{E64FDA6F-7538-7E4D-B78D-511839FD91AF}" dt="2023-04-21T19:58:53.307" v="67" actId="1035"/>
          <ac:grpSpMkLst>
            <pc:docMk/>
            <pc:sldMk cId="3250505071" sldId="812"/>
            <ac:grpSpMk id="157" creationId="{F1402B3D-86D3-0EB7-34CC-FC28E0914BD5}"/>
          </ac:grpSpMkLst>
        </pc:grpChg>
        <pc:grpChg chg="add mod">
          <ac:chgData name="Aman Sardana (amasarda)" userId="dd472951-390e-47a2-b0d8-108d2804af3d" providerId="ADAL" clId="{E64FDA6F-7538-7E4D-B78D-511839FD91AF}" dt="2023-04-21T19:58:53.307" v="67" actId="1035"/>
          <ac:grpSpMkLst>
            <pc:docMk/>
            <pc:sldMk cId="3250505071" sldId="812"/>
            <ac:grpSpMk id="182" creationId="{DD86260C-A99B-2237-D4B1-732D2908EAE8}"/>
          </ac:grpSpMkLst>
        </pc:grpChg>
        <pc:grpChg chg="mod">
          <ac:chgData name="Aman Sardana (amasarda)" userId="dd472951-390e-47a2-b0d8-108d2804af3d" providerId="ADAL" clId="{E64FDA6F-7538-7E4D-B78D-511839FD91AF}" dt="2023-04-21T19:58:53.307" v="67" actId="1035"/>
          <ac:grpSpMkLst>
            <pc:docMk/>
            <pc:sldMk cId="3250505071" sldId="812"/>
            <ac:grpSpMk id="183" creationId="{F0CA61C1-97F9-FF94-0218-318586B2018B}"/>
          </ac:grpSpMkLst>
        </pc:grpChg>
        <pc:grpChg chg="add mod">
          <ac:chgData name="Aman Sardana (amasarda)" userId="dd472951-390e-47a2-b0d8-108d2804af3d" providerId="ADAL" clId="{E64FDA6F-7538-7E4D-B78D-511839FD91AF}" dt="2023-04-21T19:58:53.307" v="67" actId="1035"/>
          <ac:grpSpMkLst>
            <pc:docMk/>
            <pc:sldMk cId="3250505071" sldId="812"/>
            <ac:grpSpMk id="192" creationId="{19511814-B6CC-BF8E-9CFF-E8BB4C1417B9}"/>
          </ac:grpSpMkLst>
        </pc:grpChg>
        <pc:grpChg chg="add mod">
          <ac:chgData name="Aman Sardana (amasarda)" userId="dd472951-390e-47a2-b0d8-108d2804af3d" providerId="ADAL" clId="{E64FDA6F-7538-7E4D-B78D-511839FD91AF}" dt="2023-04-21T19:58:53.307" v="67" actId="1035"/>
          <ac:grpSpMkLst>
            <pc:docMk/>
            <pc:sldMk cId="3250505071" sldId="812"/>
            <ac:grpSpMk id="198" creationId="{A70B3AF6-270E-1986-ADA6-C0044B3255C0}"/>
          </ac:grpSpMkLst>
        </pc:grpChg>
        <pc:grpChg chg="add mod">
          <ac:chgData name="Aman Sardana (amasarda)" userId="dd472951-390e-47a2-b0d8-108d2804af3d" providerId="ADAL" clId="{E64FDA6F-7538-7E4D-B78D-511839FD91AF}" dt="2023-04-21T19:58:53.307" v="67" actId="1035"/>
          <ac:grpSpMkLst>
            <pc:docMk/>
            <pc:sldMk cId="3250505071" sldId="812"/>
            <ac:grpSpMk id="205" creationId="{02554035-80F2-5151-F1BB-F00A7C211696}"/>
          </ac:grpSpMkLst>
        </pc:grpChg>
        <pc:grpChg chg="add mod">
          <ac:chgData name="Aman Sardana (amasarda)" userId="dd472951-390e-47a2-b0d8-108d2804af3d" providerId="ADAL" clId="{E64FDA6F-7538-7E4D-B78D-511839FD91AF}" dt="2023-04-21T19:58:53.307" v="67" actId="1035"/>
          <ac:grpSpMkLst>
            <pc:docMk/>
            <pc:sldMk cId="3250505071" sldId="812"/>
            <ac:grpSpMk id="217" creationId="{13D2E981-B451-E69C-2DBE-4C648588E7AC}"/>
          </ac:grpSpMkLst>
        </pc:grpChg>
      </pc:sldChg>
      <pc:sldChg chg="mod ord modShow">
        <pc:chgData name="Aman Sardana (amasarda)" userId="dd472951-390e-47a2-b0d8-108d2804af3d" providerId="ADAL" clId="{E64FDA6F-7538-7E4D-B78D-511839FD91AF}" dt="2023-05-30T14:43:18.122" v="6360" actId="20578"/>
        <pc:sldMkLst>
          <pc:docMk/>
          <pc:sldMk cId="451273875" sldId="813"/>
        </pc:sldMkLst>
      </pc:sldChg>
      <pc:sldChg chg="del mod ord modShow">
        <pc:chgData name="Aman Sardana (amasarda)" userId="dd472951-390e-47a2-b0d8-108d2804af3d" providerId="ADAL" clId="{E64FDA6F-7538-7E4D-B78D-511839FD91AF}" dt="2023-05-12T20:50:44.762" v="3765" actId="18676"/>
        <pc:sldMkLst>
          <pc:docMk/>
          <pc:sldMk cId="460730653" sldId="814"/>
        </pc:sldMkLst>
      </pc:sldChg>
      <pc:sldChg chg="delSp add del mod">
        <pc:chgData name="Aman Sardana (amasarda)" userId="dd472951-390e-47a2-b0d8-108d2804af3d" providerId="ADAL" clId="{E64FDA6F-7538-7E4D-B78D-511839FD91AF}" dt="2023-04-21T20:04:40.805" v="255" actId="2696"/>
        <pc:sldMkLst>
          <pc:docMk/>
          <pc:sldMk cId="1816335269" sldId="2076136778"/>
        </pc:sldMkLst>
        <pc:spChg chg="del">
          <ac:chgData name="Aman Sardana (amasarda)" userId="dd472951-390e-47a2-b0d8-108d2804af3d" providerId="ADAL" clId="{E64FDA6F-7538-7E4D-B78D-511839FD91AF}" dt="2023-04-21T20:04:18.015" v="247" actId="478"/>
          <ac:spMkLst>
            <pc:docMk/>
            <pc:sldMk cId="1816335269" sldId="2076136778"/>
            <ac:spMk id="88" creationId="{2985C846-CC43-4BED-94DC-04A7992B640F}"/>
          </ac:spMkLst>
        </pc:spChg>
      </pc:sldChg>
      <pc:sldChg chg="addSp modSp add mod ord modShow modNotesTx">
        <pc:chgData name="Aman Sardana (amasarda)" userId="dd472951-390e-47a2-b0d8-108d2804af3d" providerId="ADAL" clId="{E64FDA6F-7538-7E4D-B78D-511839FD91AF}" dt="2023-06-02T16:55:12.026" v="13490" actId="20578"/>
        <pc:sldMkLst>
          <pc:docMk/>
          <pc:sldMk cId="3816407024" sldId="2076136780"/>
        </pc:sldMkLst>
        <pc:spChg chg="mod">
          <ac:chgData name="Aman Sardana (amasarda)" userId="dd472951-390e-47a2-b0d8-108d2804af3d" providerId="ADAL" clId="{E64FDA6F-7538-7E4D-B78D-511839FD91AF}" dt="2023-04-21T20:06:57.049" v="328" actId="1035"/>
          <ac:spMkLst>
            <pc:docMk/>
            <pc:sldMk cId="3816407024" sldId="2076136780"/>
            <ac:spMk id="6" creationId="{ACBB5A2A-9AB2-C0B5-F832-2CFF8114DCC9}"/>
          </ac:spMkLst>
        </pc:spChg>
        <pc:spChg chg="mod">
          <ac:chgData name="Aman Sardana (amasarda)" userId="dd472951-390e-47a2-b0d8-108d2804af3d" providerId="ADAL" clId="{E64FDA6F-7538-7E4D-B78D-511839FD91AF}" dt="2023-04-21T20:07:00.160" v="332" actId="1035"/>
          <ac:spMkLst>
            <pc:docMk/>
            <pc:sldMk cId="3816407024" sldId="2076136780"/>
            <ac:spMk id="7" creationId="{24E06E0C-E030-CCD4-F835-1AC7EF5658D3}"/>
          </ac:spMkLst>
        </pc:spChg>
        <pc:spChg chg="add mod">
          <ac:chgData name="Aman Sardana (amasarda)" userId="dd472951-390e-47a2-b0d8-108d2804af3d" providerId="ADAL" clId="{E64FDA6F-7538-7E4D-B78D-511839FD91AF}" dt="2023-04-21T20:02:58.962" v="215"/>
          <ac:spMkLst>
            <pc:docMk/>
            <pc:sldMk cId="3816407024" sldId="2076136780"/>
            <ac:spMk id="8" creationId="{5AD64497-3F27-6F54-8CC6-A51952EF8FED}"/>
          </ac:spMkLst>
        </pc:spChg>
        <pc:spChg chg="add mod">
          <ac:chgData name="Aman Sardana (amasarda)" userId="dd472951-390e-47a2-b0d8-108d2804af3d" providerId="ADAL" clId="{E64FDA6F-7538-7E4D-B78D-511839FD91AF}" dt="2023-04-21T20:03:30.340" v="232" actId="571"/>
          <ac:spMkLst>
            <pc:docMk/>
            <pc:sldMk cId="3816407024" sldId="2076136780"/>
            <ac:spMk id="9" creationId="{3D87FCC9-3BED-4B2E-CCFD-FC51A650B507}"/>
          </ac:spMkLst>
        </pc:spChg>
        <pc:spChg chg="mod">
          <ac:chgData name="Aman Sardana (amasarda)" userId="dd472951-390e-47a2-b0d8-108d2804af3d" providerId="ADAL" clId="{E64FDA6F-7538-7E4D-B78D-511839FD91AF}" dt="2023-04-21T20:03:36.993" v="233" actId="1076"/>
          <ac:spMkLst>
            <pc:docMk/>
            <pc:sldMk cId="3816407024" sldId="2076136780"/>
            <ac:spMk id="442" creationId="{7DFAF3EF-9330-4CD1-864C-9D994D907E7E}"/>
          </ac:spMkLst>
        </pc:spChg>
      </pc:sldChg>
      <pc:sldChg chg="add del">
        <pc:chgData name="Aman Sardana (amasarda)" userId="dd472951-390e-47a2-b0d8-108d2804af3d" providerId="ADAL" clId="{E64FDA6F-7538-7E4D-B78D-511839FD91AF}" dt="2023-04-21T20:00:36.204" v="130" actId="2696"/>
        <pc:sldMkLst>
          <pc:docMk/>
          <pc:sldMk cId="1300702985" sldId="2147308441"/>
        </pc:sldMkLst>
      </pc:sldChg>
      <pc:sldChg chg="add del">
        <pc:chgData name="Aman Sardana (amasarda)" userId="dd472951-390e-47a2-b0d8-108d2804af3d" providerId="ADAL" clId="{E64FDA6F-7538-7E4D-B78D-511839FD91AF}" dt="2023-06-02T16:57:33.608" v="13522" actId="2696"/>
        <pc:sldMkLst>
          <pc:docMk/>
          <pc:sldMk cId="3505006281" sldId="2147308445"/>
        </pc:sldMkLst>
      </pc:sldChg>
      <pc:sldChg chg="add del modNotesTx">
        <pc:chgData name="Aman Sardana (amasarda)" userId="dd472951-390e-47a2-b0d8-108d2804af3d" providerId="ADAL" clId="{E64FDA6F-7538-7E4D-B78D-511839FD91AF}" dt="2023-04-21T20:06:34.766" v="323" actId="2696"/>
        <pc:sldMkLst>
          <pc:docMk/>
          <pc:sldMk cId="1962126814" sldId="2147308446"/>
        </pc:sldMkLst>
      </pc:sldChg>
      <pc:sldChg chg="add del">
        <pc:chgData name="Aman Sardana (amasarda)" userId="dd472951-390e-47a2-b0d8-108d2804af3d" providerId="ADAL" clId="{E64FDA6F-7538-7E4D-B78D-511839FD91AF}" dt="2023-04-21T20:06:36.153" v="324" actId="2696"/>
        <pc:sldMkLst>
          <pc:docMk/>
          <pc:sldMk cId="2234635054" sldId="2147308450"/>
        </pc:sldMkLst>
      </pc:sldChg>
      <pc:sldChg chg="add del">
        <pc:chgData name="Aman Sardana (amasarda)" userId="dd472951-390e-47a2-b0d8-108d2804af3d" providerId="ADAL" clId="{E64FDA6F-7538-7E4D-B78D-511839FD91AF}" dt="2023-05-12T15:58:17.861" v="926" actId="2696"/>
        <pc:sldMkLst>
          <pc:docMk/>
          <pc:sldMk cId="2388134683" sldId="2147470526"/>
        </pc:sldMkLst>
      </pc:sldChg>
      <pc:sldChg chg="mod ord modShow">
        <pc:chgData name="Aman Sardana (amasarda)" userId="dd472951-390e-47a2-b0d8-108d2804af3d" providerId="ADAL" clId="{E64FDA6F-7538-7E4D-B78D-511839FD91AF}" dt="2023-05-30T14:43:18.122" v="6360" actId="20578"/>
        <pc:sldMkLst>
          <pc:docMk/>
          <pc:sldMk cId="2112979490" sldId="2147477352"/>
        </pc:sldMkLst>
      </pc:sldChg>
      <pc:sldChg chg="mod ord modShow">
        <pc:chgData name="Aman Sardana (amasarda)" userId="dd472951-390e-47a2-b0d8-108d2804af3d" providerId="ADAL" clId="{E64FDA6F-7538-7E4D-B78D-511839FD91AF}" dt="2023-05-30T14:43:18.122" v="6360" actId="20578"/>
        <pc:sldMkLst>
          <pc:docMk/>
          <pc:sldMk cId="3930473168" sldId="2147477353"/>
        </pc:sldMkLst>
      </pc:sldChg>
      <pc:sldChg chg="modSp mod ord modShow">
        <pc:chgData name="Aman Sardana (amasarda)" userId="dd472951-390e-47a2-b0d8-108d2804af3d" providerId="ADAL" clId="{E64FDA6F-7538-7E4D-B78D-511839FD91AF}" dt="2023-05-31T21:20:10.947" v="6518" actId="20578"/>
        <pc:sldMkLst>
          <pc:docMk/>
          <pc:sldMk cId="1083798357" sldId="2147477429"/>
        </pc:sldMkLst>
        <pc:spChg chg="mod">
          <ac:chgData name="Aman Sardana (amasarda)" userId="dd472951-390e-47a2-b0d8-108d2804af3d" providerId="ADAL" clId="{E64FDA6F-7538-7E4D-B78D-511839FD91AF}" dt="2023-04-21T20:28:31.486" v="607" actId="1035"/>
          <ac:spMkLst>
            <pc:docMk/>
            <pc:sldMk cId="1083798357" sldId="2147477429"/>
            <ac:spMk id="2" creationId="{C2970653-B9C4-A73C-985F-DED0AAEAC5A5}"/>
          </ac:spMkLst>
        </pc:spChg>
        <pc:graphicFrameChg chg="mod modGraphic">
          <ac:chgData name="Aman Sardana (amasarda)" userId="dd472951-390e-47a2-b0d8-108d2804af3d" providerId="ADAL" clId="{E64FDA6F-7538-7E4D-B78D-511839FD91AF}" dt="2023-05-12T20:54:43.237" v="3782" actId="20577"/>
          <ac:graphicFrameMkLst>
            <pc:docMk/>
            <pc:sldMk cId="1083798357" sldId="2147477429"/>
            <ac:graphicFrameMk id="7" creationId="{D643E659-43D9-9F54-6D47-85F8A00B53A1}"/>
          </ac:graphicFrameMkLst>
        </pc:graphicFrameChg>
      </pc:sldChg>
      <pc:sldChg chg="del">
        <pc:chgData name="Aman Sardana (amasarda)" userId="dd472951-390e-47a2-b0d8-108d2804af3d" providerId="ADAL" clId="{E64FDA6F-7538-7E4D-B78D-511839FD91AF}" dt="2023-05-12T19:03:09.650" v="1870" actId="2696"/>
        <pc:sldMkLst>
          <pc:docMk/>
          <pc:sldMk cId="1168738535" sldId="2147477430"/>
        </pc:sldMkLst>
      </pc:sldChg>
      <pc:sldChg chg="del">
        <pc:chgData name="Aman Sardana (amasarda)" userId="dd472951-390e-47a2-b0d8-108d2804af3d" providerId="ADAL" clId="{E64FDA6F-7538-7E4D-B78D-511839FD91AF}" dt="2023-04-25T15:40:06.668" v="609" actId="2696"/>
        <pc:sldMkLst>
          <pc:docMk/>
          <pc:sldMk cId="1989597444" sldId="2147477432"/>
        </pc:sldMkLst>
      </pc:sldChg>
      <pc:sldChg chg="del">
        <pc:chgData name="Aman Sardana (amasarda)" userId="dd472951-390e-47a2-b0d8-108d2804af3d" providerId="ADAL" clId="{E64FDA6F-7538-7E4D-B78D-511839FD91AF}" dt="2023-04-25T15:40:07.496" v="610" actId="2696"/>
        <pc:sldMkLst>
          <pc:docMk/>
          <pc:sldMk cId="2381950949" sldId="2147477433"/>
        </pc:sldMkLst>
      </pc:sldChg>
      <pc:sldChg chg="add del">
        <pc:chgData name="Aman Sardana (amasarda)" userId="dd472951-390e-47a2-b0d8-108d2804af3d" providerId="ADAL" clId="{E64FDA6F-7538-7E4D-B78D-511839FD91AF}" dt="2023-05-12T20:19:35.961" v="3349" actId="2696"/>
        <pc:sldMkLst>
          <pc:docMk/>
          <pc:sldMk cId="777095171" sldId="2147477434"/>
        </pc:sldMkLst>
      </pc:sldChg>
      <pc:sldChg chg="add del">
        <pc:chgData name="Aman Sardana (amasarda)" userId="dd472951-390e-47a2-b0d8-108d2804af3d" providerId="ADAL" clId="{E64FDA6F-7538-7E4D-B78D-511839FD91AF}" dt="2023-05-12T20:50:23.408" v="3763" actId="2696"/>
        <pc:sldMkLst>
          <pc:docMk/>
          <pc:sldMk cId="3525186563" sldId="2147477434"/>
        </pc:sldMkLst>
      </pc:sldChg>
      <pc:sldChg chg="modSp mod modNotesTx">
        <pc:chgData name="Aman Sardana (amasarda)" userId="dd472951-390e-47a2-b0d8-108d2804af3d" providerId="ADAL" clId="{E64FDA6F-7538-7E4D-B78D-511839FD91AF}" dt="2023-05-25T01:42:42.952" v="5697"/>
        <pc:sldMkLst>
          <pc:docMk/>
          <pc:sldMk cId="366181415" sldId="2147477435"/>
        </pc:sldMkLst>
        <pc:spChg chg="mod">
          <ac:chgData name="Aman Sardana (amasarda)" userId="dd472951-390e-47a2-b0d8-108d2804af3d" providerId="ADAL" clId="{E64FDA6F-7538-7E4D-B78D-511839FD91AF}" dt="2023-05-23T14:53:35.065" v="5651" actId="313"/>
          <ac:spMkLst>
            <pc:docMk/>
            <pc:sldMk cId="366181415" sldId="2147477435"/>
            <ac:spMk id="3" creationId="{00000000-0000-0000-0000-000000000000}"/>
          </ac:spMkLst>
        </pc:spChg>
        <pc:picChg chg="mod">
          <ac:chgData name="Aman Sardana (amasarda)" userId="dd472951-390e-47a2-b0d8-108d2804af3d" providerId="ADAL" clId="{E64FDA6F-7538-7E4D-B78D-511839FD91AF}" dt="2023-05-12T20:31:43.863" v="3516" actId="1440"/>
          <ac:picMkLst>
            <pc:docMk/>
            <pc:sldMk cId="366181415" sldId="2147477435"/>
            <ac:picMk id="7" creationId="{AA72EC88-233C-F255-27A9-6E3E7A12CEAC}"/>
          </ac:picMkLst>
        </pc:picChg>
      </pc:sldChg>
      <pc:sldChg chg="modSp mod modNotesTx">
        <pc:chgData name="Aman Sardana (amasarda)" userId="dd472951-390e-47a2-b0d8-108d2804af3d" providerId="ADAL" clId="{E64FDA6F-7538-7E4D-B78D-511839FD91AF}" dt="2023-06-02T15:11:23.799" v="13471" actId="20577"/>
        <pc:sldMkLst>
          <pc:docMk/>
          <pc:sldMk cId="3571531223" sldId="2147477436"/>
        </pc:sldMkLst>
        <pc:spChg chg="mod">
          <ac:chgData name="Aman Sardana (amasarda)" userId="dd472951-390e-47a2-b0d8-108d2804af3d" providerId="ADAL" clId="{E64FDA6F-7538-7E4D-B78D-511839FD91AF}" dt="2023-05-12T20:35:01.874" v="3552" actId="113"/>
          <ac:spMkLst>
            <pc:docMk/>
            <pc:sldMk cId="3571531223" sldId="2147477436"/>
            <ac:spMk id="11" creationId="{D441A763-F7F4-5C93-DB26-3CA7196286EA}"/>
          </ac:spMkLst>
        </pc:spChg>
        <pc:spChg chg="mod">
          <ac:chgData name="Aman Sardana (amasarda)" userId="dd472951-390e-47a2-b0d8-108d2804af3d" providerId="ADAL" clId="{E64FDA6F-7538-7E4D-B78D-511839FD91AF}" dt="2023-05-12T20:35:01.874" v="3552" actId="113"/>
          <ac:spMkLst>
            <pc:docMk/>
            <pc:sldMk cId="3571531223" sldId="2147477436"/>
            <ac:spMk id="12" creationId="{9755A177-FB89-20DB-A1E0-BF6E7D2867BD}"/>
          </ac:spMkLst>
        </pc:spChg>
        <pc:spChg chg="mod">
          <ac:chgData name="Aman Sardana (amasarda)" userId="dd472951-390e-47a2-b0d8-108d2804af3d" providerId="ADAL" clId="{E64FDA6F-7538-7E4D-B78D-511839FD91AF}" dt="2023-05-12T20:33:36.544" v="3532" actId="404"/>
          <ac:spMkLst>
            <pc:docMk/>
            <pc:sldMk cId="3571531223" sldId="2147477436"/>
            <ac:spMk id="16" creationId="{6663C4C3-370F-FD0A-1897-908E41F506AC}"/>
          </ac:spMkLst>
        </pc:spChg>
        <pc:spChg chg="mod">
          <ac:chgData name="Aman Sardana (amasarda)" userId="dd472951-390e-47a2-b0d8-108d2804af3d" providerId="ADAL" clId="{E64FDA6F-7538-7E4D-B78D-511839FD91AF}" dt="2023-05-12T20:33:36.544" v="3532" actId="404"/>
          <ac:spMkLst>
            <pc:docMk/>
            <pc:sldMk cId="3571531223" sldId="2147477436"/>
            <ac:spMk id="17" creationId="{55DDDC57-4952-0B3A-F2B1-B0D348E520C4}"/>
          </ac:spMkLst>
        </pc:spChg>
        <pc:spChg chg="mod">
          <ac:chgData name="Aman Sardana (amasarda)" userId="dd472951-390e-47a2-b0d8-108d2804af3d" providerId="ADAL" clId="{E64FDA6F-7538-7E4D-B78D-511839FD91AF}" dt="2023-05-12T20:35:01.874" v="3552" actId="113"/>
          <ac:spMkLst>
            <pc:docMk/>
            <pc:sldMk cId="3571531223" sldId="2147477436"/>
            <ac:spMk id="18" creationId="{E83E8572-48F7-CC32-3114-7BB4F2726ED4}"/>
          </ac:spMkLst>
        </pc:spChg>
        <pc:spChg chg="mod">
          <ac:chgData name="Aman Sardana (amasarda)" userId="dd472951-390e-47a2-b0d8-108d2804af3d" providerId="ADAL" clId="{E64FDA6F-7538-7E4D-B78D-511839FD91AF}" dt="2023-05-12T20:35:01.874" v="3552" actId="113"/>
          <ac:spMkLst>
            <pc:docMk/>
            <pc:sldMk cId="3571531223" sldId="2147477436"/>
            <ac:spMk id="19" creationId="{6A315638-C3A9-DCFE-57C0-C7692FEE2695}"/>
          </ac:spMkLst>
        </pc:spChg>
        <pc:picChg chg="mod">
          <ac:chgData name="Aman Sardana (amasarda)" userId="dd472951-390e-47a2-b0d8-108d2804af3d" providerId="ADAL" clId="{E64FDA6F-7538-7E4D-B78D-511839FD91AF}" dt="2023-05-12T20:30:30.690" v="3512" actId="208"/>
          <ac:picMkLst>
            <pc:docMk/>
            <pc:sldMk cId="3571531223" sldId="2147477436"/>
            <ac:picMk id="23" creationId="{42DB377C-C18F-B84B-0FD4-A60BDD57816C}"/>
          </ac:picMkLst>
        </pc:picChg>
        <pc:picChg chg="mod">
          <ac:chgData name="Aman Sardana (amasarda)" userId="dd472951-390e-47a2-b0d8-108d2804af3d" providerId="ADAL" clId="{E64FDA6F-7538-7E4D-B78D-511839FD91AF}" dt="2023-05-12T20:30:42.066" v="3514" actId="1076"/>
          <ac:picMkLst>
            <pc:docMk/>
            <pc:sldMk cId="3571531223" sldId="2147477436"/>
            <ac:picMk id="27" creationId="{675237A1-E293-7EFE-5BB1-BF4D94AA25AE}"/>
          </ac:picMkLst>
        </pc:picChg>
        <pc:picChg chg="mod">
          <ac:chgData name="Aman Sardana (amasarda)" userId="dd472951-390e-47a2-b0d8-108d2804af3d" providerId="ADAL" clId="{E64FDA6F-7538-7E4D-B78D-511839FD91AF}" dt="2023-05-12T20:30:24.682" v="3510" actId="208"/>
          <ac:picMkLst>
            <pc:docMk/>
            <pc:sldMk cId="3571531223" sldId="2147477436"/>
            <ac:picMk id="1026" creationId="{E1D767AC-023B-787A-D767-CA4077033E27}"/>
          </ac:picMkLst>
        </pc:picChg>
        <pc:cxnChg chg="mod">
          <ac:chgData name="Aman Sardana (amasarda)" userId="dd472951-390e-47a2-b0d8-108d2804af3d" providerId="ADAL" clId="{E64FDA6F-7538-7E4D-B78D-511839FD91AF}" dt="2023-05-12T20:30:35.422" v="3513" actId="1076"/>
          <ac:cxnSpMkLst>
            <pc:docMk/>
            <pc:sldMk cId="3571531223" sldId="2147477436"/>
            <ac:cxnSpMk id="21" creationId="{3A4AF350-70C5-247D-E4B4-168D1D5EC653}"/>
          </ac:cxnSpMkLst>
        </pc:cxnChg>
      </pc:sldChg>
      <pc:sldChg chg="modSp mod modNotesTx">
        <pc:chgData name="Aman Sardana (amasarda)" userId="dd472951-390e-47a2-b0d8-108d2804af3d" providerId="ADAL" clId="{E64FDA6F-7538-7E4D-B78D-511839FD91AF}" dt="2023-05-25T01:42:46.917" v="5699"/>
        <pc:sldMkLst>
          <pc:docMk/>
          <pc:sldMk cId="1873567772" sldId="2147477437"/>
        </pc:sldMkLst>
        <pc:spChg chg="mod">
          <ac:chgData name="Aman Sardana (amasarda)" userId="dd472951-390e-47a2-b0d8-108d2804af3d" providerId="ADAL" clId="{E64FDA6F-7538-7E4D-B78D-511839FD91AF}" dt="2023-05-12T20:34:25.922" v="3541" actId="14100"/>
          <ac:spMkLst>
            <pc:docMk/>
            <pc:sldMk cId="1873567772" sldId="2147477437"/>
            <ac:spMk id="12" creationId="{FE2FADA5-72D1-C966-DF05-EAB39A15271B}"/>
          </ac:spMkLst>
        </pc:spChg>
        <pc:spChg chg="mod">
          <ac:chgData name="Aman Sardana (amasarda)" userId="dd472951-390e-47a2-b0d8-108d2804af3d" providerId="ADAL" clId="{E64FDA6F-7538-7E4D-B78D-511839FD91AF}" dt="2023-05-12T20:35:08.515" v="3553" actId="113"/>
          <ac:spMkLst>
            <pc:docMk/>
            <pc:sldMk cId="1873567772" sldId="2147477437"/>
            <ac:spMk id="20" creationId="{82AB0E61-CA93-FFEA-04FB-EFFE4BBD65EF}"/>
          </ac:spMkLst>
        </pc:spChg>
        <pc:spChg chg="mod">
          <ac:chgData name="Aman Sardana (amasarda)" userId="dd472951-390e-47a2-b0d8-108d2804af3d" providerId="ADAL" clId="{E64FDA6F-7538-7E4D-B78D-511839FD91AF}" dt="2023-05-12T20:35:18.005" v="3568" actId="1038"/>
          <ac:spMkLst>
            <pc:docMk/>
            <pc:sldMk cId="1873567772" sldId="2147477437"/>
            <ac:spMk id="21" creationId="{A6D474CF-AC5E-AE3F-A0FF-1A5EA0A7256C}"/>
          </ac:spMkLst>
        </pc:spChg>
        <pc:picChg chg="mod">
          <ac:chgData name="Aman Sardana (amasarda)" userId="dd472951-390e-47a2-b0d8-108d2804af3d" providerId="ADAL" clId="{E64FDA6F-7538-7E4D-B78D-511839FD91AF}" dt="2023-05-12T20:34:48.767" v="3550" actId="1036"/>
          <ac:picMkLst>
            <pc:docMk/>
            <pc:sldMk cId="1873567772" sldId="2147477437"/>
            <ac:picMk id="22" creationId="{95EDC1AA-2AB2-4743-FF76-7B70418A54B3}"/>
          </ac:picMkLst>
        </pc:picChg>
        <pc:picChg chg="mod">
          <ac:chgData name="Aman Sardana (amasarda)" userId="dd472951-390e-47a2-b0d8-108d2804af3d" providerId="ADAL" clId="{E64FDA6F-7538-7E4D-B78D-511839FD91AF}" dt="2023-05-12T20:34:05.678" v="3535" actId="208"/>
          <ac:picMkLst>
            <pc:docMk/>
            <pc:sldMk cId="1873567772" sldId="2147477437"/>
            <ac:picMk id="23" creationId="{DC943AEA-C7EA-53F5-F221-803BA15F6A20}"/>
          </ac:picMkLst>
        </pc:picChg>
      </pc:sldChg>
      <pc:sldChg chg="addSp modSp mod">
        <pc:chgData name="Aman Sardana (amasarda)" userId="dd472951-390e-47a2-b0d8-108d2804af3d" providerId="ADAL" clId="{E64FDA6F-7538-7E4D-B78D-511839FD91AF}" dt="2023-05-25T02:39:48.938" v="6066" actId="115"/>
        <pc:sldMkLst>
          <pc:docMk/>
          <pc:sldMk cId="4196956381" sldId="2147477438"/>
        </pc:sldMkLst>
        <pc:spChg chg="mod">
          <ac:chgData name="Aman Sardana (amasarda)" userId="dd472951-390e-47a2-b0d8-108d2804af3d" providerId="ADAL" clId="{E64FDA6F-7538-7E4D-B78D-511839FD91AF}" dt="2023-05-12T20:40:28.225" v="3637" actId="14100"/>
          <ac:spMkLst>
            <pc:docMk/>
            <pc:sldMk cId="4196956381" sldId="2147477438"/>
            <ac:spMk id="3" creationId="{5EC2206C-48EA-3C40-85A9-0080513402F2}"/>
          </ac:spMkLst>
        </pc:spChg>
        <pc:spChg chg="mod">
          <ac:chgData name="Aman Sardana (amasarda)" userId="dd472951-390e-47a2-b0d8-108d2804af3d" providerId="ADAL" clId="{E64FDA6F-7538-7E4D-B78D-511839FD91AF}" dt="2023-05-25T02:39:48.938" v="6066" actId="115"/>
          <ac:spMkLst>
            <pc:docMk/>
            <pc:sldMk cId="4196956381" sldId="2147477438"/>
            <ac:spMk id="6" creationId="{0B4C6014-46EB-D260-FD0A-6CC72D13DFF3}"/>
          </ac:spMkLst>
        </pc:spChg>
        <pc:spChg chg="add mod">
          <ac:chgData name="Aman Sardana (amasarda)" userId="dd472951-390e-47a2-b0d8-108d2804af3d" providerId="ADAL" clId="{E64FDA6F-7538-7E4D-B78D-511839FD91AF}" dt="2023-05-12T20:41:39.769" v="3702" actId="1036"/>
          <ac:spMkLst>
            <pc:docMk/>
            <pc:sldMk cId="4196956381" sldId="2147477438"/>
            <ac:spMk id="7" creationId="{1A246A8C-10E6-3FB0-D589-24626A366CC6}"/>
          </ac:spMkLst>
        </pc:spChg>
        <pc:spChg chg="add mod">
          <ac:chgData name="Aman Sardana (amasarda)" userId="dd472951-390e-47a2-b0d8-108d2804af3d" providerId="ADAL" clId="{E64FDA6F-7538-7E4D-B78D-511839FD91AF}" dt="2023-05-25T02:39:38.286" v="6065" actId="14100"/>
          <ac:spMkLst>
            <pc:docMk/>
            <pc:sldMk cId="4196956381" sldId="2147477438"/>
            <ac:spMk id="9" creationId="{9E2AE870-B77B-2B4A-B6A8-85EB18815249}"/>
          </ac:spMkLst>
        </pc:spChg>
        <pc:picChg chg="mod modCrop">
          <ac:chgData name="Aman Sardana (amasarda)" userId="dd472951-390e-47a2-b0d8-108d2804af3d" providerId="ADAL" clId="{E64FDA6F-7538-7E4D-B78D-511839FD91AF}" dt="2023-05-12T20:41:21.731" v="3654" actId="1076"/>
          <ac:picMkLst>
            <pc:docMk/>
            <pc:sldMk cId="4196956381" sldId="2147477438"/>
            <ac:picMk id="4" creationId="{96008CAA-D02C-65CA-69FD-A8B8AC82F8FF}"/>
          </ac:picMkLst>
        </pc:picChg>
      </pc:sldChg>
      <pc:sldChg chg="addSp modSp mod modNotesTx">
        <pc:chgData name="Aman Sardana (amasarda)" userId="dd472951-390e-47a2-b0d8-108d2804af3d" providerId="ADAL" clId="{E64FDA6F-7538-7E4D-B78D-511839FD91AF}" dt="2023-05-25T01:42:48.022" v="5700"/>
        <pc:sldMkLst>
          <pc:docMk/>
          <pc:sldMk cId="94110604" sldId="2147477439"/>
        </pc:sldMkLst>
        <pc:spChg chg="add mod">
          <ac:chgData name="Aman Sardana (amasarda)" userId="dd472951-390e-47a2-b0d8-108d2804af3d" providerId="ADAL" clId="{E64FDA6F-7538-7E4D-B78D-511839FD91AF}" dt="2023-05-12T20:38:50.007" v="3627" actId="1035"/>
          <ac:spMkLst>
            <pc:docMk/>
            <pc:sldMk cId="94110604" sldId="2147477439"/>
            <ac:spMk id="3" creationId="{CB6B188A-4063-636D-4FFA-7CB5E456A382}"/>
          </ac:spMkLst>
        </pc:spChg>
        <pc:spChg chg="mod">
          <ac:chgData name="Aman Sardana (amasarda)" userId="dd472951-390e-47a2-b0d8-108d2804af3d" providerId="ADAL" clId="{E64FDA6F-7538-7E4D-B78D-511839FD91AF}" dt="2023-05-12T20:38:16.734" v="3609" actId="20577"/>
          <ac:spMkLst>
            <pc:docMk/>
            <pc:sldMk cId="94110604" sldId="2147477439"/>
            <ac:spMk id="4" creationId="{97FF047E-A17C-E5C9-62EC-73C05E1083AE}"/>
          </ac:spMkLst>
        </pc:spChg>
        <pc:spChg chg="mod">
          <ac:chgData name="Aman Sardana (amasarda)" userId="dd472951-390e-47a2-b0d8-108d2804af3d" providerId="ADAL" clId="{E64FDA6F-7538-7E4D-B78D-511839FD91AF}" dt="2023-05-12T20:37:30.375" v="3590" actId="404"/>
          <ac:spMkLst>
            <pc:docMk/>
            <pc:sldMk cId="94110604" sldId="2147477439"/>
            <ac:spMk id="15" creationId="{E5BB460C-FA29-D764-A4BA-F0DBBFEA5D1B}"/>
          </ac:spMkLst>
        </pc:spChg>
        <pc:spChg chg="mod">
          <ac:chgData name="Aman Sardana (amasarda)" userId="dd472951-390e-47a2-b0d8-108d2804af3d" providerId="ADAL" clId="{E64FDA6F-7538-7E4D-B78D-511839FD91AF}" dt="2023-05-12T20:37:23.371" v="3589" actId="404"/>
          <ac:spMkLst>
            <pc:docMk/>
            <pc:sldMk cId="94110604" sldId="2147477439"/>
            <ac:spMk id="16" creationId="{D37C00D9-AC11-BB61-A200-7183AA756A0C}"/>
          </ac:spMkLst>
        </pc:spChg>
        <pc:spChg chg="mod">
          <ac:chgData name="Aman Sardana (amasarda)" userId="dd472951-390e-47a2-b0d8-108d2804af3d" providerId="ADAL" clId="{E64FDA6F-7538-7E4D-B78D-511839FD91AF}" dt="2023-05-12T20:37:30.375" v="3590" actId="404"/>
          <ac:spMkLst>
            <pc:docMk/>
            <pc:sldMk cId="94110604" sldId="2147477439"/>
            <ac:spMk id="17" creationId="{E7C4BEDC-6E0F-EC4B-97B5-3BE1491DE166}"/>
          </ac:spMkLst>
        </pc:spChg>
        <pc:spChg chg="mod">
          <ac:chgData name="Aman Sardana (amasarda)" userId="dd472951-390e-47a2-b0d8-108d2804af3d" providerId="ADAL" clId="{E64FDA6F-7538-7E4D-B78D-511839FD91AF}" dt="2023-05-12T20:37:23.371" v="3589" actId="404"/>
          <ac:spMkLst>
            <pc:docMk/>
            <pc:sldMk cId="94110604" sldId="2147477439"/>
            <ac:spMk id="18" creationId="{297B7149-9E04-1A99-C795-AB60F536C1B8}"/>
          </ac:spMkLst>
        </pc:spChg>
        <pc:spChg chg="mod">
          <ac:chgData name="Aman Sardana (amasarda)" userId="dd472951-390e-47a2-b0d8-108d2804af3d" providerId="ADAL" clId="{E64FDA6F-7538-7E4D-B78D-511839FD91AF}" dt="2023-05-12T20:37:30.375" v="3590" actId="404"/>
          <ac:spMkLst>
            <pc:docMk/>
            <pc:sldMk cId="94110604" sldId="2147477439"/>
            <ac:spMk id="20" creationId="{548E24E9-0265-D67B-5313-A199EFD30F2D}"/>
          </ac:spMkLst>
        </pc:spChg>
        <pc:spChg chg="mod">
          <ac:chgData name="Aman Sardana (amasarda)" userId="dd472951-390e-47a2-b0d8-108d2804af3d" providerId="ADAL" clId="{E64FDA6F-7538-7E4D-B78D-511839FD91AF}" dt="2023-05-12T20:37:51.606" v="3606" actId="5793"/>
          <ac:spMkLst>
            <pc:docMk/>
            <pc:sldMk cId="94110604" sldId="2147477439"/>
            <ac:spMk id="21" creationId="{E9C2982E-8E72-06CC-124F-5CF6572E5647}"/>
          </ac:spMkLst>
        </pc:spChg>
        <pc:picChg chg="mod">
          <ac:chgData name="Aman Sardana (amasarda)" userId="dd472951-390e-47a2-b0d8-108d2804af3d" providerId="ADAL" clId="{E64FDA6F-7538-7E4D-B78D-511839FD91AF}" dt="2023-05-12T20:38:36.029" v="3623" actId="1036"/>
          <ac:picMkLst>
            <pc:docMk/>
            <pc:sldMk cId="94110604" sldId="2147477439"/>
            <ac:picMk id="9" creationId="{98A74F92-4D51-7807-2577-D2F1FC1E09F3}"/>
          </ac:picMkLst>
        </pc:picChg>
        <pc:cxnChg chg="mod">
          <ac:chgData name="Aman Sardana (amasarda)" userId="dd472951-390e-47a2-b0d8-108d2804af3d" providerId="ADAL" clId="{E64FDA6F-7538-7E4D-B78D-511839FD91AF}" dt="2023-05-12T20:41:07.985" v="3653" actId="1076"/>
          <ac:cxnSpMkLst>
            <pc:docMk/>
            <pc:sldMk cId="94110604" sldId="2147477439"/>
            <ac:cxnSpMk id="11" creationId="{CF155238-08C8-7FEC-CDB6-2846C0D20EBE}"/>
          </ac:cxnSpMkLst>
        </pc:cxnChg>
      </pc:sldChg>
      <pc:sldChg chg="add del">
        <pc:chgData name="Aman Sardana (amasarda)" userId="dd472951-390e-47a2-b0d8-108d2804af3d" providerId="ADAL" clId="{E64FDA6F-7538-7E4D-B78D-511839FD91AF}" dt="2023-04-21T19:59:42.627" v="100" actId="2696"/>
        <pc:sldMkLst>
          <pc:docMk/>
          <pc:sldMk cId="3381351816" sldId="2147477484"/>
        </pc:sldMkLst>
      </pc:sldChg>
      <pc:sldChg chg="addSp delSp modSp new mod ord modShow modNotesTx">
        <pc:chgData name="Aman Sardana (amasarda)" userId="dd472951-390e-47a2-b0d8-108d2804af3d" providerId="ADAL" clId="{E64FDA6F-7538-7E4D-B78D-511839FD91AF}" dt="2023-06-02T16:55:12.026" v="13490" actId="20578"/>
        <pc:sldMkLst>
          <pc:docMk/>
          <pc:sldMk cId="2434914357" sldId="2147477485"/>
        </pc:sldMkLst>
        <pc:spChg chg="mod">
          <ac:chgData name="Aman Sardana (amasarda)" userId="dd472951-390e-47a2-b0d8-108d2804af3d" providerId="ADAL" clId="{E64FDA6F-7538-7E4D-B78D-511839FD91AF}" dt="2023-04-21T19:59:59.982" v="108" actId="20577"/>
          <ac:spMkLst>
            <pc:docMk/>
            <pc:sldMk cId="2434914357" sldId="2147477485"/>
            <ac:spMk id="2" creationId="{CAC3542F-62AA-FE1E-9B4F-3DF5C3761866}"/>
          </ac:spMkLst>
        </pc:spChg>
        <pc:spChg chg="del">
          <ac:chgData name="Aman Sardana (amasarda)" userId="dd472951-390e-47a2-b0d8-108d2804af3d" providerId="ADAL" clId="{E64FDA6F-7538-7E4D-B78D-511839FD91AF}" dt="2023-04-21T20:00:22.233" v="111" actId="478"/>
          <ac:spMkLst>
            <pc:docMk/>
            <pc:sldMk cId="2434914357" sldId="2147477485"/>
            <ac:spMk id="3" creationId="{37DC2375-6908-3B2E-20F6-D354EE46E466}"/>
          </ac:spMkLst>
        </pc:spChg>
        <pc:spChg chg="mod">
          <ac:chgData name="Aman Sardana (amasarda)" userId="dd472951-390e-47a2-b0d8-108d2804af3d" providerId="ADAL" clId="{E64FDA6F-7538-7E4D-B78D-511839FD91AF}" dt="2023-04-21T20:00:09.147" v="110"/>
          <ac:spMkLst>
            <pc:docMk/>
            <pc:sldMk cId="2434914357" sldId="2147477485"/>
            <ac:spMk id="4" creationId="{F592F2A7-4B9C-A763-ADF9-9489E53AE8F9}"/>
          </ac:spMkLst>
        </pc:spChg>
        <pc:spChg chg="add mod">
          <ac:chgData name="Aman Sardana (amasarda)" userId="dd472951-390e-47a2-b0d8-108d2804af3d" providerId="ADAL" clId="{E64FDA6F-7538-7E4D-B78D-511839FD91AF}" dt="2023-04-21T20:00:23.377" v="112"/>
          <ac:spMkLst>
            <pc:docMk/>
            <pc:sldMk cId="2434914357" sldId="2147477485"/>
            <ac:spMk id="7" creationId="{056209F0-48D7-F768-82F6-90AAF81AD6FB}"/>
          </ac:spMkLst>
        </pc:spChg>
        <pc:spChg chg="add mod">
          <ac:chgData name="Aman Sardana (amasarda)" userId="dd472951-390e-47a2-b0d8-108d2804af3d" providerId="ADAL" clId="{E64FDA6F-7538-7E4D-B78D-511839FD91AF}" dt="2023-04-21T20:00:23.377" v="112"/>
          <ac:spMkLst>
            <pc:docMk/>
            <pc:sldMk cId="2434914357" sldId="2147477485"/>
            <ac:spMk id="8" creationId="{8AF01F70-2997-E47F-A672-0E32555DA8C8}"/>
          </ac:spMkLst>
        </pc:spChg>
        <pc:spChg chg="add mod">
          <ac:chgData name="Aman Sardana (amasarda)" userId="dd472951-390e-47a2-b0d8-108d2804af3d" providerId="ADAL" clId="{E64FDA6F-7538-7E4D-B78D-511839FD91AF}" dt="2023-04-21T20:00:23.377" v="112"/>
          <ac:spMkLst>
            <pc:docMk/>
            <pc:sldMk cId="2434914357" sldId="2147477485"/>
            <ac:spMk id="9" creationId="{3D409048-E012-B095-E51B-8A88808091DD}"/>
          </ac:spMkLst>
        </pc:spChg>
        <pc:spChg chg="add mod">
          <ac:chgData name="Aman Sardana (amasarda)" userId="dd472951-390e-47a2-b0d8-108d2804af3d" providerId="ADAL" clId="{E64FDA6F-7538-7E4D-B78D-511839FD91AF}" dt="2023-04-21T20:00:23.377" v="112"/>
          <ac:spMkLst>
            <pc:docMk/>
            <pc:sldMk cId="2434914357" sldId="2147477485"/>
            <ac:spMk id="10" creationId="{CE791F1F-6DB9-B455-D9DC-DD31B722B83D}"/>
          </ac:spMkLst>
        </pc:spChg>
        <pc:spChg chg="add mod">
          <ac:chgData name="Aman Sardana (amasarda)" userId="dd472951-390e-47a2-b0d8-108d2804af3d" providerId="ADAL" clId="{E64FDA6F-7538-7E4D-B78D-511839FD91AF}" dt="2023-04-21T20:00:23.377" v="112"/>
          <ac:spMkLst>
            <pc:docMk/>
            <pc:sldMk cId="2434914357" sldId="2147477485"/>
            <ac:spMk id="11" creationId="{AAC61098-F60B-36BC-9975-1A65B90174C6}"/>
          </ac:spMkLst>
        </pc:spChg>
        <pc:spChg chg="add mod">
          <ac:chgData name="Aman Sardana (amasarda)" userId="dd472951-390e-47a2-b0d8-108d2804af3d" providerId="ADAL" clId="{E64FDA6F-7538-7E4D-B78D-511839FD91AF}" dt="2023-04-21T20:00:28.529" v="127" actId="1036"/>
          <ac:spMkLst>
            <pc:docMk/>
            <pc:sldMk cId="2434914357" sldId="2147477485"/>
            <ac:spMk id="12" creationId="{DFE08EA3-A13F-6E92-E195-1C63539060BF}"/>
          </ac:spMkLst>
        </pc:spChg>
        <pc:picChg chg="add mod">
          <ac:chgData name="Aman Sardana (amasarda)" userId="dd472951-390e-47a2-b0d8-108d2804af3d" providerId="ADAL" clId="{E64FDA6F-7538-7E4D-B78D-511839FD91AF}" dt="2023-04-21T20:00:23.377" v="112"/>
          <ac:picMkLst>
            <pc:docMk/>
            <pc:sldMk cId="2434914357" sldId="2147477485"/>
            <ac:picMk id="13" creationId="{C43749FA-0092-249A-AA11-BDA785260F34}"/>
          </ac:picMkLst>
        </pc:picChg>
        <pc:picChg chg="add mod">
          <ac:chgData name="Aman Sardana (amasarda)" userId="dd472951-390e-47a2-b0d8-108d2804af3d" providerId="ADAL" clId="{E64FDA6F-7538-7E4D-B78D-511839FD91AF}" dt="2023-04-21T20:00:23.377" v="112"/>
          <ac:picMkLst>
            <pc:docMk/>
            <pc:sldMk cId="2434914357" sldId="2147477485"/>
            <ac:picMk id="14" creationId="{C40DA292-6AF3-BB24-05E4-5C0CE9B11148}"/>
          </ac:picMkLst>
        </pc:picChg>
        <pc:picChg chg="add mod">
          <ac:chgData name="Aman Sardana (amasarda)" userId="dd472951-390e-47a2-b0d8-108d2804af3d" providerId="ADAL" clId="{E64FDA6F-7538-7E4D-B78D-511839FD91AF}" dt="2023-04-21T20:00:23.377" v="112"/>
          <ac:picMkLst>
            <pc:docMk/>
            <pc:sldMk cId="2434914357" sldId="2147477485"/>
            <ac:picMk id="15" creationId="{2BD7FC9B-B945-369D-B6B9-7F0566D3CE97}"/>
          </ac:picMkLst>
        </pc:picChg>
        <pc:picChg chg="add mod">
          <ac:chgData name="Aman Sardana (amasarda)" userId="dd472951-390e-47a2-b0d8-108d2804af3d" providerId="ADAL" clId="{E64FDA6F-7538-7E4D-B78D-511839FD91AF}" dt="2023-04-21T20:00:23.377" v="112"/>
          <ac:picMkLst>
            <pc:docMk/>
            <pc:sldMk cId="2434914357" sldId="2147477485"/>
            <ac:picMk id="16" creationId="{204D8EC4-B1B7-D1A3-9EBE-7C12BBCB0A99}"/>
          </ac:picMkLst>
        </pc:picChg>
      </pc:sldChg>
      <pc:sldChg chg="addSp delSp modSp new mod ord modShow modNotesTx">
        <pc:chgData name="Aman Sardana (amasarda)" userId="dd472951-390e-47a2-b0d8-108d2804af3d" providerId="ADAL" clId="{E64FDA6F-7538-7E4D-B78D-511839FD91AF}" dt="2023-06-02T16:55:12.026" v="13490" actId="20578"/>
        <pc:sldMkLst>
          <pc:docMk/>
          <pc:sldMk cId="2467201235" sldId="2147477486"/>
        </pc:sldMkLst>
        <pc:spChg chg="mod">
          <ac:chgData name="Aman Sardana (amasarda)" userId="dd472951-390e-47a2-b0d8-108d2804af3d" providerId="ADAL" clId="{E64FDA6F-7538-7E4D-B78D-511839FD91AF}" dt="2023-04-21T20:01:20.498" v="150" actId="20577"/>
          <ac:spMkLst>
            <pc:docMk/>
            <pc:sldMk cId="2467201235" sldId="2147477486"/>
            <ac:spMk id="2" creationId="{A0F0FE61-C0BD-ADCE-4D19-1A26A7D2C130}"/>
          </ac:spMkLst>
        </pc:spChg>
        <pc:spChg chg="del">
          <ac:chgData name="Aman Sardana (amasarda)" userId="dd472951-390e-47a2-b0d8-108d2804af3d" providerId="ADAL" clId="{E64FDA6F-7538-7E4D-B78D-511839FD91AF}" dt="2023-04-21T20:01:24.874" v="152" actId="478"/>
          <ac:spMkLst>
            <pc:docMk/>
            <pc:sldMk cId="2467201235" sldId="2147477486"/>
            <ac:spMk id="3" creationId="{02CDE886-791D-0EC7-614C-0F6F3D054936}"/>
          </ac:spMkLst>
        </pc:spChg>
        <pc:spChg chg="del">
          <ac:chgData name="Aman Sardana (amasarda)" userId="dd472951-390e-47a2-b0d8-108d2804af3d" providerId="ADAL" clId="{E64FDA6F-7538-7E4D-B78D-511839FD91AF}" dt="2023-04-21T20:01:24.063" v="151" actId="478"/>
          <ac:spMkLst>
            <pc:docMk/>
            <pc:sldMk cId="2467201235" sldId="2147477486"/>
            <ac:spMk id="4" creationId="{0D035047-896A-24F2-06A2-BCC00978E428}"/>
          </ac:spMkLst>
        </pc:spChg>
        <pc:spChg chg="add mod">
          <ac:chgData name="Aman Sardana (amasarda)" userId="dd472951-390e-47a2-b0d8-108d2804af3d" providerId="ADAL" clId="{E64FDA6F-7538-7E4D-B78D-511839FD91AF}" dt="2023-04-21T20:02:11.470" v="213" actId="1035"/>
          <ac:spMkLst>
            <pc:docMk/>
            <pc:sldMk cId="2467201235" sldId="2147477486"/>
            <ac:spMk id="7" creationId="{4F4E6347-F662-2C82-10FB-21ED1476BF74}"/>
          </ac:spMkLst>
        </pc:spChg>
        <pc:spChg chg="add mod">
          <ac:chgData name="Aman Sardana (amasarda)" userId="dd472951-390e-47a2-b0d8-108d2804af3d" providerId="ADAL" clId="{E64FDA6F-7538-7E4D-B78D-511839FD91AF}" dt="2023-04-21T20:02:11.470" v="213" actId="1035"/>
          <ac:spMkLst>
            <pc:docMk/>
            <pc:sldMk cId="2467201235" sldId="2147477486"/>
            <ac:spMk id="8" creationId="{D8094887-540F-4192-F2BB-D7C568F6A848}"/>
          </ac:spMkLst>
        </pc:spChg>
        <pc:spChg chg="add mod">
          <ac:chgData name="Aman Sardana (amasarda)" userId="dd472951-390e-47a2-b0d8-108d2804af3d" providerId="ADAL" clId="{E64FDA6F-7538-7E4D-B78D-511839FD91AF}" dt="2023-04-21T20:02:11.470" v="213" actId="1035"/>
          <ac:spMkLst>
            <pc:docMk/>
            <pc:sldMk cId="2467201235" sldId="2147477486"/>
            <ac:spMk id="9" creationId="{CFE3897A-FA73-F125-BB6D-E42843AE4F0E}"/>
          </ac:spMkLst>
        </pc:spChg>
        <pc:picChg chg="add mod">
          <ac:chgData name="Aman Sardana (amasarda)" userId="dd472951-390e-47a2-b0d8-108d2804af3d" providerId="ADAL" clId="{E64FDA6F-7538-7E4D-B78D-511839FD91AF}" dt="2023-04-21T20:02:11.470" v="213" actId="1035"/>
          <ac:picMkLst>
            <pc:docMk/>
            <pc:sldMk cId="2467201235" sldId="2147477486"/>
            <ac:picMk id="10" creationId="{115A3891-2E1F-0585-D5A1-B851A596F691}"/>
          </ac:picMkLst>
        </pc:picChg>
        <pc:picChg chg="add mod">
          <ac:chgData name="Aman Sardana (amasarda)" userId="dd472951-390e-47a2-b0d8-108d2804af3d" providerId="ADAL" clId="{E64FDA6F-7538-7E4D-B78D-511839FD91AF}" dt="2023-04-21T20:02:11.470" v="213" actId="1035"/>
          <ac:picMkLst>
            <pc:docMk/>
            <pc:sldMk cId="2467201235" sldId="2147477486"/>
            <ac:picMk id="11" creationId="{1F2CB948-4F0C-D6B3-058B-8EBB523F1E53}"/>
          </ac:picMkLst>
        </pc:picChg>
        <pc:picChg chg="add mod">
          <ac:chgData name="Aman Sardana (amasarda)" userId="dd472951-390e-47a2-b0d8-108d2804af3d" providerId="ADAL" clId="{E64FDA6F-7538-7E4D-B78D-511839FD91AF}" dt="2023-04-21T20:02:11.470" v="213" actId="1035"/>
          <ac:picMkLst>
            <pc:docMk/>
            <pc:sldMk cId="2467201235" sldId="2147477486"/>
            <ac:picMk id="12" creationId="{B17349EE-BD50-DADE-CF49-6A3676B91CDE}"/>
          </ac:picMkLst>
        </pc:picChg>
      </pc:sldChg>
      <pc:sldChg chg="modSp new del mod">
        <pc:chgData name="Aman Sardana (amasarda)" userId="dd472951-390e-47a2-b0d8-108d2804af3d" providerId="ADAL" clId="{E64FDA6F-7538-7E4D-B78D-511839FD91AF}" dt="2023-04-21T20:05:50.673" v="283" actId="2696"/>
        <pc:sldMkLst>
          <pc:docMk/>
          <pc:sldMk cId="4250425464" sldId="2147477487"/>
        </pc:sldMkLst>
        <pc:spChg chg="mod">
          <ac:chgData name="Aman Sardana (amasarda)" userId="dd472951-390e-47a2-b0d8-108d2804af3d" providerId="ADAL" clId="{E64FDA6F-7538-7E4D-B78D-511839FD91AF}" dt="2023-04-21T20:05:09.423" v="282" actId="20577"/>
          <ac:spMkLst>
            <pc:docMk/>
            <pc:sldMk cId="4250425464" sldId="2147477487"/>
            <ac:spMk id="2" creationId="{C25D720F-1752-6EE6-F1F0-8F0B78BD46CF}"/>
          </ac:spMkLst>
        </pc:spChg>
      </pc:sldChg>
      <pc:sldChg chg="addSp delSp modSp new mod ord modShow modNotesTx">
        <pc:chgData name="Aman Sardana (amasarda)" userId="dd472951-390e-47a2-b0d8-108d2804af3d" providerId="ADAL" clId="{E64FDA6F-7538-7E4D-B78D-511839FD91AF}" dt="2023-06-02T16:55:12.026" v="13490" actId="20578"/>
        <pc:sldMkLst>
          <pc:docMk/>
          <pc:sldMk cId="1716053873" sldId="2147477488"/>
        </pc:sldMkLst>
        <pc:spChg chg="del mod">
          <ac:chgData name="Aman Sardana (amasarda)" userId="dd472951-390e-47a2-b0d8-108d2804af3d" providerId="ADAL" clId="{E64FDA6F-7538-7E4D-B78D-511839FD91AF}" dt="2023-04-21T20:08:22.766" v="335" actId="478"/>
          <ac:spMkLst>
            <pc:docMk/>
            <pc:sldMk cId="1716053873" sldId="2147477488"/>
            <ac:spMk id="2" creationId="{8176F778-9E6E-0C40-9896-5C152599E530}"/>
          </ac:spMkLst>
        </pc:spChg>
        <pc:spChg chg="del">
          <ac:chgData name="Aman Sardana (amasarda)" userId="dd472951-390e-47a2-b0d8-108d2804af3d" providerId="ADAL" clId="{E64FDA6F-7538-7E4D-B78D-511839FD91AF}" dt="2023-04-21T20:04:23.548" v="250" actId="478"/>
          <ac:spMkLst>
            <pc:docMk/>
            <pc:sldMk cId="1716053873" sldId="2147477488"/>
            <ac:spMk id="3" creationId="{5663D9F9-AF35-7CFA-6EF9-FB8F469F66AA}"/>
          </ac:spMkLst>
        </pc:spChg>
        <pc:spChg chg="del">
          <ac:chgData name="Aman Sardana (amasarda)" userId="dd472951-390e-47a2-b0d8-108d2804af3d" providerId="ADAL" clId="{E64FDA6F-7538-7E4D-B78D-511839FD91AF}" dt="2023-04-21T20:04:05.612" v="246" actId="478"/>
          <ac:spMkLst>
            <pc:docMk/>
            <pc:sldMk cId="1716053873" sldId="2147477488"/>
            <ac:spMk id="4" creationId="{DE62D48B-6C3E-596E-AD9C-AB579C67C848}"/>
          </ac:spMkLst>
        </pc:spChg>
        <pc:spChg chg="add del mod">
          <ac:chgData name="Aman Sardana (amasarda)" userId="dd472951-390e-47a2-b0d8-108d2804af3d" providerId="ADAL" clId="{E64FDA6F-7538-7E4D-B78D-511839FD91AF}" dt="2023-04-21T20:04:22.275" v="249"/>
          <ac:spMkLst>
            <pc:docMk/>
            <pc:sldMk cId="1716053873" sldId="2147477488"/>
            <ac:spMk id="7" creationId="{1333D388-5777-4229-87A5-963C8A2E85F8}"/>
          </ac:spMkLst>
        </pc:spChg>
        <pc:spChg chg="add del mod">
          <ac:chgData name="Aman Sardana (amasarda)" userId="dd472951-390e-47a2-b0d8-108d2804af3d" providerId="ADAL" clId="{E64FDA6F-7538-7E4D-B78D-511839FD91AF}" dt="2023-04-21T20:04:22.275" v="249"/>
          <ac:spMkLst>
            <pc:docMk/>
            <pc:sldMk cId="1716053873" sldId="2147477488"/>
            <ac:spMk id="8" creationId="{64D33D27-27CC-EE2D-A48F-84977BCDF41C}"/>
          </ac:spMkLst>
        </pc:spChg>
        <pc:spChg chg="add del mod">
          <ac:chgData name="Aman Sardana (amasarda)" userId="dd472951-390e-47a2-b0d8-108d2804af3d" providerId="ADAL" clId="{E64FDA6F-7538-7E4D-B78D-511839FD91AF}" dt="2023-04-21T20:04:22.275" v="249"/>
          <ac:spMkLst>
            <pc:docMk/>
            <pc:sldMk cId="1716053873" sldId="2147477488"/>
            <ac:spMk id="9" creationId="{BD693F28-D77E-F56D-3596-0E9565763748}"/>
          </ac:spMkLst>
        </pc:spChg>
        <pc:spChg chg="add del mod">
          <ac:chgData name="Aman Sardana (amasarda)" userId="dd472951-390e-47a2-b0d8-108d2804af3d" providerId="ADAL" clId="{E64FDA6F-7538-7E4D-B78D-511839FD91AF}" dt="2023-04-21T20:04:22.275" v="249"/>
          <ac:spMkLst>
            <pc:docMk/>
            <pc:sldMk cId="1716053873" sldId="2147477488"/>
            <ac:spMk id="10" creationId="{1FA35C58-B19F-F93B-7C90-978CBE20DA98}"/>
          </ac:spMkLst>
        </pc:spChg>
        <pc:spChg chg="add del mod">
          <ac:chgData name="Aman Sardana (amasarda)" userId="dd472951-390e-47a2-b0d8-108d2804af3d" providerId="ADAL" clId="{E64FDA6F-7538-7E4D-B78D-511839FD91AF}" dt="2023-04-21T20:04:22.275" v="249"/>
          <ac:spMkLst>
            <pc:docMk/>
            <pc:sldMk cId="1716053873" sldId="2147477488"/>
            <ac:spMk id="13" creationId="{D42CD4A2-7FBE-502C-AE5D-80F56B52F8AC}"/>
          </ac:spMkLst>
        </pc:spChg>
        <pc:spChg chg="add del mod">
          <ac:chgData name="Aman Sardana (amasarda)" userId="dd472951-390e-47a2-b0d8-108d2804af3d" providerId="ADAL" clId="{E64FDA6F-7538-7E4D-B78D-511839FD91AF}" dt="2023-04-21T20:04:22.275" v="249"/>
          <ac:spMkLst>
            <pc:docMk/>
            <pc:sldMk cId="1716053873" sldId="2147477488"/>
            <ac:spMk id="15" creationId="{031EFAEA-90B9-3437-163A-86E8E729FA00}"/>
          </ac:spMkLst>
        </pc:spChg>
        <pc:spChg chg="add del mod">
          <ac:chgData name="Aman Sardana (amasarda)" userId="dd472951-390e-47a2-b0d8-108d2804af3d" providerId="ADAL" clId="{E64FDA6F-7538-7E4D-B78D-511839FD91AF}" dt="2023-04-21T20:04:22.275" v="249"/>
          <ac:spMkLst>
            <pc:docMk/>
            <pc:sldMk cId="1716053873" sldId="2147477488"/>
            <ac:spMk id="16" creationId="{B72116BE-4A0B-FF8C-0ED0-8A693D32768E}"/>
          </ac:spMkLst>
        </pc:spChg>
        <pc:spChg chg="add del mod">
          <ac:chgData name="Aman Sardana (amasarda)" userId="dd472951-390e-47a2-b0d8-108d2804af3d" providerId="ADAL" clId="{E64FDA6F-7538-7E4D-B78D-511839FD91AF}" dt="2023-04-21T20:04:22.275" v="249"/>
          <ac:spMkLst>
            <pc:docMk/>
            <pc:sldMk cId="1716053873" sldId="2147477488"/>
            <ac:spMk id="17" creationId="{CB1403BA-9769-C76E-0C5D-AB633304AECF}"/>
          </ac:spMkLst>
        </pc:spChg>
        <pc:spChg chg="add del mod">
          <ac:chgData name="Aman Sardana (amasarda)" userId="dd472951-390e-47a2-b0d8-108d2804af3d" providerId="ADAL" clId="{E64FDA6F-7538-7E4D-B78D-511839FD91AF}" dt="2023-04-21T20:04:22.275" v="249"/>
          <ac:spMkLst>
            <pc:docMk/>
            <pc:sldMk cId="1716053873" sldId="2147477488"/>
            <ac:spMk id="19" creationId="{A041B4DE-0F18-EEEC-8DC3-D4172813F368}"/>
          </ac:spMkLst>
        </pc:spChg>
        <pc:spChg chg="add del mod">
          <ac:chgData name="Aman Sardana (amasarda)" userId="dd472951-390e-47a2-b0d8-108d2804af3d" providerId="ADAL" clId="{E64FDA6F-7538-7E4D-B78D-511839FD91AF}" dt="2023-04-21T20:04:22.275" v="249"/>
          <ac:spMkLst>
            <pc:docMk/>
            <pc:sldMk cId="1716053873" sldId="2147477488"/>
            <ac:spMk id="20" creationId="{D0779FFB-9F02-D366-FBCD-27BA08C3EBA8}"/>
          </ac:spMkLst>
        </pc:spChg>
        <pc:spChg chg="add del mod">
          <ac:chgData name="Aman Sardana (amasarda)" userId="dd472951-390e-47a2-b0d8-108d2804af3d" providerId="ADAL" clId="{E64FDA6F-7538-7E4D-B78D-511839FD91AF}" dt="2023-04-21T20:04:22.275" v="249"/>
          <ac:spMkLst>
            <pc:docMk/>
            <pc:sldMk cId="1716053873" sldId="2147477488"/>
            <ac:spMk id="21" creationId="{8AB3EB4E-03F8-C0D2-AB40-3F1CE35BFAAA}"/>
          </ac:spMkLst>
        </pc:spChg>
        <pc:spChg chg="add del mod">
          <ac:chgData name="Aman Sardana (amasarda)" userId="dd472951-390e-47a2-b0d8-108d2804af3d" providerId="ADAL" clId="{E64FDA6F-7538-7E4D-B78D-511839FD91AF}" dt="2023-04-21T20:04:22.275" v="249"/>
          <ac:spMkLst>
            <pc:docMk/>
            <pc:sldMk cId="1716053873" sldId="2147477488"/>
            <ac:spMk id="22" creationId="{2A30FBBE-5807-038E-CA6B-9FF469BEE377}"/>
          </ac:spMkLst>
        </pc:spChg>
        <pc:spChg chg="add del mod">
          <ac:chgData name="Aman Sardana (amasarda)" userId="dd472951-390e-47a2-b0d8-108d2804af3d" providerId="ADAL" clId="{E64FDA6F-7538-7E4D-B78D-511839FD91AF}" dt="2023-04-21T20:04:22.275" v="249"/>
          <ac:spMkLst>
            <pc:docMk/>
            <pc:sldMk cId="1716053873" sldId="2147477488"/>
            <ac:spMk id="25" creationId="{8D1303B1-3513-00B6-9943-9BB57C2A2487}"/>
          </ac:spMkLst>
        </pc:spChg>
        <pc:spChg chg="add del mod">
          <ac:chgData name="Aman Sardana (amasarda)" userId="dd472951-390e-47a2-b0d8-108d2804af3d" providerId="ADAL" clId="{E64FDA6F-7538-7E4D-B78D-511839FD91AF}" dt="2023-04-21T20:04:22.275" v="249"/>
          <ac:spMkLst>
            <pc:docMk/>
            <pc:sldMk cId="1716053873" sldId="2147477488"/>
            <ac:spMk id="28" creationId="{7B373260-7C6C-280E-63ED-CF651EC5C644}"/>
          </ac:spMkLst>
        </pc:spChg>
        <pc:spChg chg="mod">
          <ac:chgData name="Aman Sardana (amasarda)" userId="dd472951-390e-47a2-b0d8-108d2804af3d" providerId="ADAL" clId="{E64FDA6F-7538-7E4D-B78D-511839FD91AF}" dt="2023-04-21T20:04:21.611" v="248"/>
          <ac:spMkLst>
            <pc:docMk/>
            <pc:sldMk cId="1716053873" sldId="2147477488"/>
            <ac:spMk id="30" creationId="{785F5426-2ABC-73F8-2D80-876FBC1BF4F2}"/>
          </ac:spMkLst>
        </pc:spChg>
        <pc:spChg chg="mod">
          <ac:chgData name="Aman Sardana (amasarda)" userId="dd472951-390e-47a2-b0d8-108d2804af3d" providerId="ADAL" clId="{E64FDA6F-7538-7E4D-B78D-511839FD91AF}" dt="2023-04-21T20:04:21.611" v="248"/>
          <ac:spMkLst>
            <pc:docMk/>
            <pc:sldMk cId="1716053873" sldId="2147477488"/>
            <ac:spMk id="32" creationId="{97F9F4C4-625E-613C-C823-3325F86BEC1F}"/>
          </ac:spMkLst>
        </pc:spChg>
        <pc:spChg chg="mod">
          <ac:chgData name="Aman Sardana (amasarda)" userId="dd472951-390e-47a2-b0d8-108d2804af3d" providerId="ADAL" clId="{E64FDA6F-7538-7E4D-B78D-511839FD91AF}" dt="2023-04-21T20:04:21.611" v="248"/>
          <ac:spMkLst>
            <pc:docMk/>
            <pc:sldMk cId="1716053873" sldId="2147477488"/>
            <ac:spMk id="33" creationId="{D139F5BD-EC73-C74E-9A51-3F0A6FDC3F59}"/>
          </ac:spMkLst>
        </pc:spChg>
        <pc:spChg chg="mod">
          <ac:chgData name="Aman Sardana (amasarda)" userId="dd472951-390e-47a2-b0d8-108d2804af3d" providerId="ADAL" clId="{E64FDA6F-7538-7E4D-B78D-511839FD91AF}" dt="2023-04-21T20:04:21.611" v="248"/>
          <ac:spMkLst>
            <pc:docMk/>
            <pc:sldMk cId="1716053873" sldId="2147477488"/>
            <ac:spMk id="34" creationId="{310414A9-1863-A85A-4596-61BA4DB11608}"/>
          </ac:spMkLst>
        </pc:spChg>
        <pc:spChg chg="mod">
          <ac:chgData name="Aman Sardana (amasarda)" userId="dd472951-390e-47a2-b0d8-108d2804af3d" providerId="ADAL" clId="{E64FDA6F-7538-7E4D-B78D-511839FD91AF}" dt="2023-04-21T20:04:21.611" v="248"/>
          <ac:spMkLst>
            <pc:docMk/>
            <pc:sldMk cId="1716053873" sldId="2147477488"/>
            <ac:spMk id="35" creationId="{1F381CD8-FB1F-74A9-F50F-D3EB1E2AD356}"/>
          </ac:spMkLst>
        </pc:spChg>
        <pc:spChg chg="mod">
          <ac:chgData name="Aman Sardana (amasarda)" userId="dd472951-390e-47a2-b0d8-108d2804af3d" providerId="ADAL" clId="{E64FDA6F-7538-7E4D-B78D-511839FD91AF}" dt="2023-04-21T20:04:21.611" v="248"/>
          <ac:spMkLst>
            <pc:docMk/>
            <pc:sldMk cId="1716053873" sldId="2147477488"/>
            <ac:spMk id="36" creationId="{92233ED4-EEDC-6952-D037-06CD7CBE1589}"/>
          </ac:spMkLst>
        </pc:spChg>
        <pc:spChg chg="mod">
          <ac:chgData name="Aman Sardana (amasarda)" userId="dd472951-390e-47a2-b0d8-108d2804af3d" providerId="ADAL" clId="{E64FDA6F-7538-7E4D-B78D-511839FD91AF}" dt="2023-04-21T20:04:21.611" v="248"/>
          <ac:spMkLst>
            <pc:docMk/>
            <pc:sldMk cId="1716053873" sldId="2147477488"/>
            <ac:spMk id="37" creationId="{59417901-4FAD-6CCF-85C8-E8F9CEC12A94}"/>
          </ac:spMkLst>
        </pc:spChg>
        <pc:spChg chg="mod">
          <ac:chgData name="Aman Sardana (amasarda)" userId="dd472951-390e-47a2-b0d8-108d2804af3d" providerId="ADAL" clId="{E64FDA6F-7538-7E4D-B78D-511839FD91AF}" dt="2023-04-21T20:04:21.611" v="248"/>
          <ac:spMkLst>
            <pc:docMk/>
            <pc:sldMk cId="1716053873" sldId="2147477488"/>
            <ac:spMk id="38" creationId="{1ADD63E5-1495-160A-92CE-1AD26C220F22}"/>
          </ac:spMkLst>
        </pc:spChg>
        <pc:spChg chg="mod">
          <ac:chgData name="Aman Sardana (amasarda)" userId="dd472951-390e-47a2-b0d8-108d2804af3d" providerId="ADAL" clId="{E64FDA6F-7538-7E4D-B78D-511839FD91AF}" dt="2023-04-21T20:04:21.611" v="248"/>
          <ac:spMkLst>
            <pc:docMk/>
            <pc:sldMk cId="1716053873" sldId="2147477488"/>
            <ac:spMk id="39" creationId="{5168703A-C116-9F7F-59FD-38DF2CA16857}"/>
          </ac:spMkLst>
        </pc:spChg>
        <pc:spChg chg="add del mod">
          <ac:chgData name="Aman Sardana (amasarda)" userId="dd472951-390e-47a2-b0d8-108d2804af3d" providerId="ADAL" clId="{E64FDA6F-7538-7E4D-B78D-511839FD91AF}" dt="2023-04-21T20:04:22.275" v="249"/>
          <ac:spMkLst>
            <pc:docMk/>
            <pc:sldMk cId="1716053873" sldId="2147477488"/>
            <ac:spMk id="41" creationId="{9747434C-A81C-74EF-2706-5C1646874098}"/>
          </ac:spMkLst>
        </pc:spChg>
        <pc:spChg chg="add del mod">
          <ac:chgData name="Aman Sardana (amasarda)" userId="dd472951-390e-47a2-b0d8-108d2804af3d" providerId="ADAL" clId="{E64FDA6F-7538-7E4D-B78D-511839FD91AF}" dt="2023-04-21T20:04:22.275" v="249"/>
          <ac:spMkLst>
            <pc:docMk/>
            <pc:sldMk cId="1716053873" sldId="2147477488"/>
            <ac:spMk id="43" creationId="{3F43909F-96E1-BB41-4F53-C99C8B0152BB}"/>
          </ac:spMkLst>
        </pc:spChg>
        <pc:spChg chg="mod">
          <ac:chgData name="Aman Sardana (amasarda)" userId="dd472951-390e-47a2-b0d8-108d2804af3d" providerId="ADAL" clId="{E64FDA6F-7538-7E4D-B78D-511839FD91AF}" dt="2023-04-21T20:04:21.611" v="248"/>
          <ac:spMkLst>
            <pc:docMk/>
            <pc:sldMk cId="1716053873" sldId="2147477488"/>
            <ac:spMk id="45" creationId="{E6B1778D-4111-97FB-F63F-60B1F396B45B}"/>
          </ac:spMkLst>
        </pc:spChg>
        <pc:spChg chg="mod">
          <ac:chgData name="Aman Sardana (amasarda)" userId="dd472951-390e-47a2-b0d8-108d2804af3d" providerId="ADAL" clId="{E64FDA6F-7538-7E4D-B78D-511839FD91AF}" dt="2023-04-21T20:04:21.611" v="248"/>
          <ac:spMkLst>
            <pc:docMk/>
            <pc:sldMk cId="1716053873" sldId="2147477488"/>
            <ac:spMk id="48" creationId="{081BB075-82E7-12BD-9AA5-EA00B03BF0A2}"/>
          </ac:spMkLst>
        </pc:spChg>
        <pc:spChg chg="mod">
          <ac:chgData name="Aman Sardana (amasarda)" userId="dd472951-390e-47a2-b0d8-108d2804af3d" providerId="ADAL" clId="{E64FDA6F-7538-7E4D-B78D-511839FD91AF}" dt="2023-04-21T20:04:21.611" v="248"/>
          <ac:spMkLst>
            <pc:docMk/>
            <pc:sldMk cId="1716053873" sldId="2147477488"/>
            <ac:spMk id="49" creationId="{CCFD496B-21CD-1EFD-3446-01C8E1283E30}"/>
          </ac:spMkLst>
        </pc:spChg>
        <pc:spChg chg="mod">
          <ac:chgData name="Aman Sardana (amasarda)" userId="dd472951-390e-47a2-b0d8-108d2804af3d" providerId="ADAL" clId="{E64FDA6F-7538-7E4D-B78D-511839FD91AF}" dt="2023-04-21T20:04:21.611" v="248"/>
          <ac:spMkLst>
            <pc:docMk/>
            <pc:sldMk cId="1716053873" sldId="2147477488"/>
            <ac:spMk id="50" creationId="{22CD8939-DFA4-D5C6-D1F7-9E5AFD4945FD}"/>
          </ac:spMkLst>
        </pc:spChg>
        <pc:spChg chg="mod">
          <ac:chgData name="Aman Sardana (amasarda)" userId="dd472951-390e-47a2-b0d8-108d2804af3d" providerId="ADAL" clId="{E64FDA6F-7538-7E4D-B78D-511839FD91AF}" dt="2023-04-21T20:04:21.611" v="248"/>
          <ac:spMkLst>
            <pc:docMk/>
            <pc:sldMk cId="1716053873" sldId="2147477488"/>
            <ac:spMk id="51" creationId="{62B56F6E-2DDE-DB8E-B080-1F11C0798849}"/>
          </ac:spMkLst>
        </pc:spChg>
        <pc:spChg chg="mod">
          <ac:chgData name="Aman Sardana (amasarda)" userId="dd472951-390e-47a2-b0d8-108d2804af3d" providerId="ADAL" clId="{E64FDA6F-7538-7E4D-B78D-511839FD91AF}" dt="2023-04-21T20:04:21.611" v="248"/>
          <ac:spMkLst>
            <pc:docMk/>
            <pc:sldMk cId="1716053873" sldId="2147477488"/>
            <ac:spMk id="52" creationId="{29FBFF31-71E4-C6FC-1316-34B387B07BFD}"/>
          </ac:spMkLst>
        </pc:spChg>
        <pc:spChg chg="mod">
          <ac:chgData name="Aman Sardana (amasarda)" userId="dd472951-390e-47a2-b0d8-108d2804af3d" providerId="ADAL" clId="{E64FDA6F-7538-7E4D-B78D-511839FD91AF}" dt="2023-04-21T20:04:21.611" v="248"/>
          <ac:spMkLst>
            <pc:docMk/>
            <pc:sldMk cId="1716053873" sldId="2147477488"/>
            <ac:spMk id="53" creationId="{448C5748-39B3-8DE4-E5BC-7D9334F0D753}"/>
          </ac:spMkLst>
        </pc:spChg>
        <pc:spChg chg="mod">
          <ac:chgData name="Aman Sardana (amasarda)" userId="dd472951-390e-47a2-b0d8-108d2804af3d" providerId="ADAL" clId="{E64FDA6F-7538-7E4D-B78D-511839FD91AF}" dt="2023-04-21T20:04:21.611" v="248"/>
          <ac:spMkLst>
            <pc:docMk/>
            <pc:sldMk cId="1716053873" sldId="2147477488"/>
            <ac:spMk id="55" creationId="{94D70EA8-6AA5-053F-5E48-14DA70A36CFA}"/>
          </ac:spMkLst>
        </pc:spChg>
        <pc:spChg chg="mod">
          <ac:chgData name="Aman Sardana (amasarda)" userId="dd472951-390e-47a2-b0d8-108d2804af3d" providerId="ADAL" clId="{E64FDA6F-7538-7E4D-B78D-511839FD91AF}" dt="2023-04-21T20:04:21.611" v="248"/>
          <ac:spMkLst>
            <pc:docMk/>
            <pc:sldMk cId="1716053873" sldId="2147477488"/>
            <ac:spMk id="57" creationId="{28F2FA02-8933-BEB6-8971-F3D0ECA98720}"/>
          </ac:spMkLst>
        </pc:spChg>
        <pc:spChg chg="mod">
          <ac:chgData name="Aman Sardana (amasarda)" userId="dd472951-390e-47a2-b0d8-108d2804af3d" providerId="ADAL" clId="{E64FDA6F-7538-7E4D-B78D-511839FD91AF}" dt="2023-04-21T20:04:21.611" v="248"/>
          <ac:spMkLst>
            <pc:docMk/>
            <pc:sldMk cId="1716053873" sldId="2147477488"/>
            <ac:spMk id="58" creationId="{AB9253CA-C838-1A99-6F04-A9467E149EE0}"/>
          </ac:spMkLst>
        </pc:spChg>
        <pc:spChg chg="mod">
          <ac:chgData name="Aman Sardana (amasarda)" userId="dd472951-390e-47a2-b0d8-108d2804af3d" providerId="ADAL" clId="{E64FDA6F-7538-7E4D-B78D-511839FD91AF}" dt="2023-04-21T20:04:21.611" v="248"/>
          <ac:spMkLst>
            <pc:docMk/>
            <pc:sldMk cId="1716053873" sldId="2147477488"/>
            <ac:spMk id="59" creationId="{83ADF714-BADB-6F3E-63AB-1C8340D49057}"/>
          </ac:spMkLst>
        </pc:spChg>
        <pc:spChg chg="mod">
          <ac:chgData name="Aman Sardana (amasarda)" userId="dd472951-390e-47a2-b0d8-108d2804af3d" providerId="ADAL" clId="{E64FDA6F-7538-7E4D-B78D-511839FD91AF}" dt="2023-04-21T20:04:21.611" v="248"/>
          <ac:spMkLst>
            <pc:docMk/>
            <pc:sldMk cId="1716053873" sldId="2147477488"/>
            <ac:spMk id="60" creationId="{7E5FBC6B-4902-E899-9D86-E5184A117ED3}"/>
          </ac:spMkLst>
        </pc:spChg>
        <pc:spChg chg="mod">
          <ac:chgData name="Aman Sardana (amasarda)" userId="dd472951-390e-47a2-b0d8-108d2804af3d" providerId="ADAL" clId="{E64FDA6F-7538-7E4D-B78D-511839FD91AF}" dt="2023-04-21T20:04:21.611" v="248"/>
          <ac:spMkLst>
            <pc:docMk/>
            <pc:sldMk cId="1716053873" sldId="2147477488"/>
            <ac:spMk id="61" creationId="{783DB80D-FF18-E081-4C0D-A791ED4BE9AA}"/>
          </ac:spMkLst>
        </pc:spChg>
        <pc:spChg chg="mod">
          <ac:chgData name="Aman Sardana (amasarda)" userId="dd472951-390e-47a2-b0d8-108d2804af3d" providerId="ADAL" clId="{E64FDA6F-7538-7E4D-B78D-511839FD91AF}" dt="2023-04-21T20:04:21.611" v="248"/>
          <ac:spMkLst>
            <pc:docMk/>
            <pc:sldMk cId="1716053873" sldId="2147477488"/>
            <ac:spMk id="62" creationId="{C674E737-C8FA-C64F-46BA-37BA71F0594B}"/>
          </ac:spMkLst>
        </pc:spChg>
        <pc:spChg chg="mod">
          <ac:chgData name="Aman Sardana (amasarda)" userId="dd472951-390e-47a2-b0d8-108d2804af3d" providerId="ADAL" clId="{E64FDA6F-7538-7E4D-B78D-511839FD91AF}" dt="2023-04-21T20:04:21.611" v="248"/>
          <ac:spMkLst>
            <pc:docMk/>
            <pc:sldMk cId="1716053873" sldId="2147477488"/>
            <ac:spMk id="64" creationId="{32E0EAAC-B13D-6492-6F41-F1EC5F680BE0}"/>
          </ac:spMkLst>
        </pc:spChg>
        <pc:spChg chg="mod">
          <ac:chgData name="Aman Sardana (amasarda)" userId="dd472951-390e-47a2-b0d8-108d2804af3d" providerId="ADAL" clId="{E64FDA6F-7538-7E4D-B78D-511839FD91AF}" dt="2023-04-21T20:04:21.611" v="248"/>
          <ac:spMkLst>
            <pc:docMk/>
            <pc:sldMk cId="1716053873" sldId="2147477488"/>
            <ac:spMk id="65" creationId="{890BD496-18B4-5A40-64F5-AF6E53EA8757}"/>
          </ac:spMkLst>
        </pc:spChg>
        <pc:spChg chg="mod">
          <ac:chgData name="Aman Sardana (amasarda)" userId="dd472951-390e-47a2-b0d8-108d2804af3d" providerId="ADAL" clId="{E64FDA6F-7538-7E4D-B78D-511839FD91AF}" dt="2023-04-21T20:04:21.611" v="248"/>
          <ac:spMkLst>
            <pc:docMk/>
            <pc:sldMk cId="1716053873" sldId="2147477488"/>
            <ac:spMk id="66" creationId="{A7824206-FBF7-C0AD-0667-2487500A92BF}"/>
          </ac:spMkLst>
        </pc:spChg>
        <pc:spChg chg="mod">
          <ac:chgData name="Aman Sardana (amasarda)" userId="dd472951-390e-47a2-b0d8-108d2804af3d" providerId="ADAL" clId="{E64FDA6F-7538-7E4D-B78D-511839FD91AF}" dt="2023-04-21T20:04:21.611" v="248"/>
          <ac:spMkLst>
            <pc:docMk/>
            <pc:sldMk cId="1716053873" sldId="2147477488"/>
            <ac:spMk id="67" creationId="{DAF5FD9B-82E6-B0CE-CFD9-EEF0FDA01D10}"/>
          </ac:spMkLst>
        </pc:spChg>
        <pc:spChg chg="mod">
          <ac:chgData name="Aman Sardana (amasarda)" userId="dd472951-390e-47a2-b0d8-108d2804af3d" providerId="ADAL" clId="{E64FDA6F-7538-7E4D-B78D-511839FD91AF}" dt="2023-04-21T20:04:21.611" v="248"/>
          <ac:spMkLst>
            <pc:docMk/>
            <pc:sldMk cId="1716053873" sldId="2147477488"/>
            <ac:spMk id="69" creationId="{005C74C1-14C6-6656-A746-BD5FD0FF5586}"/>
          </ac:spMkLst>
        </pc:spChg>
        <pc:spChg chg="mod">
          <ac:chgData name="Aman Sardana (amasarda)" userId="dd472951-390e-47a2-b0d8-108d2804af3d" providerId="ADAL" clId="{E64FDA6F-7538-7E4D-B78D-511839FD91AF}" dt="2023-04-21T20:04:21.611" v="248"/>
          <ac:spMkLst>
            <pc:docMk/>
            <pc:sldMk cId="1716053873" sldId="2147477488"/>
            <ac:spMk id="70" creationId="{8DED7550-211E-BDB6-5EB5-0905A873F5E9}"/>
          </ac:spMkLst>
        </pc:spChg>
        <pc:spChg chg="mod">
          <ac:chgData name="Aman Sardana (amasarda)" userId="dd472951-390e-47a2-b0d8-108d2804af3d" providerId="ADAL" clId="{E64FDA6F-7538-7E4D-B78D-511839FD91AF}" dt="2023-04-21T20:04:21.611" v="248"/>
          <ac:spMkLst>
            <pc:docMk/>
            <pc:sldMk cId="1716053873" sldId="2147477488"/>
            <ac:spMk id="71" creationId="{1DFDFF9A-81F6-76B4-2304-014DB5152198}"/>
          </ac:spMkLst>
        </pc:spChg>
        <pc:spChg chg="mod">
          <ac:chgData name="Aman Sardana (amasarda)" userId="dd472951-390e-47a2-b0d8-108d2804af3d" providerId="ADAL" clId="{E64FDA6F-7538-7E4D-B78D-511839FD91AF}" dt="2023-04-21T20:04:21.611" v="248"/>
          <ac:spMkLst>
            <pc:docMk/>
            <pc:sldMk cId="1716053873" sldId="2147477488"/>
            <ac:spMk id="72" creationId="{47EAB4A6-BA23-DA36-5F0F-E22E5341CF0B}"/>
          </ac:spMkLst>
        </pc:spChg>
        <pc:spChg chg="add del mod">
          <ac:chgData name="Aman Sardana (amasarda)" userId="dd472951-390e-47a2-b0d8-108d2804af3d" providerId="ADAL" clId="{E64FDA6F-7538-7E4D-B78D-511839FD91AF}" dt="2023-04-21T20:04:22.275" v="249"/>
          <ac:spMkLst>
            <pc:docMk/>
            <pc:sldMk cId="1716053873" sldId="2147477488"/>
            <ac:spMk id="73" creationId="{81387E08-31AD-727A-1BAD-DE9623AC3E14}"/>
          </ac:spMkLst>
        </pc:spChg>
        <pc:spChg chg="add del mod">
          <ac:chgData name="Aman Sardana (amasarda)" userId="dd472951-390e-47a2-b0d8-108d2804af3d" providerId="ADAL" clId="{E64FDA6F-7538-7E4D-B78D-511839FD91AF}" dt="2023-04-21T20:04:22.275" v="249"/>
          <ac:spMkLst>
            <pc:docMk/>
            <pc:sldMk cId="1716053873" sldId="2147477488"/>
            <ac:spMk id="80" creationId="{ED2E038A-30DA-65FA-8C27-08BE717F0ED2}"/>
          </ac:spMkLst>
        </pc:spChg>
        <pc:spChg chg="add mod">
          <ac:chgData name="Aman Sardana (amasarda)" userId="dd472951-390e-47a2-b0d8-108d2804af3d" providerId="ADAL" clId="{E64FDA6F-7538-7E4D-B78D-511839FD91AF}" dt="2023-04-21T20:04:23.903" v="251"/>
          <ac:spMkLst>
            <pc:docMk/>
            <pc:sldMk cId="1716053873" sldId="2147477488"/>
            <ac:spMk id="81" creationId="{A17536A3-DAE8-D92D-E102-32948181115D}"/>
          </ac:spMkLst>
        </pc:spChg>
        <pc:spChg chg="add mod">
          <ac:chgData name="Aman Sardana (amasarda)" userId="dd472951-390e-47a2-b0d8-108d2804af3d" providerId="ADAL" clId="{E64FDA6F-7538-7E4D-B78D-511839FD91AF}" dt="2023-04-21T20:04:23.903" v="251"/>
          <ac:spMkLst>
            <pc:docMk/>
            <pc:sldMk cId="1716053873" sldId="2147477488"/>
            <ac:spMk id="82" creationId="{E2BAE93F-E838-9160-DEDC-46F29CFADE24}"/>
          </ac:spMkLst>
        </pc:spChg>
        <pc:spChg chg="add mod">
          <ac:chgData name="Aman Sardana (amasarda)" userId="dd472951-390e-47a2-b0d8-108d2804af3d" providerId="ADAL" clId="{E64FDA6F-7538-7E4D-B78D-511839FD91AF}" dt="2023-04-21T20:04:23.903" v="251"/>
          <ac:spMkLst>
            <pc:docMk/>
            <pc:sldMk cId="1716053873" sldId="2147477488"/>
            <ac:spMk id="83" creationId="{8B150708-C9E8-941D-9A6B-4A70931ADA01}"/>
          </ac:spMkLst>
        </pc:spChg>
        <pc:spChg chg="add mod">
          <ac:chgData name="Aman Sardana (amasarda)" userId="dd472951-390e-47a2-b0d8-108d2804af3d" providerId="ADAL" clId="{E64FDA6F-7538-7E4D-B78D-511839FD91AF}" dt="2023-04-21T20:04:23.903" v="251"/>
          <ac:spMkLst>
            <pc:docMk/>
            <pc:sldMk cId="1716053873" sldId="2147477488"/>
            <ac:spMk id="84" creationId="{8551D68E-FE28-53C6-D876-358F39721053}"/>
          </ac:spMkLst>
        </pc:spChg>
        <pc:spChg chg="add mod">
          <ac:chgData name="Aman Sardana (amasarda)" userId="dd472951-390e-47a2-b0d8-108d2804af3d" providerId="ADAL" clId="{E64FDA6F-7538-7E4D-B78D-511839FD91AF}" dt="2023-04-21T20:04:23.903" v="251"/>
          <ac:spMkLst>
            <pc:docMk/>
            <pc:sldMk cId="1716053873" sldId="2147477488"/>
            <ac:spMk id="87" creationId="{0A3BCAAB-A4D6-EBE8-EDCB-EC281440ED1F}"/>
          </ac:spMkLst>
        </pc:spChg>
        <pc:spChg chg="add mod">
          <ac:chgData name="Aman Sardana (amasarda)" userId="dd472951-390e-47a2-b0d8-108d2804af3d" providerId="ADAL" clId="{E64FDA6F-7538-7E4D-B78D-511839FD91AF}" dt="2023-04-21T20:04:23.903" v="251"/>
          <ac:spMkLst>
            <pc:docMk/>
            <pc:sldMk cId="1716053873" sldId="2147477488"/>
            <ac:spMk id="89" creationId="{7EB435F0-EB38-658B-688D-0C87677BAF72}"/>
          </ac:spMkLst>
        </pc:spChg>
        <pc:spChg chg="add mod">
          <ac:chgData name="Aman Sardana (amasarda)" userId="dd472951-390e-47a2-b0d8-108d2804af3d" providerId="ADAL" clId="{E64FDA6F-7538-7E4D-B78D-511839FD91AF}" dt="2023-05-22T18:38:45.702" v="4737" actId="20577"/>
          <ac:spMkLst>
            <pc:docMk/>
            <pc:sldMk cId="1716053873" sldId="2147477488"/>
            <ac:spMk id="90" creationId="{FCFF596B-0967-BEA2-84C8-C91E1FB30DEC}"/>
          </ac:spMkLst>
        </pc:spChg>
        <pc:spChg chg="add mod">
          <ac:chgData name="Aman Sardana (amasarda)" userId="dd472951-390e-47a2-b0d8-108d2804af3d" providerId="ADAL" clId="{E64FDA6F-7538-7E4D-B78D-511839FD91AF}" dt="2023-04-21T20:04:23.903" v="251"/>
          <ac:spMkLst>
            <pc:docMk/>
            <pc:sldMk cId="1716053873" sldId="2147477488"/>
            <ac:spMk id="91" creationId="{7FFA4184-C264-BAF8-972B-E95008A541D9}"/>
          </ac:spMkLst>
        </pc:spChg>
        <pc:spChg chg="add mod">
          <ac:chgData name="Aman Sardana (amasarda)" userId="dd472951-390e-47a2-b0d8-108d2804af3d" providerId="ADAL" clId="{E64FDA6F-7538-7E4D-B78D-511839FD91AF}" dt="2023-04-21T20:04:23.903" v="251"/>
          <ac:spMkLst>
            <pc:docMk/>
            <pc:sldMk cId="1716053873" sldId="2147477488"/>
            <ac:spMk id="93" creationId="{45C0A009-DDCC-731B-9AAF-70E8C2FDA897}"/>
          </ac:spMkLst>
        </pc:spChg>
        <pc:spChg chg="add mod">
          <ac:chgData name="Aman Sardana (amasarda)" userId="dd472951-390e-47a2-b0d8-108d2804af3d" providerId="ADAL" clId="{E64FDA6F-7538-7E4D-B78D-511839FD91AF}" dt="2023-04-21T20:04:23.903" v="251"/>
          <ac:spMkLst>
            <pc:docMk/>
            <pc:sldMk cId="1716053873" sldId="2147477488"/>
            <ac:spMk id="94" creationId="{690E92B4-AEB0-FA75-8BA6-ADEF0998E1B3}"/>
          </ac:spMkLst>
        </pc:spChg>
        <pc:spChg chg="add mod">
          <ac:chgData name="Aman Sardana (amasarda)" userId="dd472951-390e-47a2-b0d8-108d2804af3d" providerId="ADAL" clId="{E64FDA6F-7538-7E4D-B78D-511839FD91AF}" dt="2023-04-21T20:04:23.903" v="251"/>
          <ac:spMkLst>
            <pc:docMk/>
            <pc:sldMk cId="1716053873" sldId="2147477488"/>
            <ac:spMk id="95" creationId="{C95EF200-A8B3-46A7-80FB-A335333CF4B8}"/>
          </ac:spMkLst>
        </pc:spChg>
        <pc:spChg chg="add mod">
          <ac:chgData name="Aman Sardana (amasarda)" userId="dd472951-390e-47a2-b0d8-108d2804af3d" providerId="ADAL" clId="{E64FDA6F-7538-7E4D-B78D-511839FD91AF}" dt="2023-04-21T20:04:23.903" v="251"/>
          <ac:spMkLst>
            <pc:docMk/>
            <pc:sldMk cId="1716053873" sldId="2147477488"/>
            <ac:spMk id="96" creationId="{B3C6D442-D7A4-647C-B1DA-99B067689439}"/>
          </ac:spMkLst>
        </pc:spChg>
        <pc:spChg chg="add mod">
          <ac:chgData name="Aman Sardana (amasarda)" userId="dd472951-390e-47a2-b0d8-108d2804af3d" providerId="ADAL" clId="{E64FDA6F-7538-7E4D-B78D-511839FD91AF}" dt="2023-04-21T20:04:23.903" v="251"/>
          <ac:spMkLst>
            <pc:docMk/>
            <pc:sldMk cId="1716053873" sldId="2147477488"/>
            <ac:spMk id="99" creationId="{DDA1AE9B-4990-412A-3B90-7A2B118C98E3}"/>
          </ac:spMkLst>
        </pc:spChg>
        <pc:spChg chg="add mod">
          <ac:chgData name="Aman Sardana (amasarda)" userId="dd472951-390e-47a2-b0d8-108d2804af3d" providerId="ADAL" clId="{E64FDA6F-7538-7E4D-B78D-511839FD91AF}" dt="2023-04-21T20:04:23.903" v="251"/>
          <ac:spMkLst>
            <pc:docMk/>
            <pc:sldMk cId="1716053873" sldId="2147477488"/>
            <ac:spMk id="102" creationId="{270C2991-DE23-8A42-FECE-6632D3ED7535}"/>
          </ac:spMkLst>
        </pc:spChg>
        <pc:spChg chg="mod">
          <ac:chgData name="Aman Sardana (amasarda)" userId="dd472951-390e-47a2-b0d8-108d2804af3d" providerId="ADAL" clId="{E64FDA6F-7538-7E4D-B78D-511839FD91AF}" dt="2023-04-21T20:04:23.903" v="251"/>
          <ac:spMkLst>
            <pc:docMk/>
            <pc:sldMk cId="1716053873" sldId="2147477488"/>
            <ac:spMk id="104" creationId="{2FA79AB4-2C6E-42DD-98EF-380DACA12A3B}"/>
          </ac:spMkLst>
        </pc:spChg>
        <pc:spChg chg="mod">
          <ac:chgData name="Aman Sardana (amasarda)" userId="dd472951-390e-47a2-b0d8-108d2804af3d" providerId="ADAL" clId="{E64FDA6F-7538-7E4D-B78D-511839FD91AF}" dt="2023-04-21T20:04:23.903" v="251"/>
          <ac:spMkLst>
            <pc:docMk/>
            <pc:sldMk cId="1716053873" sldId="2147477488"/>
            <ac:spMk id="106" creationId="{9DCE2BF1-2DA8-681A-E1F2-2AAE4E0BBC0B}"/>
          </ac:spMkLst>
        </pc:spChg>
        <pc:spChg chg="mod">
          <ac:chgData name="Aman Sardana (amasarda)" userId="dd472951-390e-47a2-b0d8-108d2804af3d" providerId="ADAL" clId="{E64FDA6F-7538-7E4D-B78D-511839FD91AF}" dt="2023-04-21T20:04:23.903" v="251"/>
          <ac:spMkLst>
            <pc:docMk/>
            <pc:sldMk cId="1716053873" sldId="2147477488"/>
            <ac:spMk id="107" creationId="{5E501892-E0C7-E529-338B-A688B9F62618}"/>
          </ac:spMkLst>
        </pc:spChg>
        <pc:spChg chg="mod">
          <ac:chgData name="Aman Sardana (amasarda)" userId="dd472951-390e-47a2-b0d8-108d2804af3d" providerId="ADAL" clId="{E64FDA6F-7538-7E4D-B78D-511839FD91AF}" dt="2023-04-21T20:04:23.903" v="251"/>
          <ac:spMkLst>
            <pc:docMk/>
            <pc:sldMk cId="1716053873" sldId="2147477488"/>
            <ac:spMk id="108" creationId="{32926D3C-2E68-DBD1-858C-2E956FCB829A}"/>
          </ac:spMkLst>
        </pc:spChg>
        <pc:spChg chg="mod">
          <ac:chgData name="Aman Sardana (amasarda)" userId="dd472951-390e-47a2-b0d8-108d2804af3d" providerId="ADAL" clId="{E64FDA6F-7538-7E4D-B78D-511839FD91AF}" dt="2023-04-21T20:04:23.903" v="251"/>
          <ac:spMkLst>
            <pc:docMk/>
            <pc:sldMk cId="1716053873" sldId="2147477488"/>
            <ac:spMk id="109" creationId="{36E57835-1A86-FD3F-0A45-95CC3993ED6F}"/>
          </ac:spMkLst>
        </pc:spChg>
        <pc:spChg chg="mod">
          <ac:chgData name="Aman Sardana (amasarda)" userId="dd472951-390e-47a2-b0d8-108d2804af3d" providerId="ADAL" clId="{E64FDA6F-7538-7E4D-B78D-511839FD91AF}" dt="2023-04-21T20:04:23.903" v="251"/>
          <ac:spMkLst>
            <pc:docMk/>
            <pc:sldMk cId="1716053873" sldId="2147477488"/>
            <ac:spMk id="110" creationId="{5AF223C0-DA32-7AFC-10ED-ACCCC29E4A20}"/>
          </ac:spMkLst>
        </pc:spChg>
        <pc:spChg chg="mod">
          <ac:chgData name="Aman Sardana (amasarda)" userId="dd472951-390e-47a2-b0d8-108d2804af3d" providerId="ADAL" clId="{E64FDA6F-7538-7E4D-B78D-511839FD91AF}" dt="2023-04-21T20:04:23.903" v="251"/>
          <ac:spMkLst>
            <pc:docMk/>
            <pc:sldMk cId="1716053873" sldId="2147477488"/>
            <ac:spMk id="111" creationId="{9C335125-603E-C5FB-BE18-B9AE69438E88}"/>
          </ac:spMkLst>
        </pc:spChg>
        <pc:spChg chg="mod">
          <ac:chgData name="Aman Sardana (amasarda)" userId="dd472951-390e-47a2-b0d8-108d2804af3d" providerId="ADAL" clId="{E64FDA6F-7538-7E4D-B78D-511839FD91AF}" dt="2023-04-21T20:04:23.903" v="251"/>
          <ac:spMkLst>
            <pc:docMk/>
            <pc:sldMk cId="1716053873" sldId="2147477488"/>
            <ac:spMk id="112" creationId="{32F0E08A-D532-7F4E-47FA-D28A99C41BAA}"/>
          </ac:spMkLst>
        </pc:spChg>
        <pc:spChg chg="mod">
          <ac:chgData name="Aman Sardana (amasarda)" userId="dd472951-390e-47a2-b0d8-108d2804af3d" providerId="ADAL" clId="{E64FDA6F-7538-7E4D-B78D-511839FD91AF}" dt="2023-04-21T20:04:23.903" v="251"/>
          <ac:spMkLst>
            <pc:docMk/>
            <pc:sldMk cId="1716053873" sldId="2147477488"/>
            <ac:spMk id="113" creationId="{47D149F9-09B2-43DC-408F-C47C084EFC76}"/>
          </ac:spMkLst>
        </pc:spChg>
        <pc:spChg chg="add mod">
          <ac:chgData name="Aman Sardana (amasarda)" userId="dd472951-390e-47a2-b0d8-108d2804af3d" providerId="ADAL" clId="{E64FDA6F-7538-7E4D-B78D-511839FD91AF}" dt="2023-04-21T20:04:23.903" v="251"/>
          <ac:spMkLst>
            <pc:docMk/>
            <pc:sldMk cId="1716053873" sldId="2147477488"/>
            <ac:spMk id="115" creationId="{2D1B0A65-5164-6807-3335-EEDE71100063}"/>
          </ac:spMkLst>
        </pc:spChg>
        <pc:spChg chg="add mod">
          <ac:chgData name="Aman Sardana (amasarda)" userId="dd472951-390e-47a2-b0d8-108d2804af3d" providerId="ADAL" clId="{E64FDA6F-7538-7E4D-B78D-511839FD91AF}" dt="2023-04-21T20:04:23.903" v="251"/>
          <ac:spMkLst>
            <pc:docMk/>
            <pc:sldMk cId="1716053873" sldId="2147477488"/>
            <ac:spMk id="117" creationId="{C4A9BA6F-0334-CD84-FE4D-3E956DEB848E}"/>
          </ac:spMkLst>
        </pc:spChg>
        <pc:spChg chg="mod">
          <ac:chgData name="Aman Sardana (amasarda)" userId="dd472951-390e-47a2-b0d8-108d2804af3d" providerId="ADAL" clId="{E64FDA6F-7538-7E4D-B78D-511839FD91AF}" dt="2023-04-21T20:04:23.903" v="251"/>
          <ac:spMkLst>
            <pc:docMk/>
            <pc:sldMk cId="1716053873" sldId="2147477488"/>
            <ac:spMk id="119" creationId="{1AE63B0B-3B6E-0613-FFF8-F50B73949F8E}"/>
          </ac:spMkLst>
        </pc:spChg>
        <pc:spChg chg="mod">
          <ac:chgData name="Aman Sardana (amasarda)" userId="dd472951-390e-47a2-b0d8-108d2804af3d" providerId="ADAL" clId="{E64FDA6F-7538-7E4D-B78D-511839FD91AF}" dt="2023-04-21T20:04:23.903" v="251"/>
          <ac:spMkLst>
            <pc:docMk/>
            <pc:sldMk cId="1716053873" sldId="2147477488"/>
            <ac:spMk id="122" creationId="{2600F3AF-68A0-A13C-F4D5-AE96E89EE341}"/>
          </ac:spMkLst>
        </pc:spChg>
        <pc:spChg chg="mod">
          <ac:chgData name="Aman Sardana (amasarda)" userId="dd472951-390e-47a2-b0d8-108d2804af3d" providerId="ADAL" clId="{E64FDA6F-7538-7E4D-B78D-511839FD91AF}" dt="2023-04-21T20:04:23.903" v="251"/>
          <ac:spMkLst>
            <pc:docMk/>
            <pc:sldMk cId="1716053873" sldId="2147477488"/>
            <ac:spMk id="123" creationId="{CE07E579-ACE1-CA80-1F0E-4EEA3119810E}"/>
          </ac:spMkLst>
        </pc:spChg>
        <pc:spChg chg="mod">
          <ac:chgData name="Aman Sardana (amasarda)" userId="dd472951-390e-47a2-b0d8-108d2804af3d" providerId="ADAL" clId="{E64FDA6F-7538-7E4D-B78D-511839FD91AF}" dt="2023-04-21T20:04:23.903" v="251"/>
          <ac:spMkLst>
            <pc:docMk/>
            <pc:sldMk cId="1716053873" sldId="2147477488"/>
            <ac:spMk id="124" creationId="{8FBBCF68-A5FC-2BA7-EB5B-F5766B84DC1E}"/>
          </ac:spMkLst>
        </pc:spChg>
        <pc:spChg chg="mod">
          <ac:chgData name="Aman Sardana (amasarda)" userId="dd472951-390e-47a2-b0d8-108d2804af3d" providerId="ADAL" clId="{E64FDA6F-7538-7E4D-B78D-511839FD91AF}" dt="2023-04-21T20:04:23.903" v="251"/>
          <ac:spMkLst>
            <pc:docMk/>
            <pc:sldMk cId="1716053873" sldId="2147477488"/>
            <ac:spMk id="125" creationId="{DCFA960B-CADF-91EB-53AF-166E762D0D5E}"/>
          </ac:spMkLst>
        </pc:spChg>
        <pc:spChg chg="mod">
          <ac:chgData name="Aman Sardana (amasarda)" userId="dd472951-390e-47a2-b0d8-108d2804af3d" providerId="ADAL" clId="{E64FDA6F-7538-7E4D-B78D-511839FD91AF}" dt="2023-04-21T20:04:23.903" v="251"/>
          <ac:spMkLst>
            <pc:docMk/>
            <pc:sldMk cId="1716053873" sldId="2147477488"/>
            <ac:spMk id="126" creationId="{AE893D5B-2873-AED4-9123-21B3955538B2}"/>
          </ac:spMkLst>
        </pc:spChg>
        <pc:spChg chg="mod">
          <ac:chgData name="Aman Sardana (amasarda)" userId="dd472951-390e-47a2-b0d8-108d2804af3d" providerId="ADAL" clId="{E64FDA6F-7538-7E4D-B78D-511839FD91AF}" dt="2023-04-21T20:04:23.903" v="251"/>
          <ac:spMkLst>
            <pc:docMk/>
            <pc:sldMk cId="1716053873" sldId="2147477488"/>
            <ac:spMk id="127" creationId="{E30EBD74-131D-16B8-EAB7-65F03134F797}"/>
          </ac:spMkLst>
        </pc:spChg>
        <pc:spChg chg="mod">
          <ac:chgData name="Aman Sardana (amasarda)" userId="dd472951-390e-47a2-b0d8-108d2804af3d" providerId="ADAL" clId="{E64FDA6F-7538-7E4D-B78D-511839FD91AF}" dt="2023-04-21T20:04:23.903" v="251"/>
          <ac:spMkLst>
            <pc:docMk/>
            <pc:sldMk cId="1716053873" sldId="2147477488"/>
            <ac:spMk id="129" creationId="{916D1563-051C-EBC0-D26F-63102F11017F}"/>
          </ac:spMkLst>
        </pc:spChg>
        <pc:spChg chg="mod">
          <ac:chgData name="Aman Sardana (amasarda)" userId="dd472951-390e-47a2-b0d8-108d2804af3d" providerId="ADAL" clId="{E64FDA6F-7538-7E4D-B78D-511839FD91AF}" dt="2023-04-21T20:04:23.903" v="251"/>
          <ac:spMkLst>
            <pc:docMk/>
            <pc:sldMk cId="1716053873" sldId="2147477488"/>
            <ac:spMk id="131" creationId="{69DE8B5D-9455-E105-20F1-EAB602BCA144}"/>
          </ac:spMkLst>
        </pc:spChg>
        <pc:spChg chg="mod">
          <ac:chgData name="Aman Sardana (amasarda)" userId="dd472951-390e-47a2-b0d8-108d2804af3d" providerId="ADAL" clId="{E64FDA6F-7538-7E4D-B78D-511839FD91AF}" dt="2023-04-21T20:04:23.903" v="251"/>
          <ac:spMkLst>
            <pc:docMk/>
            <pc:sldMk cId="1716053873" sldId="2147477488"/>
            <ac:spMk id="132" creationId="{35C71F97-58FD-1AB5-450F-5BA7047C8BAD}"/>
          </ac:spMkLst>
        </pc:spChg>
        <pc:spChg chg="mod">
          <ac:chgData name="Aman Sardana (amasarda)" userId="dd472951-390e-47a2-b0d8-108d2804af3d" providerId="ADAL" clId="{E64FDA6F-7538-7E4D-B78D-511839FD91AF}" dt="2023-04-21T20:04:23.903" v="251"/>
          <ac:spMkLst>
            <pc:docMk/>
            <pc:sldMk cId="1716053873" sldId="2147477488"/>
            <ac:spMk id="133" creationId="{3A75855A-2B1A-2A2E-4C3B-1ED2C39C9488}"/>
          </ac:spMkLst>
        </pc:spChg>
        <pc:spChg chg="mod">
          <ac:chgData name="Aman Sardana (amasarda)" userId="dd472951-390e-47a2-b0d8-108d2804af3d" providerId="ADAL" clId="{E64FDA6F-7538-7E4D-B78D-511839FD91AF}" dt="2023-04-21T20:04:23.903" v="251"/>
          <ac:spMkLst>
            <pc:docMk/>
            <pc:sldMk cId="1716053873" sldId="2147477488"/>
            <ac:spMk id="134" creationId="{B214F99D-9276-9186-26A1-04E596C1F9F9}"/>
          </ac:spMkLst>
        </pc:spChg>
        <pc:spChg chg="mod">
          <ac:chgData name="Aman Sardana (amasarda)" userId="dd472951-390e-47a2-b0d8-108d2804af3d" providerId="ADAL" clId="{E64FDA6F-7538-7E4D-B78D-511839FD91AF}" dt="2023-04-21T20:04:23.903" v="251"/>
          <ac:spMkLst>
            <pc:docMk/>
            <pc:sldMk cId="1716053873" sldId="2147477488"/>
            <ac:spMk id="135" creationId="{493E30AD-7991-C9FF-D3BE-541C90C7C2AA}"/>
          </ac:spMkLst>
        </pc:spChg>
        <pc:spChg chg="mod">
          <ac:chgData name="Aman Sardana (amasarda)" userId="dd472951-390e-47a2-b0d8-108d2804af3d" providerId="ADAL" clId="{E64FDA6F-7538-7E4D-B78D-511839FD91AF}" dt="2023-04-21T20:04:23.903" v="251"/>
          <ac:spMkLst>
            <pc:docMk/>
            <pc:sldMk cId="1716053873" sldId="2147477488"/>
            <ac:spMk id="136" creationId="{1BF5872B-4138-2C57-288F-1C924A0F0EF1}"/>
          </ac:spMkLst>
        </pc:spChg>
        <pc:spChg chg="mod">
          <ac:chgData name="Aman Sardana (amasarda)" userId="dd472951-390e-47a2-b0d8-108d2804af3d" providerId="ADAL" clId="{E64FDA6F-7538-7E4D-B78D-511839FD91AF}" dt="2023-04-21T20:04:23.903" v="251"/>
          <ac:spMkLst>
            <pc:docMk/>
            <pc:sldMk cId="1716053873" sldId="2147477488"/>
            <ac:spMk id="138" creationId="{B1799566-1D63-6B61-3A62-599EB449074D}"/>
          </ac:spMkLst>
        </pc:spChg>
        <pc:spChg chg="mod">
          <ac:chgData name="Aman Sardana (amasarda)" userId="dd472951-390e-47a2-b0d8-108d2804af3d" providerId="ADAL" clId="{E64FDA6F-7538-7E4D-B78D-511839FD91AF}" dt="2023-04-21T20:04:23.903" v="251"/>
          <ac:spMkLst>
            <pc:docMk/>
            <pc:sldMk cId="1716053873" sldId="2147477488"/>
            <ac:spMk id="139" creationId="{495EFFCC-D08D-76A8-2C07-D08FB5046636}"/>
          </ac:spMkLst>
        </pc:spChg>
        <pc:spChg chg="mod">
          <ac:chgData name="Aman Sardana (amasarda)" userId="dd472951-390e-47a2-b0d8-108d2804af3d" providerId="ADAL" clId="{E64FDA6F-7538-7E4D-B78D-511839FD91AF}" dt="2023-04-21T20:04:23.903" v="251"/>
          <ac:spMkLst>
            <pc:docMk/>
            <pc:sldMk cId="1716053873" sldId="2147477488"/>
            <ac:spMk id="140" creationId="{F732B196-299E-AB83-9413-C7CC80A1720C}"/>
          </ac:spMkLst>
        </pc:spChg>
        <pc:spChg chg="mod">
          <ac:chgData name="Aman Sardana (amasarda)" userId="dd472951-390e-47a2-b0d8-108d2804af3d" providerId="ADAL" clId="{E64FDA6F-7538-7E4D-B78D-511839FD91AF}" dt="2023-04-21T20:04:23.903" v="251"/>
          <ac:spMkLst>
            <pc:docMk/>
            <pc:sldMk cId="1716053873" sldId="2147477488"/>
            <ac:spMk id="141" creationId="{DDB13C29-D063-C146-54F1-EF40C930F9BE}"/>
          </ac:spMkLst>
        </pc:spChg>
        <pc:spChg chg="mod">
          <ac:chgData name="Aman Sardana (amasarda)" userId="dd472951-390e-47a2-b0d8-108d2804af3d" providerId="ADAL" clId="{E64FDA6F-7538-7E4D-B78D-511839FD91AF}" dt="2023-04-21T20:04:23.903" v="251"/>
          <ac:spMkLst>
            <pc:docMk/>
            <pc:sldMk cId="1716053873" sldId="2147477488"/>
            <ac:spMk id="143" creationId="{07D85F6F-A72E-1F0F-DA0B-8EE08D0849DE}"/>
          </ac:spMkLst>
        </pc:spChg>
        <pc:spChg chg="mod">
          <ac:chgData name="Aman Sardana (amasarda)" userId="dd472951-390e-47a2-b0d8-108d2804af3d" providerId="ADAL" clId="{E64FDA6F-7538-7E4D-B78D-511839FD91AF}" dt="2023-04-21T20:04:23.903" v="251"/>
          <ac:spMkLst>
            <pc:docMk/>
            <pc:sldMk cId="1716053873" sldId="2147477488"/>
            <ac:spMk id="144" creationId="{325FDCF1-19D3-F0F6-D32F-54242661DDE3}"/>
          </ac:spMkLst>
        </pc:spChg>
        <pc:spChg chg="mod">
          <ac:chgData name="Aman Sardana (amasarda)" userId="dd472951-390e-47a2-b0d8-108d2804af3d" providerId="ADAL" clId="{E64FDA6F-7538-7E4D-B78D-511839FD91AF}" dt="2023-04-21T20:04:23.903" v="251"/>
          <ac:spMkLst>
            <pc:docMk/>
            <pc:sldMk cId="1716053873" sldId="2147477488"/>
            <ac:spMk id="145" creationId="{CF8F38ED-7604-FCC2-A031-C646AA778D60}"/>
          </ac:spMkLst>
        </pc:spChg>
        <pc:spChg chg="mod">
          <ac:chgData name="Aman Sardana (amasarda)" userId="dd472951-390e-47a2-b0d8-108d2804af3d" providerId="ADAL" clId="{E64FDA6F-7538-7E4D-B78D-511839FD91AF}" dt="2023-04-21T20:04:23.903" v="251"/>
          <ac:spMkLst>
            <pc:docMk/>
            <pc:sldMk cId="1716053873" sldId="2147477488"/>
            <ac:spMk id="146" creationId="{42A719BC-63FA-BE7D-BF27-9DF02CCDEA0A}"/>
          </ac:spMkLst>
        </pc:spChg>
        <pc:spChg chg="add mod">
          <ac:chgData name="Aman Sardana (amasarda)" userId="dd472951-390e-47a2-b0d8-108d2804af3d" providerId="ADAL" clId="{E64FDA6F-7538-7E4D-B78D-511839FD91AF}" dt="2023-04-21T20:04:23.903" v="251"/>
          <ac:spMkLst>
            <pc:docMk/>
            <pc:sldMk cId="1716053873" sldId="2147477488"/>
            <ac:spMk id="147" creationId="{B1DE3661-2443-7135-9326-F6430336883B}"/>
          </ac:spMkLst>
        </pc:spChg>
        <pc:spChg chg="add mod">
          <ac:chgData name="Aman Sardana (amasarda)" userId="dd472951-390e-47a2-b0d8-108d2804af3d" providerId="ADAL" clId="{E64FDA6F-7538-7E4D-B78D-511839FD91AF}" dt="2023-04-21T20:04:30.703" v="253" actId="1035"/>
          <ac:spMkLst>
            <pc:docMk/>
            <pc:sldMk cId="1716053873" sldId="2147477488"/>
            <ac:spMk id="154" creationId="{89A5A748-4776-A0A7-4B5F-D4B0072AD8F0}"/>
          </ac:spMkLst>
        </pc:spChg>
        <pc:spChg chg="add del mod">
          <ac:chgData name="Aman Sardana (amasarda)" userId="dd472951-390e-47a2-b0d8-108d2804af3d" providerId="ADAL" clId="{E64FDA6F-7538-7E4D-B78D-511839FD91AF}" dt="2023-04-21T20:08:20.415" v="334"/>
          <ac:spMkLst>
            <pc:docMk/>
            <pc:sldMk cId="1716053873" sldId="2147477488"/>
            <ac:spMk id="155" creationId="{819B2B36-AF1B-70F7-5CF5-38110921C7A7}"/>
          </ac:spMkLst>
        </pc:spChg>
        <pc:spChg chg="add del mod">
          <ac:chgData name="Aman Sardana (amasarda)" userId="dd472951-390e-47a2-b0d8-108d2804af3d" providerId="ADAL" clId="{E64FDA6F-7538-7E4D-B78D-511839FD91AF}" dt="2023-04-21T20:08:20.415" v="334"/>
          <ac:spMkLst>
            <pc:docMk/>
            <pc:sldMk cId="1716053873" sldId="2147477488"/>
            <ac:spMk id="156" creationId="{C10DC86E-84C8-72AC-23D3-C75BB327400C}"/>
          </ac:spMkLst>
        </pc:spChg>
        <pc:spChg chg="add del mod">
          <ac:chgData name="Aman Sardana (amasarda)" userId="dd472951-390e-47a2-b0d8-108d2804af3d" providerId="ADAL" clId="{E64FDA6F-7538-7E4D-B78D-511839FD91AF}" dt="2023-04-21T20:08:25.458" v="336" actId="478"/>
          <ac:spMkLst>
            <pc:docMk/>
            <pc:sldMk cId="1716053873" sldId="2147477488"/>
            <ac:spMk id="157" creationId="{A3BDA6D4-1861-873C-1697-C199379AE441}"/>
          </ac:spMkLst>
        </pc:spChg>
        <pc:spChg chg="add mod">
          <ac:chgData name="Aman Sardana (amasarda)" userId="dd472951-390e-47a2-b0d8-108d2804af3d" providerId="ADAL" clId="{E64FDA6F-7538-7E4D-B78D-511839FD91AF}" dt="2023-04-21T20:08:47.975" v="375" actId="20577"/>
          <ac:spMkLst>
            <pc:docMk/>
            <pc:sldMk cId="1716053873" sldId="2147477488"/>
            <ac:spMk id="158" creationId="{3460CB74-62EB-9F17-4065-22455CA864EE}"/>
          </ac:spMkLst>
        </pc:spChg>
        <pc:spChg chg="add mod">
          <ac:chgData name="Aman Sardana (amasarda)" userId="dd472951-390e-47a2-b0d8-108d2804af3d" providerId="ADAL" clId="{E64FDA6F-7538-7E4D-B78D-511839FD91AF}" dt="2023-04-21T20:08:42.904" v="368" actId="20577"/>
          <ac:spMkLst>
            <pc:docMk/>
            <pc:sldMk cId="1716053873" sldId="2147477488"/>
            <ac:spMk id="159" creationId="{66F402BC-9FBE-92EB-2D2F-29D9B66D334B}"/>
          </ac:spMkLst>
        </pc:spChg>
        <pc:grpChg chg="add del mod">
          <ac:chgData name="Aman Sardana (amasarda)" userId="dd472951-390e-47a2-b0d8-108d2804af3d" providerId="ADAL" clId="{E64FDA6F-7538-7E4D-B78D-511839FD91AF}" dt="2023-04-21T20:04:22.275" v="249"/>
          <ac:grpSpMkLst>
            <pc:docMk/>
            <pc:sldMk cId="1716053873" sldId="2147477488"/>
            <ac:grpSpMk id="29" creationId="{26C2F1EA-FBC0-2E68-E573-F883609A4D35}"/>
          </ac:grpSpMkLst>
        </pc:grpChg>
        <pc:grpChg chg="mod">
          <ac:chgData name="Aman Sardana (amasarda)" userId="dd472951-390e-47a2-b0d8-108d2804af3d" providerId="ADAL" clId="{E64FDA6F-7538-7E4D-B78D-511839FD91AF}" dt="2023-04-21T20:04:21.611" v="248"/>
          <ac:grpSpMkLst>
            <pc:docMk/>
            <pc:sldMk cId="1716053873" sldId="2147477488"/>
            <ac:grpSpMk id="31" creationId="{AD470B78-4FD1-0025-D39F-3AE543C8B070}"/>
          </ac:grpSpMkLst>
        </pc:grpChg>
        <pc:grpChg chg="add del mod">
          <ac:chgData name="Aman Sardana (amasarda)" userId="dd472951-390e-47a2-b0d8-108d2804af3d" providerId="ADAL" clId="{E64FDA6F-7538-7E4D-B78D-511839FD91AF}" dt="2023-04-21T20:04:22.275" v="249"/>
          <ac:grpSpMkLst>
            <pc:docMk/>
            <pc:sldMk cId="1716053873" sldId="2147477488"/>
            <ac:grpSpMk id="44" creationId="{A8C0B63A-D164-304D-5AE5-E555F4D51266}"/>
          </ac:grpSpMkLst>
        </pc:grpChg>
        <pc:grpChg chg="mod">
          <ac:chgData name="Aman Sardana (amasarda)" userId="dd472951-390e-47a2-b0d8-108d2804af3d" providerId="ADAL" clId="{E64FDA6F-7538-7E4D-B78D-511839FD91AF}" dt="2023-04-21T20:04:21.611" v="248"/>
          <ac:grpSpMkLst>
            <pc:docMk/>
            <pc:sldMk cId="1716053873" sldId="2147477488"/>
            <ac:grpSpMk id="46" creationId="{4DE6EF8E-4151-98FC-B6EE-0D79C06BF50A}"/>
          </ac:grpSpMkLst>
        </pc:grpChg>
        <pc:grpChg chg="mod">
          <ac:chgData name="Aman Sardana (amasarda)" userId="dd472951-390e-47a2-b0d8-108d2804af3d" providerId="ADAL" clId="{E64FDA6F-7538-7E4D-B78D-511839FD91AF}" dt="2023-04-21T20:04:21.611" v="248"/>
          <ac:grpSpMkLst>
            <pc:docMk/>
            <pc:sldMk cId="1716053873" sldId="2147477488"/>
            <ac:grpSpMk id="47" creationId="{AA3AAD1C-A691-9E53-CC24-16F071363870}"/>
          </ac:grpSpMkLst>
        </pc:grpChg>
        <pc:grpChg chg="add del mod">
          <ac:chgData name="Aman Sardana (amasarda)" userId="dd472951-390e-47a2-b0d8-108d2804af3d" providerId="ADAL" clId="{E64FDA6F-7538-7E4D-B78D-511839FD91AF}" dt="2023-04-21T20:04:22.275" v="249"/>
          <ac:grpSpMkLst>
            <pc:docMk/>
            <pc:sldMk cId="1716053873" sldId="2147477488"/>
            <ac:grpSpMk id="54" creationId="{FC39CC92-4275-8EC0-FC11-5B7D88F0E180}"/>
          </ac:grpSpMkLst>
        </pc:grpChg>
        <pc:grpChg chg="mod">
          <ac:chgData name="Aman Sardana (amasarda)" userId="dd472951-390e-47a2-b0d8-108d2804af3d" providerId="ADAL" clId="{E64FDA6F-7538-7E4D-B78D-511839FD91AF}" dt="2023-04-21T20:04:21.611" v="248"/>
          <ac:grpSpMkLst>
            <pc:docMk/>
            <pc:sldMk cId="1716053873" sldId="2147477488"/>
            <ac:grpSpMk id="56" creationId="{D3DF715F-57AB-346D-6BF3-A233C25928C5}"/>
          </ac:grpSpMkLst>
        </pc:grpChg>
        <pc:grpChg chg="add del mod">
          <ac:chgData name="Aman Sardana (amasarda)" userId="dd472951-390e-47a2-b0d8-108d2804af3d" providerId="ADAL" clId="{E64FDA6F-7538-7E4D-B78D-511839FD91AF}" dt="2023-04-21T20:04:22.275" v="249"/>
          <ac:grpSpMkLst>
            <pc:docMk/>
            <pc:sldMk cId="1716053873" sldId="2147477488"/>
            <ac:grpSpMk id="63" creationId="{DBDB2AA7-6E00-0BC6-EBE3-D0AAA76716B7}"/>
          </ac:grpSpMkLst>
        </pc:grpChg>
        <pc:grpChg chg="add del mod">
          <ac:chgData name="Aman Sardana (amasarda)" userId="dd472951-390e-47a2-b0d8-108d2804af3d" providerId="ADAL" clId="{E64FDA6F-7538-7E4D-B78D-511839FD91AF}" dt="2023-04-21T20:04:22.275" v="249"/>
          <ac:grpSpMkLst>
            <pc:docMk/>
            <pc:sldMk cId="1716053873" sldId="2147477488"/>
            <ac:grpSpMk id="68" creationId="{55D753E1-ED93-D364-7B1D-63F8B30D02DA}"/>
          </ac:grpSpMkLst>
        </pc:grpChg>
        <pc:grpChg chg="add mod">
          <ac:chgData name="Aman Sardana (amasarda)" userId="dd472951-390e-47a2-b0d8-108d2804af3d" providerId="ADAL" clId="{E64FDA6F-7538-7E4D-B78D-511839FD91AF}" dt="2023-04-21T20:04:23.903" v="251"/>
          <ac:grpSpMkLst>
            <pc:docMk/>
            <pc:sldMk cId="1716053873" sldId="2147477488"/>
            <ac:grpSpMk id="103" creationId="{25196EF9-25A1-D244-0E6C-F60CC37F6469}"/>
          </ac:grpSpMkLst>
        </pc:grpChg>
        <pc:grpChg chg="mod">
          <ac:chgData name="Aman Sardana (amasarda)" userId="dd472951-390e-47a2-b0d8-108d2804af3d" providerId="ADAL" clId="{E64FDA6F-7538-7E4D-B78D-511839FD91AF}" dt="2023-04-21T20:04:23.903" v="251"/>
          <ac:grpSpMkLst>
            <pc:docMk/>
            <pc:sldMk cId="1716053873" sldId="2147477488"/>
            <ac:grpSpMk id="105" creationId="{9505AD0E-2E93-261D-2679-27C149531903}"/>
          </ac:grpSpMkLst>
        </pc:grpChg>
        <pc:grpChg chg="add mod">
          <ac:chgData name="Aman Sardana (amasarda)" userId="dd472951-390e-47a2-b0d8-108d2804af3d" providerId="ADAL" clId="{E64FDA6F-7538-7E4D-B78D-511839FD91AF}" dt="2023-04-21T20:04:23.903" v="251"/>
          <ac:grpSpMkLst>
            <pc:docMk/>
            <pc:sldMk cId="1716053873" sldId="2147477488"/>
            <ac:grpSpMk id="118" creationId="{4F076738-5552-1E00-92D8-A71D8EE00EF5}"/>
          </ac:grpSpMkLst>
        </pc:grpChg>
        <pc:grpChg chg="mod">
          <ac:chgData name="Aman Sardana (amasarda)" userId="dd472951-390e-47a2-b0d8-108d2804af3d" providerId="ADAL" clId="{E64FDA6F-7538-7E4D-B78D-511839FD91AF}" dt="2023-04-21T20:04:23.903" v="251"/>
          <ac:grpSpMkLst>
            <pc:docMk/>
            <pc:sldMk cId="1716053873" sldId="2147477488"/>
            <ac:grpSpMk id="120" creationId="{0CF42F01-FC5F-FDCE-A958-A02680BAF5CB}"/>
          </ac:grpSpMkLst>
        </pc:grpChg>
        <pc:grpChg chg="mod">
          <ac:chgData name="Aman Sardana (amasarda)" userId="dd472951-390e-47a2-b0d8-108d2804af3d" providerId="ADAL" clId="{E64FDA6F-7538-7E4D-B78D-511839FD91AF}" dt="2023-04-21T20:04:23.903" v="251"/>
          <ac:grpSpMkLst>
            <pc:docMk/>
            <pc:sldMk cId="1716053873" sldId="2147477488"/>
            <ac:grpSpMk id="121" creationId="{3CADDF53-4926-C3CF-6C19-830FB79D684D}"/>
          </ac:grpSpMkLst>
        </pc:grpChg>
        <pc:grpChg chg="add mod">
          <ac:chgData name="Aman Sardana (amasarda)" userId="dd472951-390e-47a2-b0d8-108d2804af3d" providerId="ADAL" clId="{E64FDA6F-7538-7E4D-B78D-511839FD91AF}" dt="2023-04-21T20:04:23.903" v="251"/>
          <ac:grpSpMkLst>
            <pc:docMk/>
            <pc:sldMk cId="1716053873" sldId="2147477488"/>
            <ac:grpSpMk id="128" creationId="{2536AC20-42AE-88F6-5E9F-21BD2E25EEDE}"/>
          </ac:grpSpMkLst>
        </pc:grpChg>
        <pc:grpChg chg="mod">
          <ac:chgData name="Aman Sardana (amasarda)" userId="dd472951-390e-47a2-b0d8-108d2804af3d" providerId="ADAL" clId="{E64FDA6F-7538-7E4D-B78D-511839FD91AF}" dt="2023-04-21T20:04:23.903" v="251"/>
          <ac:grpSpMkLst>
            <pc:docMk/>
            <pc:sldMk cId="1716053873" sldId="2147477488"/>
            <ac:grpSpMk id="130" creationId="{747D0514-33B4-CC81-6B8B-AF1ACB31B25C}"/>
          </ac:grpSpMkLst>
        </pc:grpChg>
        <pc:grpChg chg="add mod">
          <ac:chgData name="Aman Sardana (amasarda)" userId="dd472951-390e-47a2-b0d8-108d2804af3d" providerId="ADAL" clId="{E64FDA6F-7538-7E4D-B78D-511839FD91AF}" dt="2023-04-21T20:04:23.903" v="251"/>
          <ac:grpSpMkLst>
            <pc:docMk/>
            <pc:sldMk cId="1716053873" sldId="2147477488"/>
            <ac:grpSpMk id="137" creationId="{94019A3F-B7E8-EF63-A7E4-9FD5CD35C1AB}"/>
          </ac:grpSpMkLst>
        </pc:grpChg>
        <pc:grpChg chg="add mod">
          <ac:chgData name="Aman Sardana (amasarda)" userId="dd472951-390e-47a2-b0d8-108d2804af3d" providerId="ADAL" clId="{E64FDA6F-7538-7E4D-B78D-511839FD91AF}" dt="2023-04-21T20:04:23.903" v="251"/>
          <ac:grpSpMkLst>
            <pc:docMk/>
            <pc:sldMk cId="1716053873" sldId="2147477488"/>
            <ac:grpSpMk id="142" creationId="{129BFA30-48F2-97D6-EF55-0259305B481C}"/>
          </ac:grpSpMkLst>
        </pc:grpChg>
        <pc:picChg chg="add del mod">
          <ac:chgData name="Aman Sardana (amasarda)" userId="dd472951-390e-47a2-b0d8-108d2804af3d" providerId="ADAL" clId="{E64FDA6F-7538-7E4D-B78D-511839FD91AF}" dt="2023-04-21T20:04:22.275" v="249"/>
          <ac:picMkLst>
            <pc:docMk/>
            <pc:sldMk cId="1716053873" sldId="2147477488"/>
            <ac:picMk id="11" creationId="{BEBD9E3D-369B-0361-7033-0237A40A4ADF}"/>
          </ac:picMkLst>
        </pc:picChg>
        <pc:picChg chg="add del mod">
          <ac:chgData name="Aman Sardana (amasarda)" userId="dd472951-390e-47a2-b0d8-108d2804af3d" providerId="ADAL" clId="{E64FDA6F-7538-7E4D-B78D-511839FD91AF}" dt="2023-04-21T20:04:22.275" v="249"/>
          <ac:picMkLst>
            <pc:docMk/>
            <pc:sldMk cId="1716053873" sldId="2147477488"/>
            <ac:picMk id="74" creationId="{5FF2A157-7EFA-9873-FF68-D223F018C5A4}"/>
          </ac:picMkLst>
        </pc:picChg>
        <pc:picChg chg="add del mod">
          <ac:chgData name="Aman Sardana (amasarda)" userId="dd472951-390e-47a2-b0d8-108d2804af3d" providerId="ADAL" clId="{E64FDA6F-7538-7E4D-B78D-511839FD91AF}" dt="2023-04-21T20:04:22.275" v="249"/>
          <ac:picMkLst>
            <pc:docMk/>
            <pc:sldMk cId="1716053873" sldId="2147477488"/>
            <ac:picMk id="75" creationId="{17E58C0A-F044-F251-025F-6DFF8688B500}"/>
          </ac:picMkLst>
        </pc:picChg>
        <pc:picChg chg="add del mod">
          <ac:chgData name="Aman Sardana (amasarda)" userId="dd472951-390e-47a2-b0d8-108d2804af3d" providerId="ADAL" clId="{E64FDA6F-7538-7E4D-B78D-511839FD91AF}" dt="2023-04-21T20:04:22.275" v="249"/>
          <ac:picMkLst>
            <pc:docMk/>
            <pc:sldMk cId="1716053873" sldId="2147477488"/>
            <ac:picMk id="76" creationId="{4157BA57-AFAE-2376-0AF5-CF3721CD270D}"/>
          </ac:picMkLst>
        </pc:picChg>
        <pc:picChg chg="add del mod">
          <ac:chgData name="Aman Sardana (amasarda)" userId="dd472951-390e-47a2-b0d8-108d2804af3d" providerId="ADAL" clId="{E64FDA6F-7538-7E4D-B78D-511839FD91AF}" dt="2023-04-21T20:04:22.275" v="249"/>
          <ac:picMkLst>
            <pc:docMk/>
            <pc:sldMk cId="1716053873" sldId="2147477488"/>
            <ac:picMk id="77" creationId="{9B2F8698-8659-F152-3D2E-83D266F9C704}"/>
          </ac:picMkLst>
        </pc:picChg>
        <pc:picChg chg="add del mod">
          <ac:chgData name="Aman Sardana (amasarda)" userId="dd472951-390e-47a2-b0d8-108d2804af3d" providerId="ADAL" clId="{E64FDA6F-7538-7E4D-B78D-511839FD91AF}" dt="2023-04-21T20:04:22.275" v="249"/>
          <ac:picMkLst>
            <pc:docMk/>
            <pc:sldMk cId="1716053873" sldId="2147477488"/>
            <ac:picMk id="78" creationId="{E48990A2-E6AA-DBC7-629D-CDB2751C3219}"/>
          </ac:picMkLst>
        </pc:picChg>
        <pc:picChg chg="add del mod">
          <ac:chgData name="Aman Sardana (amasarda)" userId="dd472951-390e-47a2-b0d8-108d2804af3d" providerId="ADAL" clId="{E64FDA6F-7538-7E4D-B78D-511839FD91AF}" dt="2023-04-21T20:04:22.275" v="249"/>
          <ac:picMkLst>
            <pc:docMk/>
            <pc:sldMk cId="1716053873" sldId="2147477488"/>
            <ac:picMk id="79" creationId="{97616BE8-BAEE-A6F9-EADF-EBAF6767BBCE}"/>
          </ac:picMkLst>
        </pc:picChg>
        <pc:picChg chg="add mod">
          <ac:chgData name="Aman Sardana (amasarda)" userId="dd472951-390e-47a2-b0d8-108d2804af3d" providerId="ADAL" clId="{E64FDA6F-7538-7E4D-B78D-511839FD91AF}" dt="2023-04-21T20:04:23.903" v="251"/>
          <ac:picMkLst>
            <pc:docMk/>
            <pc:sldMk cId="1716053873" sldId="2147477488"/>
            <ac:picMk id="85" creationId="{BAB9CF14-8C1D-8478-98A3-F6AA8040B8D0}"/>
          </ac:picMkLst>
        </pc:picChg>
        <pc:picChg chg="add mod">
          <ac:chgData name="Aman Sardana (amasarda)" userId="dd472951-390e-47a2-b0d8-108d2804af3d" providerId="ADAL" clId="{E64FDA6F-7538-7E4D-B78D-511839FD91AF}" dt="2023-04-21T20:04:23.903" v="251"/>
          <ac:picMkLst>
            <pc:docMk/>
            <pc:sldMk cId="1716053873" sldId="2147477488"/>
            <ac:picMk id="148" creationId="{FAAB373F-D053-7784-5EA3-7DD00BF09B96}"/>
          </ac:picMkLst>
        </pc:picChg>
        <pc:picChg chg="add mod">
          <ac:chgData name="Aman Sardana (amasarda)" userId="dd472951-390e-47a2-b0d8-108d2804af3d" providerId="ADAL" clId="{E64FDA6F-7538-7E4D-B78D-511839FD91AF}" dt="2023-04-21T20:04:23.903" v="251"/>
          <ac:picMkLst>
            <pc:docMk/>
            <pc:sldMk cId="1716053873" sldId="2147477488"/>
            <ac:picMk id="149" creationId="{71C7CEDD-CFA1-11CC-F8DF-2E303C6836FA}"/>
          </ac:picMkLst>
        </pc:picChg>
        <pc:picChg chg="add mod">
          <ac:chgData name="Aman Sardana (amasarda)" userId="dd472951-390e-47a2-b0d8-108d2804af3d" providerId="ADAL" clId="{E64FDA6F-7538-7E4D-B78D-511839FD91AF}" dt="2023-04-21T20:04:23.903" v="251"/>
          <ac:picMkLst>
            <pc:docMk/>
            <pc:sldMk cId="1716053873" sldId="2147477488"/>
            <ac:picMk id="150" creationId="{E8EDE041-D264-983D-CFED-973F04E05ABE}"/>
          </ac:picMkLst>
        </pc:picChg>
        <pc:picChg chg="add mod">
          <ac:chgData name="Aman Sardana (amasarda)" userId="dd472951-390e-47a2-b0d8-108d2804af3d" providerId="ADAL" clId="{E64FDA6F-7538-7E4D-B78D-511839FD91AF}" dt="2023-04-21T20:04:23.903" v="251"/>
          <ac:picMkLst>
            <pc:docMk/>
            <pc:sldMk cId="1716053873" sldId="2147477488"/>
            <ac:picMk id="151" creationId="{50630218-5537-E5D5-3E28-C1B447F15FC0}"/>
          </ac:picMkLst>
        </pc:picChg>
        <pc:picChg chg="add mod">
          <ac:chgData name="Aman Sardana (amasarda)" userId="dd472951-390e-47a2-b0d8-108d2804af3d" providerId="ADAL" clId="{E64FDA6F-7538-7E4D-B78D-511839FD91AF}" dt="2023-04-21T20:04:23.903" v="251"/>
          <ac:picMkLst>
            <pc:docMk/>
            <pc:sldMk cId="1716053873" sldId="2147477488"/>
            <ac:picMk id="152" creationId="{6F1F2F71-7E15-58A4-5646-BD88AD74C462}"/>
          </ac:picMkLst>
        </pc:picChg>
        <pc:picChg chg="add mod">
          <ac:chgData name="Aman Sardana (amasarda)" userId="dd472951-390e-47a2-b0d8-108d2804af3d" providerId="ADAL" clId="{E64FDA6F-7538-7E4D-B78D-511839FD91AF}" dt="2023-04-21T20:04:23.903" v="251"/>
          <ac:picMkLst>
            <pc:docMk/>
            <pc:sldMk cId="1716053873" sldId="2147477488"/>
            <ac:picMk id="153" creationId="{260C2979-7BA2-533D-1F4A-343ED690DE15}"/>
          </ac:picMkLst>
        </pc:picChg>
        <pc:cxnChg chg="add del mod">
          <ac:chgData name="Aman Sardana (amasarda)" userId="dd472951-390e-47a2-b0d8-108d2804af3d" providerId="ADAL" clId="{E64FDA6F-7538-7E4D-B78D-511839FD91AF}" dt="2023-04-21T20:04:22.275" v="249"/>
          <ac:cxnSpMkLst>
            <pc:docMk/>
            <pc:sldMk cId="1716053873" sldId="2147477488"/>
            <ac:cxnSpMk id="12" creationId="{391E4593-291B-BEA4-C14C-D47144D274B2}"/>
          </ac:cxnSpMkLst>
        </pc:cxnChg>
        <pc:cxnChg chg="add del mod">
          <ac:chgData name="Aman Sardana (amasarda)" userId="dd472951-390e-47a2-b0d8-108d2804af3d" providerId="ADAL" clId="{E64FDA6F-7538-7E4D-B78D-511839FD91AF}" dt="2023-04-21T20:04:22.275" v="249"/>
          <ac:cxnSpMkLst>
            <pc:docMk/>
            <pc:sldMk cId="1716053873" sldId="2147477488"/>
            <ac:cxnSpMk id="14" creationId="{D170AE17-FF57-13B4-C427-725E739AF2DA}"/>
          </ac:cxnSpMkLst>
        </pc:cxnChg>
        <pc:cxnChg chg="add del mod">
          <ac:chgData name="Aman Sardana (amasarda)" userId="dd472951-390e-47a2-b0d8-108d2804af3d" providerId="ADAL" clId="{E64FDA6F-7538-7E4D-B78D-511839FD91AF}" dt="2023-04-21T20:04:22.275" v="249"/>
          <ac:cxnSpMkLst>
            <pc:docMk/>
            <pc:sldMk cId="1716053873" sldId="2147477488"/>
            <ac:cxnSpMk id="18" creationId="{417C4143-8DF0-9969-8659-FB846446D26A}"/>
          </ac:cxnSpMkLst>
        </pc:cxnChg>
        <pc:cxnChg chg="add del mod">
          <ac:chgData name="Aman Sardana (amasarda)" userId="dd472951-390e-47a2-b0d8-108d2804af3d" providerId="ADAL" clId="{E64FDA6F-7538-7E4D-B78D-511839FD91AF}" dt="2023-04-21T20:04:22.275" v="249"/>
          <ac:cxnSpMkLst>
            <pc:docMk/>
            <pc:sldMk cId="1716053873" sldId="2147477488"/>
            <ac:cxnSpMk id="23" creationId="{8356F5FE-0DB6-6C1B-14B1-172F9EBA8D42}"/>
          </ac:cxnSpMkLst>
        </pc:cxnChg>
        <pc:cxnChg chg="add del mod">
          <ac:chgData name="Aman Sardana (amasarda)" userId="dd472951-390e-47a2-b0d8-108d2804af3d" providerId="ADAL" clId="{E64FDA6F-7538-7E4D-B78D-511839FD91AF}" dt="2023-04-21T20:04:22.275" v="249"/>
          <ac:cxnSpMkLst>
            <pc:docMk/>
            <pc:sldMk cId="1716053873" sldId="2147477488"/>
            <ac:cxnSpMk id="24" creationId="{73BECF1A-A809-C3F3-6BF5-B3AE73BF541B}"/>
          </ac:cxnSpMkLst>
        </pc:cxnChg>
        <pc:cxnChg chg="add del mod">
          <ac:chgData name="Aman Sardana (amasarda)" userId="dd472951-390e-47a2-b0d8-108d2804af3d" providerId="ADAL" clId="{E64FDA6F-7538-7E4D-B78D-511839FD91AF}" dt="2023-04-21T20:04:22.275" v="249"/>
          <ac:cxnSpMkLst>
            <pc:docMk/>
            <pc:sldMk cId="1716053873" sldId="2147477488"/>
            <ac:cxnSpMk id="26" creationId="{EF3DD949-57D2-6206-597F-1F90EF9248C8}"/>
          </ac:cxnSpMkLst>
        </pc:cxnChg>
        <pc:cxnChg chg="add del mod">
          <ac:chgData name="Aman Sardana (amasarda)" userId="dd472951-390e-47a2-b0d8-108d2804af3d" providerId="ADAL" clId="{E64FDA6F-7538-7E4D-B78D-511839FD91AF}" dt="2023-04-21T20:04:22.275" v="249"/>
          <ac:cxnSpMkLst>
            <pc:docMk/>
            <pc:sldMk cId="1716053873" sldId="2147477488"/>
            <ac:cxnSpMk id="27" creationId="{098D626D-B116-4936-8295-07268AAFA62E}"/>
          </ac:cxnSpMkLst>
        </pc:cxnChg>
        <pc:cxnChg chg="add del mod">
          <ac:chgData name="Aman Sardana (amasarda)" userId="dd472951-390e-47a2-b0d8-108d2804af3d" providerId="ADAL" clId="{E64FDA6F-7538-7E4D-B78D-511839FD91AF}" dt="2023-04-21T20:04:22.275" v="249"/>
          <ac:cxnSpMkLst>
            <pc:docMk/>
            <pc:sldMk cId="1716053873" sldId="2147477488"/>
            <ac:cxnSpMk id="40" creationId="{B35734EC-A441-A63F-E675-4F70B418E06F}"/>
          </ac:cxnSpMkLst>
        </pc:cxnChg>
        <pc:cxnChg chg="add del mod">
          <ac:chgData name="Aman Sardana (amasarda)" userId="dd472951-390e-47a2-b0d8-108d2804af3d" providerId="ADAL" clId="{E64FDA6F-7538-7E4D-B78D-511839FD91AF}" dt="2023-04-21T20:04:22.275" v="249"/>
          <ac:cxnSpMkLst>
            <pc:docMk/>
            <pc:sldMk cId="1716053873" sldId="2147477488"/>
            <ac:cxnSpMk id="42" creationId="{5D754842-ADEC-3B91-E5F5-0DA91C10F993}"/>
          </ac:cxnSpMkLst>
        </pc:cxnChg>
        <pc:cxnChg chg="add mod">
          <ac:chgData name="Aman Sardana (amasarda)" userId="dd472951-390e-47a2-b0d8-108d2804af3d" providerId="ADAL" clId="{E64FDA6F-7538-7E4D-B78D-511839FD91AF}" dt="2023-04-21T20:04:23.903" v="251"/>
          <ac:cxnSpMkLst>
            <pc:docMk/>
            <pc:sldMk cId="1716053873" sldId="2147477488"/>
            <ac:cxnSpMk id="86" creationId="{01C9A8F4-8E4C-9428-FD54-3AB551D18824}"/>
          </ac:cxnSpMkLst>
        </pc:cxnChg>
        <pc:cxnChg chg="add mod">
          <ac:chgData name="Aman Sardana (amasarda)" userId="dd472951-390e-47a2-b0d8-108d2804af3d" providerId="ADAL" clId="{E64FDA6F-7538-7E4D-B78D-511839FD91AF}" dt="2023-05-23T20:16:29.284" v="5652" actId="1036"/>
          <ac:cxnSpMkLst>
            <pc:docMk/>
            <pc:sldMk cId="1716053873" sldId="2147477488"/>
            <ac:cxnSpMk id="88" creationId="{7095218B-4C3C-7B16-566C-417AE5F4398E}"/>
          </ac:cxnSpMkLst>
        </pc:cxnChg>
        <pc:cxnChg chg="add mod">
          <ac:chgData name="Aman Sardana (amasarda)" userId="dd472951-390e-47a2-b0d8-108d2804af3d" providerId="ADAL" clId="{E64FDA6F-7538-7E4D-B78D-511839FD91AF}" dt="2023-04-21T20:04:23.903" v="251"/>
          <ac:cxnSpMkLst>
            <pc:docMk/>
            <pc:sldMk cId="1716053873" sldId="2147477488"/>
            <ac:cxnSpMk id="92" creationId="{7385AA05-57E9-E215-5F7A-463E4B692FB6}"/>
          </ac:cxnSpMkLst>
        </pc:cxnChg>
        <pc:cxnChg chg="add mod">
          <ac:chgData name="Aman Sardana (amasarda)" userId="dd472951-390e-47a2-b0d8-108d2804af3d" providerId="ADAL" clId="{E64FDA6F-7538-7E4D-B78D-511839FD91AF}" dt="2023-04-21T20:04:23.903" v="251"/>
          <ac:cxnSpMkLst>
            <pc:docMk/>
            <pc:sldMk cId="1716053873" sldId="2147477488"/>
            <ac:cxnSpMk id="97" creationId="{476865D8-7B5B-B241-E74D-AFBE3E069393}"/>
          </ac:cxnSpMkLst>
        </pc:cxnChg>
        <pc:cxnChg chg="add mod">
          <ac:chgData name="Aman Sardana (amasarda)" userId="dd472951-390e-47a2-b0d8-108d2804af3d" providerId="ADAL" clId="{E64FDA6F-7538-7E4D-B78D-511839FD91AF}" dt="2023-04-21T20:04:23.903" v="251"/>
          <ac:cxnSpMkLst>
            <pc:docMk/>
            <pc:sldMk cId="1716053873" sldId="2147477488"/>
            <ac:cxnSpMk id="98" creationId="{9C337CDF-35DA-3F76-A059-CF1EA9BB9E37}"/>
          </ac:cxnSpMkLst>
        </pc:cxnChg>
        <pc:cxnChg chg="add mod">
          <ac:chgData name="Aman Sardana (amasarda)" userId="dd472951-390e-47a2-b0d8-108d2804af3d" providerId="ADAL" clId="{E64FDA6F-7538-7E4D-B78D-511839FD91AF}" dt="2023-04-21T20:04:23.903" v="251"/>
          <ac:cxnSpMkLst>
            <pc:docMk/>
            <pc:sldMk cId="1716053873" sldId="2147477488"/>
            <ac:cxnSpMk id="100" creationId="{556E72CA-97B6-7CA9-79B1-BF031738BC67}"/>
          </ac:cxnSpMkLst>
        </pc:cxnChg>
        <pc:cxnChg chg="add mod">
          <ac:chgData name="Aman Sardana (amasarda)" userId="dd472951-390e-47a2-b0d8-108d2804af3d" providerId="ADAL" clId="{E64FDA6F-7538-7E4D-B78D-511839FD91AF}" dt="2023-04-21T20:04:23.903" v="251"/>
          <ac:cxnSpMkLst>
            <pc:docMk/>
            <pc:sldMk cId="1716053873" sldId="2147477488"/>
            <ac:cxnSpMk id="101" creationId="{E5D4E7ED-D2C9-5FE5-3B1E-2BD6C1D6B3B4}"/>
          </ac:cxnSpMkLst>
        </pc:cxnChg>
        <pc:cxnChg chg="add mod">
          <ac:chgData name="Aman Sardana (amasarda)" userId="dd472951-390e-47a2-b0d8-108d2804af3d" providerId="ADAL" clId="{E64FDA6F-7538-7E4D-B78D-511839FD91AF}" dt="2023-04-21T20:04:23.903" v="251"/>
          <ac:cxnSpMkLst>
            <pc:docMk/>
            <pc:sldMk cId="1716053873" sldId="2147477488"/>
            <ac:cxnSpMk id="114" creationId="{9FC2B1E1-DD7F-F06A-3794-BEEA7792D2DA}"/>
          </ac:cxnSpMkLst>
        </pc:cxnChg>
        <pc:cxnChg chg="add mod">
          <ac:chgData name="Aman Sardana (amasarda)" userId="dd472951-390e-47a2-b0d8-108d2804af3d" providerId="ADAL" clId="{E64FDA6F-7538-7E4D-B78D-511839FD91AF}" dt="2023-04-21T20:04:23.903" v="251"/>
          <ac:cxnSpMkLst>
            <pc:docMk/>
            <pc:sldMk cId="1716053873" sldId="2147477488"/>
            <ac:cxnSpMk id="116" creationId="{074C981D-288F-4FA5-BFE9-7C0756ED5BB5}"/>
          </ac:cxnSpMkLst>
        </pc:cxnChg>
      </pc:sldChg>
      <pc:sldChg chg="addSp delSp modSp mod">
        <pc:chgData name="Aman Sardana (amasarda)" userId="dd472951-390e-47a2-b0d8-108d2804af3d" providerId="ADAL" clId="{E64FDA6F-7538-7E4D-B78D-511839FD91AF}" dt="2023-05-22T18:36:40.965" v="4725" actId="114"/>
        <pc:sldMkLst>
          <pc:docMk/>
          <pc:sldMk cId="1086623803" sldId="2147477489"/>
        </pc:sldMkLst>
        <pc:spChg chg="mod">
          <ac:chgData name="Aman Sardana (amasarda)" userId="dd472951-390e-47a2-b0d8-108d2804af3d" providerId="ADAL" clId="{E64FDA6F-7538-7E4D-B78D-511839FD91AF}" dt="2023-05-22T18:36:40.965" v="4725" actId="114"/>
          <ac:spMkLst>
            <pc:docMk/>
            <pc:sldMk cId="1086623803" sldId="2147477489"/>
            <ac:spMk id="3" creationId="{D681A68C-C537-5B5D-7316-40A316672C99}"/>
          </ac:spMkLst>
        </pc:spChg>
        <pc:picChg chg="del mod">
          <ac:chgData name="Aman Sardana (amasarda)" userId="dd472951-390e-47a2-b0d8-108d2804af3d" providerId="ADAL" clId="{E64FDA6F-7538-7E4D-B78D-511839FD91AF}" dt="2023-05-22T18:36:16.296" v="4720" actId="478"/>
          <ac:picMkLst>
            <pc:docMk/>
            <pc:sldMk cId="1086623803" sldId="2147477489"/>
            <ac:picMk id="4" creationId="{9B5F14D5-CAA5-5EEA-5EFD-8B9706369151}"/>
          </ac:picMkLst>
        </pc:picChg>
        <pc:picChg chg="add mod">
          <ac:chgData name="Aman Sardana (amasarda)" userId="dd472951-390e-47a2-b0d8-108d2804af3d" providerId="ADAL" clId="{E64FDA6F-7538-7E4D-B78D-511839FD91AF}" dt="2023-05-22T18:36:25.178" v="4723" actId="1076"/>
          <ac:picMkLst>
            <pc:docMk/>
            <pc:sldMk cId="1086623803" sldId="2147477489"/>
            <ac:picMk id="6" creationId="{9B0B70F0-A9CF-E9A4-AD2B-2ECA59BAFF36}"/>
          </ac:picMkLst>
        </pc:picChg>
      </pc:sldChg>
      <pc:sldChg chg="add del">
        <pc:chgData name="Aman Sardana (amasarda)" userId="dd472951-390e-47a2-b0d8-108d2804af3d" providerId="ADAL" clId="{E64FDA6F-7538-7E4D-B78D-511839FD91AF}" dt="2023-05-12T21:02:16.321" v="3920" actId="2696"/>
        <pc:sldMkLst>
          <pc:docMk/>
          <pc:sldMk cId="1360295565" sldId="2147477939"/>
        </pc:sldMkLst>
      </pc:sldChg>
      <pc:sldChg chg="add del">
        <pc:chgData name="Aman Sardana (amasarda)" userId="dd472951-390e-47a2-b0d8-108d2804af3d" providerId="ADAL" clId="{E64FDA6F-7538-7E4D-B78D-511839FD91AF}" dt="2023-05-12T14:38:40.586" v="863" actId="2696"/>
        <pc:sldMkLst>
          <pc:docMk/>
          <pc:sldMk cId="2997992941" sldId="2147477949"/>
        </pc:sldMkLst>
      </pc:sldChg>
      <pc:sldChg chg="add del">
        <pc:chgData name="Aman Sardana (amasarda)" userId="dd472951-390e-47a2-b0d8-108d2804af3d" providerId="ADAL" clId="{E64FDA6F-7538-7E4D-B78D-511839FD91AF}" dt="2023-05-12T20:57:43.672" v="3788" actId="2696"/>
        <pc:sldMkLst>
          <pc:docMk/>
          <pc:sldMk cId="490228228" sldId="2147482042"/>
        </pc:sldMkLst>
      </pc:sldChg>
      <pc:sldChg chg="addSp modSp mod modNotesTx">
        <pc:chgData name="Aman Sardana (amasarda)" userId="dd472951-390e-47a2-b0d8-108d2804af3d" providerId="ADAL" clId="{E64FDA6F-7538-7E4D-B78D-511839FD91AF}" dt="2023-05-30T19:47:18.723" v="6508" actId="2711"/>
        <pc:sldMkLst>
          <pc:docMk/>
          <pc:sldMk cId="2463996684" sldId="2147482052"/>
        </pc:sldMkLst>
        <pc:spChg chg="mod">
          <ac:chgData name="Aman Sardana (amasarda)" userId="dd472951-390e-47a2-b0d8-108d2804af3d" providerId="ADAL" clId="{E64FDA6F-7538-7E4D-B78D-511839FD91AF}" dt="2023-05-22T18:32:32.119" v="4708" actId="20577"/>
          <ac:spMkLst>
            <pc:docMk/>
            <pc:sldMk cId="2463996684" sldId="2147482052"/>
            <ac:spMk id="2" creationId="{C3ECDA51-F012-3208-5FFC-47D7D4E121AB}"/>
          </ac:spMkLst>
        </pc:spChg>
        <pc:spChg chg="add mod">
          <ac:chgData name="Aman Sardana (amasarda)" userId="dd472951-390e-47a2-b0d8-108d2804af3d" providerId="ADAL" clId="{E64FDA6F-7538-7E4D-B78D-511839FD91AF}" dt="2023-05-30T19:47:18.723" v="6508" actId="2711"/>
          <ac:spMkLst>
            <pc:docMk/>
            <pc:sldMk cId="2463996684" sldId="2147482052"/>
            <ac:spMk id="3" creationId="{4843B601-9361-98DE-6EE1-8AC8C628725F}"/>
          </ac:spMkLst>
        </pc:spChg>
        <pc:spChg chg="mod">
          <ac:chgData name="Aman Sardana (amasarda)" userId="dd472951-390e-47a2-b0d8-108d2804af3d" providerId="ADAL" clId="{E64FDA6F-7538-7E4D-B78D-511839FD91AF}" dt="2023-05-25T01:36:41.266" v="5693" actId="20577"/>
          <ac:spMkLst>
            <pc:docMk/>
            <pc:sldMk cId="2463996684" sldId="2147482052"/>
            <ac:spMk id="4" creationId="{4D2345D4-981A-5928-3110-B3E4C11D2E96}"/>
          </ac:spMkLst>
        </pc:spChg>
        <pc:spChg chg="mod">
          <ac:chgData name="Aman Sardana (amasarda)" userId="dd472951-390e-47a2-b0d8-108d2804af3d" providerId="ADAL" clId="{E64FDA6F-7538-7E4D-B78D-511839FD91AF}" dt="2023-05-30T19:40:11.409" v="6405" actId="1036"/>
          <ac:spMkLst>
            <pc:docMk/>
            <pc:sldMk cId="2463996684" sldId="2147482052"/>
            <ac:spMk id="32" creationId="{B8C39322-1133-657F-BE8C-4B5D836D5991}"/>
          </ac:spMkLst>
        </pc:spChg>
        <pc:grpChg chg="mod">
          <ac:chgData name="Aman Sardana (amasarda)" userId="dd472951-390e-47a2-b0d8-108d2804af3d" providerId="ADAL" clId="{E64FDA6F-7538-7E4D-B78D-511839FD91AF}" dt="2023-05-30T19:40:11.409" v="6405" actId="1036"/>
          <ac:grpSpMkLst>
            <pc:docMk/>
            <pc:sldMk cId="2463996684" sldId="2147482052"/>
            <ac:grpSpMk id="7" creationId="{9D085BB3-E75F-26F9-0242-7D52538AFB8C}"/>
          </ac:grpSpMkLst>
        </pc:grpChg>
      </pc:sldChg>
      <pc:sldChg chg="add del">
        <pc:chgData name="Aman Sardana (amasarda)" userId="dd472951-390e-47a2-b0d8-108d2804af3d" providerId="ADAL" clId="{E64FDA6F-7538-7E4D-B78D-511839FD91AF}" dt="2023-05-12T20:50:24.104" v="3764" actId="2696"/>
        <pc:sldMkLst>
          <pc:docMk/>
          <pc:sldMk cId="1193126384" sldId="2147482053"/>
        </pc:sldMkLst>
      </pc:sldChg>
      <pc:sldChg chg="del">
        <pc:chgData name="Aman Sardana (amasarda)" userId="dd472951-390e-47a2-b0d8-108d2804af3d" providerId="ADAL" clId="{E64FDA6F-7538-7E4D-B78D-511839FD91AF}" dt="2023-05-12T20:19:35.961" v="3349" actId="2696"/>
        <pc:sldMkLst>
          <pc:docMk/>
          <pc:sldMk cId="2014228913" sldId="2147482053"/>
        </pc:sldMkLst>
      </pc:sldChg>
      <pc:sldChg chg="new del">
        <pc:chgData name="Aman Sardana (amasarda)" userId="dd472951-390e-47a2-b0d8-108d2804af3d" providerId="ADAL" clId="{E64FDA6F-7538-7E4D-B78D-511839FD91AF}" dt="2023-05-12T16:07:11.824" v="1016" actId="2696"/>
        <pc:sldMkLst>
          <pc:docMk/>
          <pc:sldMk cId="4062517272" sldId="2147482054"/>
        </pc:sldMkLst>
      </pc:sldChg>
      <pc:sldChg chg="addSp modSp mod">
        <pc:chgData name="Aman Sardana (amasarda)" userId="dd472951-390e-47a2-b0d8-108d2804af3d" providerId="ADAL" clId="{E64FDA6F-7538-7E4D-B78D-511839FD91AF}" dt="2023-05-12T20:47:25.605" v="3761" actId="1076"/>
        <pc:sldMkLst>
          <pc:docMk/>
          <pc:sldMk cId="917030553" sldId="2147482055"/>
        </pc:sldMkLst>
        <pc:spChg chg="mod">
          <ac:chgData name="Aman Sardana (amasarda)" userId="dd472951-390e-47a2-b0d8-108d2804af3d" providerId="ADAL" clId="{E64FDA6F-7538-7E4D-B78D-511839FD91AF}" dt="2023-05-12T20:47:25.605" v="3761" actId="1076"/>
          <ac:spMkLst>
            <pc:docMk/>
            <pc:sldMk cId="917030553" sldId="2147482055"/>
            <ac:spMk id="4" creationId="{97FF047E-A17C-E5C9-62EC-73C05E1083AE}"/>
          </ac:spMkLst>
        </pc:spChg>
        <pc:spChg chg="add mod">
          <ac:chgData name="Aman Sardana (amasarda)" userId="dd472951-390e-47a2-b0d8-108d2804af3d" providerId="ADAL" clId="{E64FDA6F-7538-7E4D-B78D-511839FD91AF}" dt="2023-05-12T20:46:33.791" v="3750" actId="1076"/>
          <ac:spMkLst>
            <pc:docMk/>
            <pc:sldMk cId="917030553" sldId="2147482055"/>
            <ac:spMk id="11" creationId="{F55EBCCA-47EF-6537-9225-06A29E1F5DA1}"/>
          </ac:spMkLst>
        </pc:spChg>
        <pc:picChg chg="mod">
          <ac:chgData name="Aman Sardana (amasarda)" userId="dd472951-390e-47a2-b0d8-108d2804af3d" providerId="ADAL" clId="{E64FDA6F-7538-7E4D-B78D-511839FD91AF}" dt="2023-05-12T20:45:42.146" v="3742" actId="1076"/>
          <ac:picMkLst>
            <pc:docMk/>
            <pc:sldMk cId="917030553" sldId="2147482055"/>
            <ac:picMk id="6" creationId="{1CBCFBB7-1CAD-AF6A-96FF-6D8C17AF83DF}"/>
          </ac:picMkLst>
        </pc:picChg>
        <pc:picChg chg="mod">
          <ac:chgData name="Aman Sardana (amasarda)" userId="dd472951-390e-47a2-b0d8-108d2804af3d" providerId="ADAL" clId="{E64FDA6F-7538-7E4D-B78D-511839FD91AF}" dt="2023-05-12T20:45:48.045" v="3743" actId="1076"/>
          <ac:picMkLst>
            <pc:docMk/>
            <pc:sldMk cId="917030553" sldId="2147482055"/>
            <ac:picMk id="10" creationId="{9E4E9210-90C1-8F20-2072-89A28575CBAF}"/>
          </ac:picMkLst>
        </pc:picChg>
        <pc:cxnChg chg="mod">
          <ac:chgData name="Aman Sardana (amasarda)" userId="dd472951-390e-47a2-b0d8-108d2804af3d" providerId="ADAL" clId="{E64FDA6F-7538-7E4D-B78D-511839FD91AF}" dt="2023-05-12T20:46:07.940" v="3746" actId="14100"/>
          <ac:cxnSpMkLst>
            <pc:docMk/>
            <pc:sldMk cId="917030553" sldId="2147482055"/>
            <ac:cxnSpMk id="13" creationId="{CE5DFCC1-F57B-C3C5-F12D-211D58A37618}"/>
          </ac:cxnSpMkLst>
        </pc:cxnChg>
      </pc:sldChg>
      <pc:sldChg chg="addSp delSp modSp new add del mod">
        <pc:chgData name="Aman Sardana (amasarda)" userId="dd472951-390e-47a2-b0d8-108d2804af3d" providerId="ADAL" clId="{E64FDA6F-7538-7E4D-B78D-511839FD91AF}" dt="2023-06-02T17:03:20.487" v="13582" actId="2696"/>
        <pc:sldMkLst>
          <pc:docMk/>
          <pc:sldMk cId="734870176" sldId="2147482056"/>
        </pc:sldMkLst>
        <pc:spChg chg="mod">
          <ac:chgData name="Aman Sardana (amasarda)" userId="dd472951-390e-47a2-b0d8-108d2804af3d" providerId="ADAL" clId="{E64FDA6F-7538-7E4D-B78D-511839FD91AF}" dt="2023-05-12T14:37:33.932" v="855" actId="20577"/>
          <ac:spMkLst>
            <pc:docMk/>
            <pc:sldMk cId="734870176" sldId="2147482056"/>
            <ac:spMk id="2" creationId="{D9E59583-DAA4-47B1-97AD-0816A4C5255D}"/>
          </ac:spMkLst>
        </pc:spChg>
        <pc:spChg chg="del">
          <ac:chgData name="Aman Sardana (amasarda)" userId="dd472951-390e-47a2-b0d8-108d2804af3d" providerId="ADAL" clId="{E64FDA6F-7538-7E4D-B78D-511839FD91AF}" dt="2023-05-12T14:37:53.409" v="857" actId="478"/>
          <ac:spMkLst>
            <pc:docMk/>
            <pc:sldMk cId="734870176" sldId="2147482056"/>
            <ac:spMk id="3" creationId="{8A1CB7CC-D43E-BEAB-D061-342EDBA67D91}"/>
          </ac:spMkLst>
        </pc:spChg>
        <pc:spChg chg="del">
          <ac:chgData name="Aman Sardana (amasarda)" userId="dd472951-390e-47a2-b0d8-108d2804af3d" providerId="ADAL" clId="{E64FDA6F-7538-7E4D-B78D-511839FD91AF}" dt="2023-05-12T14:37:51.946" v="856" actId="478"/>
          <ac:spMkLst>
            <pc:docMk/>
            <pc:sldMk cId="734870176" sldId="2147482056"/>
            <ac:spMk id="4" creationId="{43AB744A-7B5D-C893-2628-E2F49D6FAAEC}"/>
          </ac:spMkLst>
        </pc:spChg>
        <pc:spChg chg="add mod">
          <ac:chgData name="Aman Sardana (amasarda)" userId="dd472951-390e-47a2-b0d8-108d2804af3d" providerId="ADAL" clId="{E64FDA6F-7538-7E4D-B78D-511839FD91AF}" dt="2023-05-12T14:38:54.207" v="873" actId="1036"/>
          <ac:spMkLst>
            <pc:docMk/>
            <pc:sldMk cId="734870176" sldId="2147482056"/>
            <ac:spMk id="7" creationId="{83940813-8803-1FA7-4D93-94298CFF729B}"/>
          </ac:spMkLst>
        </pc:spChg>
        <pc:spChg chg="add mod">
          <ac:chgData name="Aman Sardana (amasarda)" userId="dd472951-390e-47a2-b0d8-108d2804af3d" providerId="ADAL" clId="{E64FDA6F-7538-7E4D-B78D-511839FD91AF}" dt="2023-05-22T18:34:05.473" v="4710" actId="14100"/>
          <ac:spMkLst>
            <pc:docMk/>
            <pc:sldMk cId="734870176" sldId="2147482056"/>
            <ac:spMk id="8" creationId="{92C52F6E-0557-0CB0-A977-A997FD7F7A6E}"/>
          </ac:spMkLst>
        </pc:spChg>
        <pc:spChg chg="add mod">
          <ac:chgData name="Aman Sardana (amasarda)" userId="dd472951-390e-47a2-b0d8-108d2804af3d" providerId="ADAL" clId="{E64FDA6F-7538-7E4D-B78D-511839FD91AF}" dt="2023-05-22T18:34:16.656" v="4711" actId="113"/>
          <ac:spMkLst>
            <pc:docMk/>
            <pc:sldMk cId="734870176" sldId="2147482056"/>
            <ac:spMk id="9" creationId="{E1490264-AC0E-1A40-CD94-B3AAEC92F913}"/>
          </ac:spMkLst>
        </pc:spChg>
        <pc:spChg chg="add mod">
          <ac:chgData name="Aman Sardana (amasarda)" userId="dd472951-390e-47a2-b0d8-108d2804af3d" providerId="ADAL" clId="{E64FDA6F-7538-7E4D-B78D-511839FD91AF}" dt="2023-05-22T18:34:16.656" v="4711" actId="113"/>
          <ac:spMkLst>
            <pc:docMk/>
            <pc:sldMk cId="734870176" sldId="2147482056"/>
            <ac:spMk id="10" creationId="{54C96698-A18B-6D82-3296-57AADA151130}"/>
          </ac:spMkLst>
        </pc:spChg>
        <pc:spChg chg="add mod">
          <ac:chgData name="Aman Sardana (amasarda)" userId="dd472951-390e-47a2-b0d8-108d2804af3d" providerId="ADAL" clId="{E64FDA6F-7538-7E4D-B78D-511839FD91AF}" dt="2023-05-22T18:34:16.656" v="4711" actId="113"/>
          <ac:spMkLst>
            <pc:docMk/>
            <pc:sldMk cId="734870176" sldId="2147482056"/>
            <ac:spMk id="11" creationId="{04F0F2E3-81AF-2273-303A-93E178906EDE}"/>
          </ac:spMkLst>
        </pc:spChg>
        <pc:spChg chg="add mod">
          <ac:chgData name="Aman Sardana (amasarda)" userId="dd472951-390e-47a2-b0d8-108d2804af3d" providerId="ADAL" clId="{E64FDA6F-7538-7E4D-B78D-511839FD91AF}" dt="2023-05-22T18:33:49.769" v="4709" actId="403"/>
          <ac:spMkLst>
            <pc:docMk/>
            <pc:sldMk cId="734870176" sldId="2147482056"/>
            <ac:spMk id="12" creationId="{F234DD79-DEE2-E7F7-886A-D46339F16AB5}"/>
          </ac:spMkLst>
        </pc:spChg>
        <pc:spChg chg="add mod">
          <ac:chgData name="Aman Sardana (amasarda)" userId="dd472951-390e-47a2-b0d8-108d2804af3d" providerId="ADAL" clId="{E64FDA6F-7538-7E4D-B78D-511839FD91AF}" dt="2023-05-22T18:33:49.769" v="4709" actId="403"/>
          <ac:spMkLst>
            <pc:docMk/>
            <pc:sldMk cId="734870176" sldId="2147482056"/>
            <ac:spMk id="13" creationId="{6CE8B389-2EAA-6FBC-6B73-4135968F335C}"/>
          </ac:spMkLst>
        </pc:spChg>
        <pc:spChg chg="add mod">
          <ac:chgData name="Aman Sardana (amasarda)" userId="dd472951-390e-47a2-b0d8-108d2804af3d" providerId="ADAL" clId="{E64FDA6F-7538-7E4D-B78D-511839FD91AF}" dt="2023-05-22T18:33:49.769" v="4709" actId="403"/>
          <ac:spMkLst>
            <pc:docMk/>
            <pc:sldMk cId="734870176" sldId="2147482056"/>
            <ac:spMk id="14" creationId="{51A27886-63FA-1BBA-A3CE-36400F940541}"/>
          </ac:spMkLst>
        </pc:spChg>
        <pc:spChg chg="add mod">
          <ac:chgData name="Aman Sardana (amasarda)" userId="dd472951-390e-47a2-b0d8-108d2804af3d" providerId="ADAL" clId="{E64FDA6F-7538-7E4D-B78D-511839FD91AF}" dt="2023-05-22T18:33:49.769" v="4709" actId="403"/>
          <ac:spMkLst>
            <pc:docMk/>
            <pc:sldMk cId="734870176" sldId="2147482056"/>
            <ac:spMk id="15" creationId="{D185BDD8-5DDA-DEC4-9DCA-DBCE3A0358DD}"/>
          </ac:spMkLst>
        </pc:spChg>
        <pc:spChg chg="add mod">
          <ac:chgData name="Aman Sardana (amasarda)" userId="dd472951-390e-47a2-b0d8-108d2804af3d" providerId="ADAL" clId="{E64FDA6F-7538-7E4D-B78D-511839FD91AF}" dt="2023-05-22T18:33:49.769" v="4709" actId="403"/>
          <ac:spMkLst>
            <pc:docMk/>
            <pc:sldMk cId="734870176" sldId="2147482056"/>
            <ac:spMk id="16" creationId="{BD85DE04-328D-E38B-E8F0-202E2C60179D}"/>
          </ac:spMkLst>
        </pc:spChg>
        <pc:spChg chg="add mod">
          <ac:chgData name="Aman Sardana (amasarda)" userId="dd472951-390e-47a2-b0d8-108d2804af3d" providerId="ADAL" clId="{E64FDA6F-7538-7E4D-B78D-511839FD91AF}" dt="2023-05-22T18:33:49.769" v="4709" actId="403"/>
          <ac:spMkLst>
            <pc:docMk/>
            <pc:sldMk cId="734870176" sldId="2147482056"/>
            <ac:spMk id="17" creationId="{E429FE55-6629-50BA-8410-87B16FEBE903}"/>
          </ac:spMkLst>
        </pc:spChg>
        <pc:spChg chg="add mod">
          <ac:chgData name="Aman Sardana (amasarda)" userId="dd472951-390e-47a2-b0d8-108d2804af3d" providerId="ADAL" clId="{E64FDA6F-7538-7E4D-B78D-511839FD91AF}" dt="2023-05-22T18:33:49.769" v="4709" actId="403"/>
          <ac:spMkLst>
            <pc:docMk/>
            <pc:sldMk cId="734870176" sldId="2147482056"/>
            <ac:spMk id="18" creationId="{5BAEBB55-D04E-A7A3-9E2F-3958556B44A2}"/>
          </ac:spMkLst>
        </pc:spChg>
        <pc:spChg chg="add mod">
          <ac:chgData name="Aman Sardana (amasarda)" userId="dd472951-390e-47a2-b0d8-108d2804af3d" providerId="ADAL" clId="{E64FDA6F-7538-7E4D-B78D-511839FD91AF}" dt="2023-05-22T18:34:16.656" v="4711" actId="113"/>
          <ac:spMkLst>
            <pc:docMk/>
            <pc:sldMk cId="734870176" sldId="2147482056"/>
            <ac:spMk id="19" creationId="{F23D0370-0983-5FB4-917A-F26992AD3400}"/>
          </ac:spMkLst>
        </pc:spChg>
        <pc:spChg chg="add mod">
          <ac:chgData name="Aman Sardana (amasarda)" userId="dd472951-390e-47a2-b0d8-108d2804af3d" providerId="ADAL" clId="{E64FDA6F-7538-7E4D-B78D-511839FD91AF}" dt="2023-05-22T18:33:49.769" v="4709" actId="403"/>
          <ac:spMkLst>
            <pc:docMk/>
            <pc:sldMk cId="734870176" sldId="2147482056"/>
            <ac:spMk id="20" creationId="{668D4387-22D2-2B4D-2BC1-4746EA41C493}"/>
          </ac:spMkLst>
        </pc:spChg>
        <pc:spChg chg="add mod">
          <ac:chgData name="Aman Sardana (amasarda)" userId="dd472951-390e-47a2-b0d8-108d2804af3d" providerId="ADAL" clId="{E64FDA6F-7538-7E4D-B78D-511839FD91AF}" dt="2023-05-22T18:33:49.769" v="4709" actId="403"/>
          <ac:spMkLst>
            <pc:docMk/>
            <pc:sldMk cId="734870176" sldId="2147482056"/>
            <ac:spMk id="21" creationId="{4B6BFA25-81EA-2718-0227-7E32DECD3833}"/>
          </ac:spMkLst>
        </pc:spChg>
        <pc:spChg chg="add mod">
          <ac:chgData name="Aman Sardana (amasarda)" userId="dd472951-390e-47a2-b0d8-108d2804af3d" providerId="ADAL" clId="{E64FDA6F-7538-7E4D-B78D-511839FD91AF}" dt="2023-05-22T18:34:16.656" v="4711" actId="113"/>
          <ac:spMkLst>
            <pc:docMk/>
            <pc:sldMk cId="734870176" sldId="2147482056"/>
            <ac:spMk id="22" creationId="{09C6709B-C38E-25A2-AE0D-104CFE5E4359}"/>
          </ac:spMkLst>
        </pc:spChg>
        <pc:spChg chg="add mod">
          <ac:chgData name="Aman Sardana (amasarda)" userId="dd472951-390e-47a2-b0d8-108d2804af3d" providerId="ADAL" clId="{E64FDA6F-7538-7E4D-B78D-511839FD91AF}" dt="2023-05-22T18:33:49.769" v="4709" actId="403"/>
          <ac:spMkLst>
            <pc:docMk/>
            <pc:sldMk cId="734870176" sldId="2147482056"/>
            <ac:spMk id="23" creationId="{2FCD3334-D343-341F-6D75-5EE8B7AEFE94}"/>
          </ac:spMkLst>
        </pc:spChg>
        <pc:spChg chg="add mod">
          <ac:chgData name="Aman Sardana (amasarda)" userId="dd472951-390e-47a2-b0d8-108d2804af3d" providerId="ADAL" clId="{E64FDA6F-7538-7E4D-B78D-511839FD91AF}" dt="2023-05-22T18:33:49.769" v="4709" actId="403"/>
          <ac:spMkLst>
            <pc:docMk/>
            <pc:sldMk cId="734870176" sldId="2147482056"/>
            <ac:spMk id="24" creationId="{D27535B8-3989-98AB-FCDA-90935F7BF345}"/>
          </ac:spMkLst>
        </pc:spChg>
        <pc:spChg chg="add mod">
          <ac:chgData name="Aman Sardana (amasarda)" userId="dd472951-390e-47a2-b0d8-108d2804af3d" providerId="ADAL" clId="{E64FDA6F-7538-7E4D-B78D-511839FD91AF}" dt="2023-05-22T18:33:49.769" v="4709" actId="403"/>
          <ac:spMkLst>
            <pc:docMk/>
            <pc:sldMk cId="734870176" sldId="2147482056"/>
            <ac:spMk id="25" creationId="{636E3BBF-74AB-0844-1A0E-41F424905C30}"/>
          </ac:spMkLst>
        </pc:spChg>
        <pc:picChg chg="add mod">
          <ac:chgData name="Aman Sardana (amasarda)" userId="dd472951-390e-47a2-b0d8-108d2804af3d" providerId="ADAL" clId="{E64FDA6F-7538-7E4D-B78D-511839FD91AF}" dt="2023-05-12T14:38:00.422" v="859"/>
          <ac:picMkLst>
            <pc:docMk/>
            <pc:sldMk cId="734870176" sldId="2147482056"/>
            <ac:picMk id="26" creationId="{96A11CD9-568D-0A04-24E4-A0533781F5AA}"/>
          </ac:picMkLst>
        </pc:picChg>
      </pc:sldChg>
      <pc:sldChg chg="addSp delSp modSp add del mod modAnim modNotesTx">
        <pc:chgData name="Aman Sardana (amasarda)" userId="dd472951-390e-47a2-b0d8-108d2804af3d" providerId="ADAL" clId="{E64FDA6F-7538-7E4D-B78D-511839FD91AF}" dt="2023-05-25T01:37:51.057" v="5694"/>
        <pc:sldMkLst>
          <pc:docMk/>
          <pc:sldMk cId="1757199755" sldId="2147482057"/>
        </pc:sldMkLst>
        <pc:spChg chg="add mod">
          <ac:chgData name="Aman Sardana (amasarda)" userId="dd472951-390e-47a2-b0d8-108d2804af3d" providerId="ADAL" clId="{E64FDA6F-7538-7E4D-B78D-511839FD91AF}" dt="2023-05-22T18:31:36.692" v="4673" actId="14100"/>
          <ac:spMkLst>
            <pc:docMk/>
            <pc:sldMk cId="1757199755" sldId="2147482057"/>
            <ac:spMk id="3" creationId="{C93A1D9A-7C01-6B5B-49E2-AFFCDF435AE1}"/>
          </ac:spMkLst>
        </pc:spChg>
        <pc:spChg chg="add mod">
          <ac:chgData name="Aman Sardana (amasarda)" userId="dd472951-390e-47a2-b0d8-108d2804af3d" providerId="ADAL" clId="{E64FDA6F-7538-7E4D-B78D-511839FD91AF}" dt="2023-05-22T18:34:56.923" v="4718"/>
          <ac:spMkLst>
            <pc:docMk/>
            <pc:sldMk cId="1757199755" sldId="2147482057"/>
            <ac:spMk id="4" creationId="{E165669E-7D4A-E7D6-F205-E7A735FB53A4}"/>
          </ac:spMkLst>
        </pc:spChg>
        <pc:spChg chg="del mod">
          <ac:chgData name="Aman Sardana (amasarda)" userId="dd472951-390e-47a2-b0d8-108d2804af3d" providerId="ADAL" clId="{E64FDA6F-7538-7E4D-B78D-511839FD91AF}" dt="2023-05-22T18:34:56.640" v="4717" actId="478"/>
          <ac:spMkLst>
            <pc:docMk/>
            <pc:sldMk cId="1757199755" sldId="2147482057"/>
            <ac:spMk id="8" creationId="{92C52F6E-0557-0CB0-A977-A997FD7F7A6E}"/>
          </ac:spMkLst>
        </pc:spChg>
        <pc:spChg chg="mod">
          <ac:chgData name="Aman Sardana (amasarda)" userId="dd472951-390e-47a2-b0d8-108d2804af3d" providerId="ADAL" clId="{E64FDA6F-7538-7E4D-B78D-511839FD91AF}" dt="2023-05-22T18:35:04.982" v="4719" actId="113"/>
          <ac:spMkLst>
            <pc:docMk/>
            <pc:sldMk cId="1757199755" sldId="2147482057"/>
            <ac:spMk id="9" creationId="{E1490264-AC0E-1A40-CD94-B3AAEC92F913}"/>
          </ac:spMkLst>
        </pc:spChg>
        <pc:spChg chg="mod">
          <ac:chgData name="Aman Sardana (amasarda)" userId="dd472951-390e-47a2-b0d8-108d2804af3d" providerId="ADAL" clId="{E64FDA6F-7538-7E4D-B78D-511839FD91AF}" dt="2023-05-22T18:35:04.982" v="4719" actId="113"/>
          <ac:spMkLst>
            <pc:docMk/>
            <pc:sldMk cId="1757199755" sldId="2147482057"/>
            <ac:spMk id="10" creationId="{54C96698-A18B-6D82-3296-57AADA151130}"/>
          </ac:spMkLst>
        </pc:spChg>
        <pc:spChg chg="mod">
          <ac:chgData name="Aman Sardana (amasarda)" userId="dd472951-390e-47a2-b0d8-108d2804af3d" providerId="ADAL" clId="{E64FDA6F-7538-7E4D-B78D-511839FD91AF}" dt="2023-05-22T18:35:04.982" v="4719" actId="113"/>
          <ac:spMkLst>
            <pc:docMk/>
            <pc:sldMk cId="1757199755" sldId="2147482057"/>
            <ac:spMk id="11" creationId="{04F0F2E3-81AF-2273-303A-93E178906EDE}"/>
          </ac:spMkLst>
        </pc:spChg>
        <pc:spChg chg="mod">
          <ac:chgData name="Aman Sardana (amasarda)" userId="dd472951-390e-47a2-b0d8-108d2804af3d" providerId="ADAL" clId="{E64FDA6F-7538-7E4D-B78D-511839FD91AF}" dt="2023-05-22T18:34:37.531" v="4714" actId="403"/>
          <ac:spMkLst>
            <pc:docMk/>
            <pc:sldMk cId="1757199755" sldId="2147482057"/>
            <ac:spMk id="12" creationId="{F234DD79-DEE2-E7F7-886A-D46339F16AB5}"/>
          </ac:spMkLst>
        </pc:spChg>
        <pc:spChg chg="mod">
          <ac:chgData name="Aman Sardana (amasarda)" userId="dd472951-390e-47a2-b0d8-108d2804af3d" providerId="ADAL" clId="{E64FDA6F-7538-7E4D-B78D-511839FD91AF}" dt="2023-05-22T18:34:37.531" v="4714" actId="403"/>
          <ac:spMkLst>
            <pc:docMk/>
            <pc:sldMk cId="1757199755" sldId="2147482057"/>
            <ac:spMk id="13" creationId="{6CE8B389-2EAA-6FBC-6B73-4135968F335C}"/>
          </ac:spMkLst>
        </pc:spChg>
        <pc:spChg chg="mod">
          <ac:chgData name="Aman Sardana (amasarda)" userId="dd472951-390e-47a2-b0d8-108d2804af3d" providerId="ADAL" clId="{E64FDA6F-7538-7E4D-B78D-511839FD91AF}" dt="2023-05-22T18:34:37.531" v="4714" actId="403"/>
          <ac:spMkLst>
            <pc:docMk/>
            <pc:sldMk cId="1757199755" sldId="2147482057"/>
            <ac:spMk id="14" creationId="{51A27886-63FA-1BBA-A3CE-36400F940541}"/>
          </ac:spMkLst>
        </pc:spChg>
        <pc:spChg chg="mod">
          <ac:chgData name="Aman Sardana (amasarda)" userId="dd472951-390e-47a2-b0d8-108d2804af3d" providerId="ADAL" clId="{E64FDA6F-7538-7E4D-B78D-511839FD91AF}" dt="2023-05-22T18:34:37.531" v="4714" actId="403"/>
          <ac:spMkLst>
            <pc:docMk/>
            <pc:sldMk cId="1757199755" sldId="2147482057"/>
            <ac:spMk id="15" creationId="{D185BDD8-5DDA-DEC4-9DCA-DBCE3A0358DD}"/>
          </ac:spMkLst>
        </pc:spChg>
        <pc:spChg chg="mod">
          <ac:chgData name="Aman Sardana (amasarda)" userId="dd472951-390e-47a2-b0d8-108d2804af3d" providerId="ADAL" clId="{E64FDA6F-7538-7E4D-B78D-511839FD91AF}" dt="2023-05-22T18:34:37.531" v="4714" actId="403"/>
          <ac:spMkLst>
            <pc:docMk/>
            <pc:sldMk cId="1757199755" sldId="2147482057"/>
            <ac:spMk id="16" creationId="{BD85DE04-328D-E38B-E8F0-202E2C60179D}"/>
          </ac:spMkLst>
        </pc:spChg>
        <pc:spChg chg="mod">
          <ac:chgData name="Aman Sardana (amasarda)" userId="dd472951-390e-47a2-b0d8-108d2804af3d" providerId="ADAL" clId="{E64FDA6F-7538-7E4D-B78D-511839FD91AF}" dt="2023-05-22T18:34:37.531" v="4714" actId="403"/>
          <ac:spMkLst>
            <pc:docMk/>
            <pc:sldMk cId="1757199755" sldId="2147482057"/>
            <ac:spMk id="17" creationId="{E429FE55-6629-50BA-8410-87B16FEBE903}"/>
          </ac:spMkLst>
        </pc:spChg>
        <pc:spChg chg="mod">
          <ac:chgData name="Aman Sardana (amasarda)" userId="dd472951-390e-47a2-b0d8-108d2804af3d" providerId="ADAL" clId="{E64FDA6F-7538-7E4D-B78D-511839FD91AF}" dt="2023-05-22T18:34:37.531" v="4714" actId="403"/>
          <ac:spMkLst>
            <pc:docMk/>
            <pc:sldMk cId="1757199755" sldId="2147482057"/>
            <ac:spMk id="18" creationId="{5BAEBB55-D04E-A7A3-9E2F-3958556B44A2}"/>
          </ac:spMkLst>
        </pc:spChg>
        <pc:spChg chg="mod">
          <ac:chgData name="Aman Sardana (amasarda)" userId="dd472951-390e-47a2-b0d8-108d2804af3d" providerId="ADAL" clId="{E64FDA6F-7538-7E4D-B78D-511839FD91AF}" dt="2023-05-22T18:35:04.982" v="4719" actId="113"/>
          <ac:spMkLst>
            <pc:docMk/>
            <pc:sldMk cId="1757199755" sldId="2147482057"/>
            <ac:spMk id="19" creationId="{F23D0370-0983-5FB4-917A-F26992AD3400}"/>
          </ac:spMkLst>
        </pc:spChg>
        <pc:spChg chg="mod">
          <ac:chgData name="Aman Sardana (amasarda)" userId="dd472951-390e-47a2-b0d8-108d2804af3d" providerId="ADAL" clId="{E64FDA6F-7538-7E4D-B78D-511839FD91AF}" dt="2023-05-22T18:34:37.531" v="4714" actId="403"/>
          <ac:spMkLst>
            <pc:docMk/>
            <pc:sldMk cId="1757199755" sldId="2147482057"/>
            <ac:spMk id="20" creationId="{668D4387-22D2-2B4D-2BC1-4746EA41C493}"/>
          </ac:spMkLst>
        </pc:spChg>
        <pc:spChg chg="mod">
          <ac:chgData name="Aman Sardana (amasarda)" userId="dd472951-390e-47a2-b0d8-108d2804af3d" providerId="ADAL" clId="{E64FDA6F-7538-7E4D-B78D-511839FD91AF}" dt="2023-05-22T18:34:37.531" v="4714" actId="403"/>
          <ac:spMkLst>
            <pc:docMk/>
            <pc:sldMk cId="1757199755" sldId="2147482057"/>
            <ac:spMk id="21" creationId="{4B6BFA25-81EA-2718-0227-7E32DECD3833}"/>
          </ac:spMkLst>
        </pc:spChg>
        <pc:spChg chg="mod">
          <ac:chgData name="Aman Sardana (amasarda)" userId="dd472951-390e-47a2-b0d8-108d2804af3d" providerId="ADAL" clId="{E64FDA6F-7538-7E4D-B78D-511839FD91AF}" dt="2023-05-22T18:35:04.982" v="4719" actId="113"/>
          <ac:spMkLst>
            <pc:docMk/>
            <pc:sldMk cId="1757199755" sldId="2147482057"/>
            <ac:spMk id="22" creationId="{09C6709B-C38E-25A2-AE0D-104CFE5E4359}"/>
          </ac:spMkLst>
        </pc:spChg>
        <pc:spChg chg="mod">
          <ac:chgData name="Aman Sardana (amasarda)" userId="dd472951-390e-47a2-b0d8-108d2804af3d" providerId="ADAL" clId="{E64FDA6F-7538-7E4D-B78D-511839FD91AF}" dt="2023-05-22T18:34:37.531" v="4714" actId="403"/>
          <ac:spMkLst>
            <pc:docMk/>
            <pc:sldMk cId="1757199755" sldId="2147482057"/>
            <ac:spMk id="23" creationId="{2FCD3334-D343-341F-6D75-5EE8B7AEFE94}"/>
          </ac:spMkLst>
        </pc:spChg>
        <pc:spChg chg="mod">
          <ac:chgData name="Aman Sardana (amasarda)" userId="dd472951-390e-47a2-b0d8-108d2804af3d" providerId="ADAL" clId="{E64FDA6F-7538-7E4D-B78D-511839FD91AF}" dt="2023-05-22T18:34:37.531" v="4714" actId="403"/>
          <ac:spMkLst>
            <pc:docMk/>
            <pc:sldMk cId="1757199755" sldId="2147482057"/>
            <ac:spMk id="24" creationId="{D27535B8-3989-98AB-FCDA-90935F7BF345}"/>
          </ac:spMkLst>
        </pc:spChg>
        <pc:spChg chg="mod">
          <ac:chgData name="Aman Sardana (amasarda)" userId="dd472951-390e-47a2-b0d8-108d2804af3d" providerId="ADAL" clId="{E64FDA6F-7538-7E4D-B78D-511839FD91AF}" dt="2023-05-22T18:34:37.531" v="4714" actId="403"/>
          <ac:spMkLst>
            <pc:docMk/>
            <pc:sldMk cId="1757199755" sldId="2147482057"/>
            <ac:spMk id="25" creationId="{636E3BBF-74AB-0844-1A0E-41F424905C30}"/>
          </ac:spMkLst>
        </pc:spChg>
      </pc:sldChg>
      <pc:sldChg chg="addSp delSp modSp add mod modNotesTx">
        <pc:chgData name="Aman Sardana (amasarda)" userId="dd472951-390e-47a2-b0d8-108d2804af3d" providerId="ADAL" clId="{E64FDA6F-7538-7E4D-B78D-511839FD91AF}" dt="2023-05-25T01:37:59.233" v="5696" actId="20577"/>
        <pc:sldMkLst>
          <pc:docMk/>
          <pc:sldMk cId="1557639024" sldId="2147482058"/>
        </pc:sldMkLst>
        <pc:spChg chg="mod">
          <ac:chgData name="Aman Sardana (amasarda)" userId="dd472951-390e-47a2-b0d8-108d2804af3d" providerId="ADAL" clId="{E64FDA6F-7538-7E4D-B78D-511839FD91AF}" dt="2023-05-12T15:57:57.928" v="921" actId="20577"/>
          <ac:spMkLst>
            <pc:docMk/>
            <pc:sldMk cId="1557639024" sldId="2147482058"/>
            <ac:spMk id="2" creationId="{D9E59583-DAA4-47B1-97AD-0816A4C5255D}"/>
          </ac:spMkLst>
        </pc:spChg>
        <pc:spChg chg="del">
          <ac:chgData name="Aman Sardana (amasarda)" userId="dd472951-390e-47a2-b0d8-108d2804af3d" providerId="ADAL" clId="{E64FDA6F-7538-7E4D-B78D-511839FD91AF}" dt="2023-05-12T15:58:03.438" v="924" actId="478"/>
          <ac:spMkLst>
            <pc:docMk/>
            <pc:sldMk cId="1557639024" sldId="2147482058"/>
            <ac:spMk id="3" creationId="{C93A1D9A-7C01-6B5B-49E2-AFFCDF435AE1}"/>
          </ac:spMkLst>
        </pc:spChg>
        <pc:spChg chg="add mod">
          <ac:chgData name="Aman Sardana (amasarda)" userId="dd472951-390e-47a2-b0d8-108d2804af3d" providerId="ADAL" clId="{E64FDA6F-7538-7E4D-B78D-511839FD91AF}" dt="2023-05-12T15:58:08.334" v="925"/>
          <ac:spMkLst>
            <pc:docMk/>
            <pc:sldMk cId="1557639024" sldId="2147482058"/>
            <ac:spMk id="4" creationId="{7403F733-0EB4-F577-7F0B-2C8DE059F7D5}"/>
          </ac:spMkLst>
        </pc:spChg>
        <pc:spChg chg="del">
          <ac:chgData name="Aman Sardana (amasarda)" userId="dd472951-390e-47a2-b0d8-108d2804af3d" providerId="ADAL" clId="{E64FDA6F-7538-7E4D-B78D-511839FD91AF}" dt="2023-05-12T15:58:03.438" v="924" actId="478"/>
          <ac:spMkLst>
            <pc:docMk/>
            <pc:sldMk cId="1557639024" sldId="2147482058"/>
            <ac:spMk id="7" creationId="{83940813-8803-1FA7-4D93-94298CFF729B}"/>
          </ac:spMkLst>
        </pc:spChg>
        <pc:spChg chg="del">
          <ac:chgData name="Aman Sardana (amasarda)" userId="dd472951-390e-47a2-b0d8-108d2804af3d" providerId="ADAL" clId="{E64FDA6F-7538-7E4D-B78D-511839FD91AF}" dt="2023-05-12T15:58:03.438" v="924" actId="478"/>
          <ac:spMkLst>
            <pc:docMk/>
            <pc:sldMk cId="1557639024" sldId="2147482058"/>
            <ac:spMk id="8" creationId="{92C52F6E-0557-0CB0-A977-A997FD7F7A6E}"/>
          </ac:spMkLst>
        </pc:spChg>
        <pc:spChg chg="del">
          <ac:chgData name="Aman Sardana (amasarda)" userId="dd472951-390e-47a2-b0d8-108d2804af3d" providerId="ADAL" clId="{E64FDA6F-7538-7E4D-B78D-511839FD91AF}" dt="2023-05-12T15:58:03.438" v="924" actId="478"/>
          <ac:spMkLst>
            <pc:docMk/>
            <pc:sldMk cId="1557639024" sldId="2147482058"/>
            <ac:spMk id="9" creationId="{E1490264-AC0E-1A40-CD94-B3AAEC92F913}"/>
          </ac:spMkLst>
        </pc:spChg>
        <pc:spChg chg="del">
          <ac:chgData name="Aman Sardana (amasarda)" userId="dd472951-390e-47a2-b0d8-108d2804af3d" providerId="ADAL" clId="{E64FDA6F-7538-7E4D-B78D-511839FD91AF}" dt="2023-05-12T15:58:03.438" v="924" actId="478"/>
          <ac:spMkLst>
            <pc:docMk/>
            <pc:sldMk cId="1557639024" sldId="2147482058"/>
            <ac:spMk id="10" creationId="{54C96698-A18B-6D82-3296-57AADA151130}"/>
          </ac:spMkLst>
        </pc:spChg>
        <pc:spChg chg="del">
          <ac:chgData name="Aman Sardana (amasarda)" userId="dd472951-390e-47a2-b0d8-108d2804af3d" providerId="ADAL" clId="{E64FDA6F-7538-7E4D-B78D-511839FD91AF}" dt="2023-05-12T15:58:03.438" v="924" actId="478"/>
          <ac:spMkLst>
            <pc:docMk/>
            <pc:sldMk cId="1557639024" sldId="2147482058"/>
            <ac:spMk id="11" creationId="{04F0F2E3-81AF-2273-303A-93E178906EDE}"/>
          </ac:spMkLst>
        </pc:spChg>
        <pc:spChg chg="del">
          <ac:chgData name="Aman Sardana (amasarda)" userId="dd472951-390e-47a2-b0d8-108d2804af3d" providerId="ADAL" clId="{E64FDA6F-7538-7E4D-B78D-511839FD91AF}" dt="2023-05-12T15:58:03.438" v="924" actId="478"/>
          <ac:spMkLst>
            <pc:docMk/>
            <pc:sldMk cId="1557639024" sldId="2147482058"/>
            <ac:spMk id="12" creationId="{F234DD79-DEE2-E7F7-886A-D46339F16AB5}"/>
          </ac:spMkLst>
        </pc:spChg>
        <pc:spChg chg="del">
          <ac:chgData name="Aman Sardana (amasarda)" userId="dd472951-390e-47a2-b0d8-108d2804af3d" providerId="ADAL" clId="{E64FDA6F-7538-7E4D-B78D-511839FD91AF}" dt="2023-05-12T15:58:03.438" v="924" actId="478"/>
          <ac:spMkLst>
            <pc:docMk/>
            <pc:sldMk cId="1557639024" sldId="2147482058"/>
            <ac:spMk id="13" creationId="{6CE8B389-2EAA-6FBC-6B73-4135968F335C}"/>
          </ac:spMkLst>
        </pc:spChg>
        <pc:spChg chg="del">
          <ac:chgData name="Aman Sardana (amasarda)" userId="dd472951-390e-47a2-b0d8-108d2804af3d" providerId="ADAL" clId="{E64FDA6F-7538-7E4D-B78D-511839FD91AF}" dt="2023-05-12T15:58:03.438" v="924" actId="478"/>
          <ac:spMkLst>
            <pc:docMk/>
            <pc:sldMk cId="1557639024" sldId="2147482058"/>
            <ac:spMk id="14" creationId="{51A27886-63FA-1BBA-A3CE-36400F940541}"/>
          </ac:spMkLst>
        </pc:spChg>
        <pc:spChg chg="del">
          <ac:chgData name="Aman Sardana (amasarda)" userId="dd472951-390e-47a2-b0d8-108d2804af3d" providerId="ADAL" clId="{E64FDA6F-7538-7E4D-B78D-511839FD91AF}" dt="2023-05-12T15:58:03.438" v="924" actId="478"/>
          <ac:spMkLst>
            <pc:docMk/>
            <pc:sldMk cId="1557639024" sldId="2147482058"/>
            <ac:spMk id="15" creationId="{D185BDD8-5DDA-DEC4-9DCA-DBCE3A0358DD}"/>
          </ac:spMkLst>
        </pc:spChg>
        <pc:spChg chg="del">
          <ac:chgData name="Aman Sardana (amasarda)" userId="dd472951-390e-47a2-b0d8-108d2804af3d" providerId="ADAL" clId="{E64FDA6F-7538-7E4D-B78D-511839FD91AF}" dt="2023-05-12T15:58:03.438" v="924" actId="478"/>
          <ac:spMkLst>
            <pc:docMk/>
            <pc:sldMk cId="1557639024" sldId="2147482058"/>
            <ac:spMk id="16" creationId="{BD85DE04-328D-E38B-E8F0-202E2C60179D}"/>
          </ac:spMkLst>
        </pc:spChg>
        <pc:spChg chg="del">
          <ac:chgData name="Aman Sardana (amasarda)" userId="dd472951-390e-47a2-b0d8-108d2804af3d" providerId="ADAL" clId="{E64FDA6F-7538-7E4D-B78D-511839FD91AF}" dt="2023-05-12T15:58:03.438" v="924" actId="478"/>
          <ac:spMkLst>
            <pc:docMk/>
            <pc:sldMk cId="1557639024" sldId="2147482058"/>
            <ac:spMk id="17" creationId="{E429FE55-6629-50BA-8410-87B16FEBE903}"/>
          </ac:spMkLst>
        </pc:spChg>
        <pc:spChg chg="del">
          <ac:chgData name="Aman Sardana (amasarda)" userId="dd472951-390e-47a2-b0d8-108d2804af3d" providerId="ADAL" clId="{E64FDA6F-7538-7E4D-B78D-511839FD91AF}" dt="2023-05-12T15:58:03.438" v="924" actId="478"/>
          <ac:spMkLst>
            <pc:docMk/>
            <pc:sldMk cId="1557639024" sldId="2147482058"/>
            <ac:spMk id="18" creationId="{5BAEBB55-D04E-A7A3-9E2F-3958556B44A2}"/>
          </ac:spMkLst>
        </pc:spChg>
        <pc:spChg chg="del">
          <ac:chgData name="Aman Sardana (amasarda)" userId="dd472951-390e-47a2-b0d8-108d2804af3d" providerId="ADAL" clId="{E64FDA6F-7538-7E4D-B78D-511839FD91AF}" dt="2023-05-12T15:58:03.438" v="924" actId="478"/>
          <ac:spMkLst>
            <pc:docMk/>
            <pc:sldMk cId="1557639024" sldId="2147482058"/>
            <ac:spMk id="19" creationId="{F23D0370-0983-5FB4-917A-F26992AD3400}"/>
          </ac:spMkLst>
        </pc:spChg>
        <pc:spChg chg="del">
          <ac:chgData name="Aman Sardana (amasarda)" userId="dd472951-390e-47a2-b0d8-108d2804af3d" providerId="ADAL" clId="{E64FDA6F-7538-7E4D-B78D-511839FD91AF}" dt="2023-05-12T15:58:03.438" v="924" actId="478"/>
          <ac:spMkLst>
            <pc:docMk/>
            <pc:sldMk cId="1557639024" sldId="2147482058"/>
            <ac:spMk id="20" creationId="{668D4387-22D2-2B4D-2BC1-4746EA41C493}"/>
          </ac:spMkLst>
        </pc:spChg>
        <pc:spChg chg="del">
          <ac:chgData name="Aman Sardana (amasarda)" userId="dd472951-390e-47a2-b0d8-108d2804af3d" providerId="ADAL" clId="{E64FDA6F-7538-7E4D-B78D-511839FD91AF}" dt="2023-05-12T15:58:03.438" v="924" actId="478"/>
          <ac:spMkLst>
            <pc:docMk/>
            <pc:sldMk cId="1557639024" sldId="2147482058"/>
            <ac:spMk id="21" creationId="{4B6BFA25-81EA-2718-0227-7E32DECD3833}"/>
          </ac:spMkLst>
        </pc:spChg>
        <pc:spChg chg="del">
          <ac:chgData name="Aman Sardana (amasarda)" userId="dd472951-390e-47a2-b0d8-108d2804af3d" providerId="ADAL" clId="{E64FDA6F-7538-7E4D-B78D-511839FD91AF}" dt="2023-05-12T15:58:03.438" v="924" actId="478"/>
          <ac:spMkLst>
            <pc:docMk/>
            <pc:sldMk cId="1557639024" sldId="2147482058"/>
            <ac:spMk id="22" creationId="{09C6709B-C38E-25A2-AE0D-104CFE5E4359}"/>
          </ac:spMkLst>
        </pc:spChg>
        <pc:spChg chg="del">
          <ac:chgData name="Aman Sardana (amasarda)" userId="dd472951-390e-47a2-b0d8-108d2804af3d" providerId="ADAL" clId="{E64FDA6F-7538-7E4D-B78D-511839FD91AF}" dt="2023-05-12T15:58:03.438" v="924" actId="478"/>
          <ac:spMkLst>
            <pc:docMk/>
            <pc:sldMk cId="1557639024" sldId="2147482058"/>
            <ac:spMk id="23" creationId="{2FCD3334-D343-341F-6D75-5EE8B7AEFE94}"/>
          </ac:spMkLst>
        </pc:spChg>
        <pc:spChg chg="del">
          <ac:chgData name="Aman Sardana (amasarda)" userId="dd472951-390e-47a2-b0d8-108d2804af3d" providerId="ADAL" clId="{E64FDA6F-7538-7E4D-B78D-511839FD91AF}" dt="2023-05-12T15:58:03.438" v="924" actId="478"/>
          <ac:spMkLst>
            <pc:docMk/>
            <pc:sldMk cId="1557639024" sldId="2147482058"/>
            <ac:spMk id="24" creationId="{D27535B8-3989-98AB-FCDA-90935F7BF345}"/>
          </ac:spMkLst>
        </pc:spChg>
        <pc:spChg chg="del">
          <ac:chgData name="Aman Sardana (amasarda)" userId="dd472951-390e-47a2-b0d8-108d2804af3d" providerId="ADAL" clId="{E64FDA6F-7538-7E4D-B78D-511839FD91AF}" dt="2023-05-12T15:58:03.438" v="924" actId="478"/>
          <ac:spMkLst>
            <pc:docMk/>
            <pc:sldMk cId="1557639024" sldId="2147482058"/>
            <ac:spMk id="25" creationId="{636E3BBF-74AB-0844-1A0E-41F424905C30}"/>
          </ac:spMkLst>
        </pc:spChg>
        <pc:spChg chg="add mod">
          <ac:chgData name="Aman Sardana (amasarda)" userId="dd472951-390e-47a2-b0d8-108d2804af3d" providerId="ADAL" clId="{E64FDA6F-7538-7E4D-B78D-511839FD91AF}" dt="2023-05-12T15:58:08.334" v="925"/>
          <ac:spMkLst>
            <pc:docMk/>
            <pc:sldMk cId="1557639024" sldId="2147482058"/>
            <ac:spMk id="27" creationId="{9E61E596-77C0-8DA0-8229-EA1AD22CD78B}"/>
          </ac:spMkLst>
        </pc:spChg>
        <pc:spChg chg="add mod">
          <ac:chgData name="Aman Sardana (amasarda)" userId="dd472951-390e-47a2-b0d8-108d2804af3d" providerId="ADAL" clId="{E64FDA6F-7538-7E4D-B78D-511839FD91AF}" dt="2023-05-12T15:58:08.334" v="925"/>
          <ac:spMkLst>
            <pc:docMk/>
            <pc:sldMk cId="1557639024" sldId="2147482058"/>
            <ac:spMk id="28" creationId="{951B077E-B9EB-8DFF-B497-F577D5101D67}"/>
          </ac:spMkLst>
        </pc:spChg>
        <pc:spChg chg="add mod">
          <ac:chgData name="Aman Sardana (amasarda)" userId="dd472951-390e-47a2-b0d8-108d2804af3d" providerId="ADAL" clId="{E64FDA6F-7538-7E4D-B78D-511839FD91AF}" dt="2023-05-12T15:58:08.334" v="925"/>
          <ac:spMkLst>
            <pc:docMk/>
            <pc:sldMk cId="1557639024" sldId="2147482058"/>
            <ac:spMk id="29" creationId="{79CF6726-3777-8992-BCE4-26A0133F54EE}"/>
          </ac:spMkLst>
        </pc:spChg>
        <pc:spChg chg="add mod">
          <ac:chgData name="Aman Sardana (amasarda)" userId="dd472951-390e-47a2-b0d8-108d2804af3d" providerId="ADAL" clId="{E64FDA6F-7538-7E4D-B78D-511839FD91AF}" dt="2023-05-12T15:58:08.334" v="925"/>
          <ac:spMkLst>
            <pc:docMk/>
            <pc:sldMk cId="1557639024" sldId="2147482058"/>
            <ac:spMk id="30" creationId="{C81BBE5D-3B83-2974-BAD2-F7FFDE8135D2}"/>
          </ac:spMkLst>
        </pc:spChg>
        <pc:spChg chg="add mod">
          <ac:chgData name="Aman Sardana (amasarda)" userId="dd472951-390e-47a2-b0d8-108d2804af3d" providerId="ADAL" clId="{E64FDA6F-7538-7E4D-B78D-511839FD91AF}" dt="2023-05-12T15:58:08.334" v="925"/>
          <ac:spMkLst>
            <pc:docMk/>
            <pc:sldMk cId="1557639024" sldId="2147482058"/>
            <ac:spMk id="31" creationId="{721EFD65-7F1E-9C0A-6C1A-B4C25D6BD496}"/>
          </ac:spMkLst>
        </pc:spChg>
        <pc:spChg chg="add mod">
          <ac:chgData name="Aman Sardana (amasarda)" userId="dd472951-390e-47a2-b0d8-108d2804af3d" providerId="ADAL" clId="{E64FDA6F-7538-7E4D-B78D-511839FD91AF}" dt="2023-05-12T15:58:08.334" v="925"/>
          <ac:spMkLst>
            <pc:docMk/>
            <pc:sldMk cId="1557639024" sldId="2147482058"/>
            <ac:spMk id="32" creationId="{E48BD47E-BA3C-2090-38E0-5AC5B1FD1DC3}"/>
          </ac:spMkLst>
        </pc:spChg>
        <pc:spChg chg="add mod">
          <ac:chgData name="Aman Sardana (amasarda)" userId="dd472951-390e-47a2-b0d8-108d2804af3d" providerId="ADAL" clId="{E64FDA6F-7538-7E4D-B78D-511839FD91AF}" dt="2023-05-12T15:58:08.334" v="925"/>
          <ac:spMkLst>
            <pc:docMk/>
            <pc:sldMk cId="1557639024" sldId="2147482058"/>
            <ac:spMk id="33" creationId="{977CCC86-3639-DBFC-DFD3-45CA2809D7F8}"/>
          </ac:spMkLst>
        </pc:spChg>
        <pc:spChg chg="add mod">
          <ac:chgData name="Aman Sardana (amasarda)" userId="dd472951-390e-47a2-b0d8-108d2804af3d" providerId="ADAL" clId="{E64FDA6F-7538-7E4D-B78D-511839FD91AF}" dt="2023-05-12T15:58:08.334" v="925"/>
          <ac:spMkLst>
            <pc:docMk/>
            <pc:sldMk cId="1557639024" sldId="2147482058"/>
            <ac:spMk id="34" creationId="{4C3A2376-20EE-27D0-F768-B33D01B57F78}"/>
          </ac:spMkLst>
        </pc:spChg>
        <pc:picChg chg="del mod">
          <ac:chgData name="Aman Sardana (amasarda)" userId="dd472951-390e-47a2-b0d8-108d2804af3d" providerId="ADAL" clId="{E64FDA6F-7538-7E4D-B78D-511839FD91AF}" dt="2023-05-12T15:58:01.705" v="923" actId="478"/>
          <ac:picMkLst>
            <pc:docMk/>
            <pc:sldMk cId="1557639024" sldId="2147482058"/>
            <ac:picMk id="26" creationId="{96A11CD9-568D-0A04-24E4-A0533781F5AA}"/>
          </ac:picMkLst>
        </pc:picChg>
      </pc:sldChg>
      <pc:sldChg chg="modSp new del mod ord">
        <pc:chgData name="Aman Sardana (amasarda)" userId="dd472951-390e-47a2-b0d8-108d2804af3d" providerId="ADAL" clId="{E64FDA6F-7538-7E4D-B78D-511839FD91AF}" dt="2023-05-12T16:18:53.922" v="1075" actId="2696"/>
        <pc:sldMkLst>
          <pc:docMk/>
          <pc:sldMk cId="3012451387" sldId="2147482059"/>
        </pc:sldMkLst>
        <pc:spChg chg="mod">
          <ac:chgData name="Aman Sardana (amasarda)" userId="dd472951-390e-47a2-b0d8-108d2804af3d" providerId="ADAL" clId="{E64FDA6F-7538-7E4D-B78D-511839FD91AF}" dt="2023-05-12T15:59:41.354" v="938" actId="20577"/>
          <ac:spMkLst>
            <pc:docMk/>
            <pc:sldMk cId="3012451387" sldId="2147482059"/>
            <ac:spMk id="2" creationId="{D8B254D0-EFFE-1E8F-BBB7-AACF69922BB1}"/>
          </ac:spMkLst>
        </pc:spChg>
      </pc:sldChg>
      <pc:sldChg chg="addSp delSp modSp new del mod ord modShow">
        <pc:chgData name="Aman Sardana (amasarda)" userId="dd472951-390e-47a2-b0d8-108d2804af3d" providerId="ADAL" clId="{E64FDA6F-7538-7E4D-B78D-511839FD91AF}" dt="2023-06-02T17:03:25.881" v="13583" actId="2696"/>
        <pc:sldMkLst>
          <pc:docMk/>
          <pc:sldMk cId="2708891623" sldId="2147482060"/>
        </pc:sldMkLst>
        <pc:spChg chg="mod">
          <ac:chgData name="Aman Sardana (amasarda)" userId="dd472951-390e-47a2-b0d8-108d2804af3d" providerId="ADAL" clId="{E64FDA6F-7538-7E4D-B78D-511839FD91AF}" dt="2023-05-12T16:09:33.515" v="1047" actId="20577"/>
          <ac:spMkLst>
            <pc:docMk/>
            <pc:sldMk cId="2708891623" sldId="2147482060"/>
            <ac:spMk id="2" creationId="{BDA19631-CD86-7997-5E1B-699EFA095C45}"/>
          </ac:spMkLst>
        </pc:spChg>
        <pc:spChg chg="del">
          <ac:chgData name="Aman Sardana (amasarda)" userId="dd472951-390e-47a2-b0d8-108d2804af3d" providerId="ADAL" clId="{E64FDA6F-7538-7E4D-B78D-511839FD91AF}" dt="2023-05-12T16:20:40.286" v="1129" actId="478"/>
          <ac:spMkLst>
            <pc:docMk/>
            <pc:sldMk cId="2708891623" sldId="2147482060"/>
            <ac:spMk id="3" creationId="{25ECA0EA-5ACF-E26E-0EE3-7CD51D9F07CB}"/>
          </ac:spMkLst>
        </pc:spChg>
        <pc:spChg chg="del mod">
          <ac:chgData name="Aman Sardana (amasarda)" userId="dd472951-390e-47a2-b0d8-108d2804af3d" providerId="ADAL" clId="{E64FDA6F-7538-7E4D-B78D-511839FD91AF}" dt="2023-05-12T16:20:39.208" v="1128" actId="478"/>
          <ac:spMkLst>
            <pc:docMk/>
            <pc:sldMk cId="2708891623" sldId="2147482060"/>
            <ac:spMk id="4" creationId="{17C8B2B1-397A-DFDD-C391-F6F30EDB026E}"/>
          </ac:spMkLst>
        </pc:spChg>
        <pc:spChg chg="mod">
          <ac:chgData name="Aman Sardana (amasarda)" userId="dd472951-390e-47a2-b0d8-108d2804af3d" providerId="ADAL" clId="{E64FDA6F-7538-7E4D-B78D-511839FD91AF}" dt="2023-05-12T16:24:43.347" v="1295" actId="1076"/>
          <ac:spMkLst>
            <pc:docMk/>
            <pc:sldMk cId="2708891623" sldId="2147482060"/>
            <ac:spMk id="5" creationId="{A21EC726-8947-3346-A009-DA8E16BFD4F2}"/>
          </ac:spMkLst>
        </pc:spChg>
        <pc:spChg chg="mod">
          <ac:chgData name="Aman Sardana (amasarda)" userId="dd472951-390e-47a2-b0d8-108d2804af3d" providerId="ADAL" clId="{E64FDA6F-7538-7E4D-B78D-511839FD91AF}" dt="2023-05-12T16:24:51.690" v="1297" actId="1076"/>
          <ac:spMkLst>
            <pc:docMk/>
            <pc:sldMk cId="2708891623" sldId="2147482060"/>
            <ac:spMk id="6" creationId="{AD0FB365-6014-7064-1F55-C3C50A1708C4}"/>
          </ac:spMkLst>
        </pc:spChg>
        <pc:spChg chg="add mod">
          <ac:chgData name="Aman Sardana (amasarda)" userId="dd472951-390e-47a2-b0d8-108d2804af3d" providerId="ADAL" clId="{E64FDA6F-7538-7E4D-B78D-511839FD91AF}" dt="2023-05-12T16:23:08.560" v="1222" actId="14100"/>
          <ac:spMkLst>
            <pc:docMk/>
            <pc:sldMk cId="2708891623" sldId="2147482060"/>
            <ac:spMk id="7" creationId="{9AD91D77-52E5-BB2D-036D-94F21981F7B7}"/>
          </ac:spMkLst>
        </pc:spChg>
        <pc:spChg chg="add del mod">
          <ac:chgData name="Aman Sardana (amasarda)" userId="dd472951-390e-47a2-b0d8-108d2804af3d" providerId="ADAL" clId="{E64FDA6F-7538-7E4D-B78D-511839FD91AF}" dt="2023-05-12T16:24:14.579" v="1277" actId="478"/>
          <ac:spMkLst>
            <pc:docMk/>
            <pc:sldMk cId="2708891623" sldId="2147482060"/>
            <ac:spMk id="12" creationId="{9CE04511-E099-5FCA-E0DC-ADAB2F252A14}"/>
          </ac:spMkLst>
        </pc:spChg>
        <pc:spChg chg="add del mod">
          <ac:chgData name="Aman Sardana (amasarda)" userId="dd472951-390e-47a2-b0d8-108d2804af3d" providerId="ADAL" clId="{E64FDA6F-7538-7E4D-B78D-511839FD91AF}" dt="2023-05-12T16:24:22.653" v="1284" actId="478"/>
          <ac:spMkLst>
            <pc:docMk/>
            <pc:sldMk cId="2708891623" sldId="2147482060"/>
            <ac:spMk id="16" creationId="{282CA06A-ECBB-5E55-8F65-24E41992197B}"/>
          </ac:spMkLst>
        </pc:spChg>
        <pc:spChg chg="add del mod">
          <ac:chgData name="Aman Sardana (amasarda)" userId="dd472951-390e-47a2-b0d8-108d2804af3d" providerId="ADAL" clId="{E64FDA6F-7538-7E4D-B78D-511839FD91AF}" dt="2023-05-12T16:24:28.143" v="1288" actId="478"/>
          <ac:spMkLst>
            <pc:docMk/>
            <pc:sldMk cId="2708891623" sldId="2147482060"/>
            <ac:spMk id="17" creationId="{79785935-E859-A0D5-6834-0C9C3884FDC0}"/>
          </ac:spMkLst>
        </pc:spChg>
        <pc:spChg chg="add del mod">
          <ac:chgData name="Aman Sardana (amasarda)" userId="dd472951-390e-47a2-b0d8-108d2804af3d" providerId="ADAL" clId="{E64FDA6F-7538-7E4D-B78D-511839FD91AF}" dt="2023-05-12T16:24:34.546" v="1292" actId="478"/>
          <ac:spMkLst>
            <pc:docMk/>
            <pc:sldMk cId="2708891623" sldId="2147482060"/>
            <ac:spMk id="19" creationId="{10886468-19E5-8EE2-077F-C2B0B6CD04A3}"/>
          </ac:spMkLst>
        </pc:spChg>
        <pc:spChg chg="add del mod">
          <ac:chgData name="Aman Sardana (amasarda)" userId="dd472951-390e-47a2-b0d8-108d2804af3d" providerId="ADAL" clId="{E64FDA6F-7538-7E4D-B78D-511839FD91AF}" dt="2023-05-12T18:59:40.969" v="1847" actId="478"/>
          <ac:spMkLst>
            <pc:docMk/>
            <pc:sldMk cId="2708891623" sldId="2147482060"/>
            <ac:spMk id="20" creationId="{9BFCA6CF-720E-BF6A-00E1-FB476FF211C3}"/>
          </ac:spMkLst>
        </pc:spChg>
        <pc:spChg chg="add del mod">
          <ac:chgData name="Aman Sardana (amasarda)" userId="dd472951-390e-47a2-b0d8-108d2804af3d" providerId="ADAL" clId="{E64FDA6F-7538-7E4D-B78D-511839FD91AF}" dt="2023-05-12T16:24:15.881" v="1278" actId="478"/>
          <ac:spMkLst>
            <pc:docMk/>
            <pc:sldMk cId="2708891623" sldId="2147482060"/>
            <ac:spMk id="21" creationId="{0889B0C9-F6A4-71C5-0916-EA191471EA9A}"/>
          </ac:spMkLst>
        </pc:spChg>
        <pc:spChg chg="add del mod">
          <ac:chgData name="Aman Sardana (amasarda)" userId="dd472951-390e-47a2-b0d8-108d2804af3d" providerId="ADAL" clId="{E64FDA6F-7538-7E4D-B78D-511839FD91AF}" dt="2023-05-12T16:24:13.442" v="1276" actId="478"/>
          <ac:spMkLst>
            <pc:docMk/>
            <pc:sldMk cId="2708891623" sldId="2147482060"/>
            <ac:spMk id="22" creationId="{90DE0364-5E07-47AC-113C-F5F709079712}"/>
          </ac:spMkLst>
        </pc:spChg>
        <pc:spChg chg="add del mod">
          <ac:chgData name="Aman Sardana (amasarda)" userId="dd472951-390e-47a2-b0d8-108d2804af3d" providerId="ADAL" clId="{E64FDA6F-7538-7E4D-B78D-511839FD91AF}" dt="2023-05-12T18:59:40.969" v="1847" actId="478"/>
          <ac:spMkLst>
            <pc:docMk/>
            <pc:sldMk cId="2708891623" sldId="2147482060"/>
            <ac:spMk id="24" creationId="{2CFC0A33-D92F-30C8-CB89-ACB3620E3946}"/>
          </ac:spMkLst>
        </pc:spChg>
        <pc:spChg chg="add del mod">
          <ac:chgData name="Aman Sardana (amasarda)" userId="dd472951-390e-47a2-b0d8-108d2804af3d" providerId="ADAL" clId="{E64FDA6F-7538-7E4D-B78D-511839FD91AF}" dt="2023-05-12T18:59:40.969" v="1847" actId="478"/>
          <ac:spMkLst>
            <pc:docMk/>
            <pc:sldMk cId="2708891623" sldId="2147482060"/>
            <ac:spMk id="25" creationId="{1B336BAE-8946-423A-E38B-E0F75F6D2959}"/>
          </ac:spMkLst>
        </pc:spChg>
        <pc:spChg chg="add del mod">
          <ac:chgData name="Aman Sardana (amasarda)" userId="dd472951-390e-47a2-b0d8-108d2804af3d" providerId="ADAL" clId="{E64FDA6F-7538-7E4D-B78D-511839FD91AF}" dt="2023-05-12T16:24:20.162" v="1281" actId="478"/>
          <ac:spMkLst>
            <pc:docMk/>
            <pc:sldMk cId="2708891623" sldId="2147482060"/>
            <ac:spMk id="26" creationId="{BE3DAB5E-253B-C5BD-8AFD-3BCBE549E407}"/>
          </ac:spMkLst>
        </pc:spChg>
        <pc:spChg chg="add del mod">
          <ac:chgData name="Aman Sardana (amasarda)" userId="dd472951-390e-47a2-b0d8-108d2804af3d" providerId="ADAL" clId="{E64FDA6F-7538-7E4D-B78D-511839FD91AF}" dt="2023-05-12T16:24:19.352" v="1280" actId="478"/>
          <ac:spMkLst>
            <pc:docMk/>
            <pc:sldMk cId="2708891623" sldId="2147482060"/>
            <ac:spMk id="27" creationId="{FD768554-F79A-58AB-A70F-CDD3A8DB3325}"/>
          </ac:spMkLst>
        </pc:spChg>
        <pc:spChg chg="add del mod">
          <ac:chgData name="Aman Sardana (amasarda)" userId="dd472951-390e-47a2-b0d8-108d2804af3d" providerId="ADAL" clId="{E64FDA6F-7538-7E4D-B78D-511839FD91AF}" dt="2023-05-12T18:59:40.969" v="1847" actId="478"/>
          <ac:spMkLst>
            <pc:docMk/>
            <pc:sldMk cId="2708891623" sldId="2147482060"/>
            <ac:spMk id="29" creationId="{50A7CD44-1DF8-41B6-0A5A-925F9BFD71DD}"/>
          </ac:spMkLst>
        </pc:spChg>
        <pc:spChg chg="add del mod">
          <ac:chgData name="Aman Sardana (amasarda)" userId="dd472951-390e-47a2-b0d8-108d2804af3d" providerId="ADAL" clId="{E64FDA6F-7538-7E4D-B78D-511839FD91AF}" dt="2023-05-12T18:59:40.969" v="1847" actId="478"/>
          <ac:spMkLst>
            <pc:docMk/>
            <pc:sldMk cId="2708891623" sldId="2147482060"/>
            <ac:spMk id="30" creationId="{84583306-81E3-7388-3D57-C39A160545E3}"/>
          </ac:spMkLst>
        </pc:spChg>
        <pc:spChg chg="add del mod">
          <ac:chgData name="Aman Sardana (amasarda)" userId="dd472951-390e-47a2-b0d8-108d2804af3d" providerId="ADAL" clId="{E64FDA6F-7538-7E4D-B78D-511839FD91AF}" dt="2023-05-12T18:59:40.969" v="1847" actId="478"/>
          <ac:spMkLst>
            <pc:docMk/>
            <pc:sldMk cId="2708891623" sldId="2147482060"/>
            <ac:spMk id="32" creationId="{FAC88284-F4E6-179F-8A7A-D3F4CABE5AE5}"/>
          </ac:spMkLst>
        </pc:spChg>
        <pc:spChg chg="add del mod">
          <ac:chgData name="Aman Sardana (amasarda)" userId="dd472951-390e-47a2-b0d8-108d2804af3d" providerId="ADAL" clId="{E64FDA6F-7538-7E4D-B78D-511839FD91AF}" dt="2023-05-12T18:59:40.969" v="1847" actId="478"/>
          <ac:spMkLst>
            <pc:docMk/>
            <pc:sldMk cId="2708891623" sldId="2147482060"/>
            <ac:spMk id="33" creationId="{DE9417DD-BD57-66EA-16DB-A86A40CE4709}"/>
          </ac:spMkLst>
        </pc:spChg>
        <pc:spChg chg="add del mod">
          <ac:chgData name="Aman Sardana (amasarda)" userId="dd472951-390e-47a2-b0d8-108d2804af3d" providerId="ADAL" clId="{E64FDA6F-7538-7E4D-B78D-511839FD91AF}" dt="2023-05-12T16:24:23.765" v="1285" actId="478"/>
          <ac:spMkLst>
            <pc:docMk/>
            <pc:sldMk cId="2708891623" sldId="2147482060"/>
            <ac:spMk id="34" creationId="{0C45DC4E-731B-0E94-C2C9-11C10DCAB550}"/>
          </ac:spMkLst>
        </pc:spChg>
        <pc:spChg chg="add del mod">
          <ac:chgData name="Aman Sardana (amasarda)" userId="dd472951-390e-47a2-b0d8-108d2804af3d" providerId="ADAL" clId="{E64FDA6F-7538-7E4D-B78D-511839FD91AF}" dt="2023-05-12T16:24:25.110" v="1286" actId="478"/>
          <ac:spMkLst>
            <pc:docMk/>
            <pc:sldMk cId="2708891623" sldId="2147482060"/>
            <ac:spMk id="35" creationId="{707F4CC9-2041-D835-5F5E-021531276280}"/>
          </ac:spMkLst>
        </pc:spChg>
        <pc:spChg chg="add del mod">
          <ac:chgData name="Aman Sardana (amasarda)" userId="dd472951-390e-47a2-b0d8-108d2804af3d" providerId="ADAL" clId="{E64FDA6F-7538-7E4D-B78D-511839FD91AF}" dt="2023-05-12T18:59:40.969" v="1847" actId="478"/>
          <ac:spMkLst>
            <pc:docMk/>
            <pc:sldMk cId="2708891623" sldId="2147482060"/>
            <ac:spMk id="36" creationId="{21AF198A-9F9D-D491-8FA3-FAE775679C2A}"/>
          </ac:spMkLst>
        </pc:spChg>
        <pc:spChg chg="add del mod">
          <ac:chgData name="Aman Sardana (amasarda)" userId="dd472951-390e-47a2-b0d8-108d2804af3d" providerId="ADAL" clId="{E64FDA6F-7538-7E4D-B78D-511839FD91AF}" dt="2023-05-12T18:59:40.969" v="1847" actId="478"/>
          <ac:spMkLst>
            <pc:docMk/>
            <pc:sldMk cId="2708891623" sldId="2147482060"/>
            <ac:spMk id="37" creationId="{2F1ACD2C-0B78-2F86-3539-79A793ABEC1F}"/>
          </ac:spMkLst>
        </pc:spChg>
        <pc:spChg chg="add del mod">
          <ac:chgData name="Aman Sardana (amasarda)" userId="dd472951-390e-47a2-b0d8-108d2804af3d" providerId="ADAL" clId="{E64FDA6F-7538-7E4D-B78D-511839FD91AF}" dt="2023-05-12T18:59:40.969" v="1847" actId="478"/>
          <ac:spMkLst>
            <pc:docMk/>
            <pc:sldMk cId="2708891623" sldId="2147482060"/>
            <ac:spMk id="38" creationId="{F0EFC326-6B5F-AE9D-6CE2-55150CF51202}"/>
          </ac:spMkLst>
        </pc:spChg>
        <pc:spChg chg="add del mod">
          <ac:chgData name="Aman Sardana (amasarda)" userId="dd472951-390e-47a2-b0d8-108d2804af3d" providerId="ADAL" clId="{E64FDA6F-7538-7E4D-B78D-511839FD91AF}" dt="2023-05-12T16:24:32.199" v="1290" actId="478"/>
          <ac:spMkLst>
            <pc:docMk/>
            <pc:sldMk cId="2708891623" sldId="2147482060"/>
            <ac:spMk id="39" creationId="{93199B8C-3607-BB18-D1E2-49613F943D15}"/>
          </ac:spMkLst>
        </pc:spChg>
        <pc:spChg chg="add del mod">
          <ac:chgData name="Aman Sardana (amasarda)" userId="dd472951-390e-47a2-b0d8-108d2804af3d" providerId="ADAL" clId="{E64FDA6F-7538-7E4D-B78D-511839FD91AF}" dt="2023-05-12T16:24:31.188" v="1289" actId="478"/>
          <ac:spMkLst>
            <pc:docMk/>
            <pc:sldMk cId="2708891623" sldId="2147482060"/>
            <ac:spMk id="40" creationId="{BFCA1ABB-5E2C-6181-66E4-2670644117E6}"/>
          </ac:spMkLst>
        </pc:spChg>
        <pc:spChg chg="add del mod">
          <ac:chgData name="Aman Sardana (amasarda)" userId="dd472951-390e-47a2-b0d8-108d2804af3d" providerId="ADAL" clId="{E64FDA6F-7538-7E4D-B78D-511839FD91AF}" dt="2023-05-12T18:59:40.969" v="1847" actId="478"/>
          <ac:spMkLst>
            <pc:docMk/>
            <pc:sldMk cId="2708891623" sldId="2147482060"/>
            <ac:spMk id="42" creationId="{4FA8048E-A51F-05BF-8F9B-EF350B4C31C7}"/>
          </ac:spMkLst>
        </pc:spChg>
        <pc:spChg chg="add del mod">
          <ac:chgData name="Aman Sardana (amasarda)" userId="dd472951-390e-47a2-b0d8-108d2804af3d" providerId="ADAL" clId="{E64FDA6F-7538-7E4D-B78D-511839FD91AF}" dt="2023-05-12T18:59:40.969" v="1847" actId="478"/>
          <ac:spMkLst>
            <pc:docMk/>
            <pc:sldMk cId="2708891623" sldId="2147482060"/>
            <ac:spMk id="43" creationId="{A31AEB69-C248-4EA9-EFD9-3871BE64F7E8}"/>
          </ac:spMkLst>
        </pc:spChg>
        <pc:spChg chg="add del mod">
          <ac:chgData name="Aman Sardana (amasarda)" userId="dd472951-390e-47a2-b0d8-108d2804af3d" providerId="ADAL" clId="{E64FDA6F-7538-7E4D-B78D-511839FD91AF}" dt="2023-05-12T18:59:40.969" v="1847" actId="478"/>
          <ac:spMkLst>
            <pc:docMk/>
            <pc:sldMk cId="2708891623" sldId="2147482060"/>
            <ac:spMk id="44" creationId="{EAA8E732-0E05-DA32-9DAF-AD31BE979F40}"/>
          </ac:spMkLst>
        </pc:spChg>
        <pc:picChg chg="add mod">
          <ac:chgData name="Aman Sardana (amasarda)" userId="dd472951-390e-47a2-b0d8-108d2804af3d" providerId="ADAL" clId="{E64FDA6F-7538-7E4D-B78D-511839FD91AF}" dt="2023-05-25T01:55:21.942" v="5920" actId="27349"/>
          <ac:picMkLst>
            <pc:docMk/>
            <pc:sldMk cId="2708891623" sldId="2147482060"/>
            <ac:picMk id="3" creationId="{510BC7B8-4F20-773F-F185-E50241F8E77B}"/>
          </ac:picMkLst>
        </pc:picChg>
        <pc:picChg chg="add mod">
          <ac:chgData name="Aman Sardana (amasarda)" userId="dd472951-390e-47a2-b0d8-108d2804af3d" providerId="ADAL" clId="{E64FDA6F-7538-7E4D-B78D-511839FD91AF}" dt="2023-05-25T01:54:55.494" v="5918"/>
          <ac:picMkLst>
            <pc:docMk/>
            <pc:sldMk cId="2708891623" sldId="2147482060"/>
            <ac:picMk id="4" creationId="{CD075F73-6E5A-E653-74C2-6E287FBDC2D8}"/>
          </ac:picMkLst>
        </pc:picChg>
        <pc:picChg chg="add del mod">
          <ac:chgData name="Aman Sardana (amasarda)" userId="dd472951-390e-47a2-b0d8-108d2804af3d" providerId="ADAL" clId="{E64FDA6F-7538-7E4D-B78D-511839FD91AF}" dt="2023-05-12T16:20:57.063" v="1131" actId="478"/>
          <ac:picMkLst>
            <pc:docMk/>
            <pc:sldMk cId="2708891623" sldId="2147482060"/>
            <ac:picMk id="8" creationId="{B0F3C570-AC46-2838-B1C3-A0770A5A9FBE}"/>
          </ac:picMkLst>
        </pc:picChg>
        <pc:picChg chg="add del mod">
          <ac:chgData name="Aman Sardana (amasarda)" userId="dd472951-390e-47a2-b0d8-108d2804af3d" providerId="ADAL" clId="{E64FDA6F-7538-7E4D-B78D-511839FD91AF}" dt="2023-05-25T01:54:55.100" v="5917" actId="478"/>
          <ac:picMkLst>
            <pc:docMk/>
            <pc:sldMk cId="2708891623" sldId="2147482060"/>
            <ac:picMk id="9" creationId="{E7FA9CE1-02F3-F641-C996-65F87DECF304}"/>
          </ac:picMkLst>
        </pc:picChg>
        <pc:cxnChg chg="add mod">
          <ac:chgData name="Aman Sardana (amasarda)" userId="dd472951-390e-47a2-b0d8-108d2804af3d" providerId="ADAL" clId="{E64FDA6F-7538-7E4D-B78D-511839FD91AF}" dt="2023-05-12T16:23:03.679" v="1221" actId="1035"/>
          <ac:cxnSpMkLst>
            <pc:docMk/>
            <pc:sldMk cId="2708891623" sldId="2147482060"/>
            <ac:cxnSpMk id="10" creationId="{6D63AD1C-3793-9FFD-673A-E3559866B163}"/>
          </ac:cxnSpMkLst>
        </pc:cxnChg>
        <pc:cxnChg chg="add del mod">
          <ac:chgData name="Aman Sardana (amasarda)" userId="dd472951-390e-47a2-b0d8-108d2804af3d" providerId="ADAL" clId="{E64FDA6F-7538-7E4D-B78D-511839FD91AF}" dt="2023-05-12T16:24:13.442" v="1276" actId="478"/>
          <ac:cxnSpMkLst>
            <pc:docMk/>
            <pc:sldMk cId="2708891623" sldId="2147482060"/>
            <ac:cxnSpMk id="13" creationId="{66D5EC82-74C8-B189-7B09-0D7ADD21E8C2}"/>
          </ac:cxnSpMkLst>
        </pc:cxnChg>
        <pc:cxnChg chg="add del mod">
          <ac:chgData name="Aman Sardana (amasarda)" userId="dd472951-390e-47a2-b0d8-108d2804af3d" providerId="ADAL" clId="{E64FDA6F-7538-7E4D-B78D-511839FD91AF}" dt="2023-05-12T16:24:20.810" v="1282" actId="478"/>
          <ac:cxnSpMkLst>
            <pc:docMk/>
            <pc:sldMk cId="2708891623" sldId="2147482060"/>
            <ac:cxnSpMk id="14" creationId="{504F0FFE-93F8-3185-46BC-91F2E9C53DDB}"/>
          </ac:cxnSpMkLst>
        </pc:cxnChg>
        <pc:cxnChg chg="add del mod">
          <ac:chgData name="Aman Sardana (amasarda)" userId="dd472951-390e-47a2-b0d8-108d2804af3d" providerId="ADAL" clId="{E64FDA6F-7538-7E4D-B78D-511839FD91AF}" dt="2023-05-12T16:24:25.825" v="1287" actId="478"/>
          <ac:cxnSpMkLst>
            <pc:docMk/>
            <pc:sldMk cId="2708891623" sldId="2147482060"/>
            <ac:cxnSpMk id="15" creationId="{71713A53-069F-C3A5-E07E-ACB72E36DEA3}"/>
          </ac:cxnSpMkLst>
        </pc:cxnChg>
        <pc:cxnChg chg="add del mod">
          <ac:chgData name="Aman Sardana (amasarda)" userId="dd472951-390e-47a2-b0d8-108d2804af3d" providerId="ADAL" clId="{E64FDA6F-7538-7E4D-B78D-511839FD91AF}" dt="2023-05-12T16:24:35.367" v="1293" actId="478"/>
          <ac:cxnSpMkLst>
            <pc:docMk/>
            <pc:sldMk cId="2708891623" sldId="2147482060"/>
            <ac:cxnSpMk id="18" creationId="{57FF4185-F6B1-7001-14E9-2749D1595E20}"/>
          </ac:cxnSpMkLst>
        </pc:cxnChg>
        <pc:cxnChg chg="add del mod">
          <ac:chgData name="Aman Sardana (amasarda)" userId="dd472951-390e-47a2-b0d8-108d2804af3d" providerId="ADAL" clId="{E64FDA6F-7538-7E4D-B78D-511839FD91AF}" dt="2023-05-12T18:59:40.969" v="1847" actId="478"/>
          <ac:cxnSpMkLst>
            <pc:docMk/>
            <pc:sldMk cId="2708891623" sldId="2147482060"/>
            <ac:cxnSpMk id="23" creationId="{84712DB6-4F4B-F98B-3EF5-D34A0D4C267A}"/>
          </ac:cxnSpMkLst>
        </pc:cxnChg>
        <pc:cxnChg chg="add del mod">
          <ac:chgData name="Aman Sardana (amasarda)" userId="dd472951-390e-47a2-b0d8-108d2804af3d" providerId="ADAL" clId="{E64FDA6F-7538-7E4D-B78D-511839FD91AF}" dt="2023-05-12T18:59:40.969" v="1847" actId="478"/>
          <ac:cxnSpMkLst>
            <pc:docMk/>
            <pc:sldMk cId="2708891623" sldId="2147482060"/>
            <ac:cxnSpMk id="28" creationId="{49936D4F-C663-1DC0-FC61-23F3290A4679}"/>
          </ac:cxnSpMkLst>
        </pc:cxnChg>
        <pc:cxnChg chg="add del mod">
          <ac:chgData name="Aman Sardana (amasarda)" userId="dd472951-390e-47a2-b0d8-108d2804af3d" providerId="ADAL" clId="{E64FDA6F-7538-7E4D-B78D-511839FD91AF}" dt="2023-05-12T18:59:40.969" v="1847" actId="478"/>
          <ac:cxnSpMkLst>
            <pc:docMk/>
            <pc:sldMk cId="2708891623" sldId="2147482060"/>
            <ac:cxnSpMk id="31" creationId="{CA60D4DD-7564-F1D5-20FD-3F5926EBEA77}"/>
          </ac:cxnSpMkLst>
        </pc:cxnChg>
        <pc:cxnChg chg="add del mod">
          <ac:chgData name="Aman Sardana (amasarda)" userId="dd472951-390e-47a2-b0d8-108d2804af3d" providerId="ADAL" clId="{E64FDA6F-7538-7E4D-B78D-511839FD91AF}" dt="2023-05-12T18:59:40.969" v="1847" actId="478"/>
          <ac:cxnSpMkLst>
            <pc:docMk/>
            <pc:sldMk cId="2708891623" sldId="2147482060"/>
            <ac:cxnSpMk id="41" creationId="{533D2885-3CF3-02E4-EE11-FA795A301FCD}"/>
          </ac:cxnSpMkLst>
        </pc:cxnChg>
      </pc:sldChg>
      <pc:sldChg chg="addSp delSp modSp add del">
        <pc:chgData name="Aman Sardana (amasarda)" userId="dd472951-390e-47a2-b0d8-108d2804af3d" providerId="ADAL" clId="{E64FDA6F-7538-7E4D-B78D-511839FD91AF}" dt="2023-05-12T19:52:39.706" v="2779" actId="2696"/>
        <pc:sldMkLst>
          <pc:docMk/>
          <pc:sldMk cId="244517406" sldId="2147482061"/>
        </pc:sldMkLst>
        <pc:spChg chg="add del mod">
          <ac:chgData name="Aman Sardana (amasarda)" userId="dd472951-390e-47a2-b0d8-108d2804af3d" providerId="ADAL" clId="{E64FDA6F-7538-7E4D-B78D-511839FD91AF}" dt="2023-05-12T19:51:13.763" v="2761"/>
          <ac:spMkLst>
            <pc:docMk/>
            <pc:sldMk cId="244517406" sldId="2147482061"/>
            <ac:spMk id="7" creationId="{1D360FEF-522C-5268-0D95-2250D04F7D5F}"/>
          </ac:spMkLst>
        </pc:spChg>
        <pc:spChg chg="add del mod">
          <ac:chgData name="Aman Sardana (amasarda)" userId="dd472951-390e-47a2-b0d8-108d2804af3d" providerId="ADAL" clId="{E64FDA6F-7538-7E4D-B78D-511839FD91AF}" dt="2023-05-12T19:51:13.763" v="2761"/>
          <ac:spMkLst>
            <pc:docMk/>
            <pc:sldMk cId="244517406" sldId="2147482061"/>
            <ac:spMk id="8" creationId="{4492690B-22C9-5662-2BDA-FDD3601D6A75}"/>
          </ac:spMkLst>
        </pc:spChg>
        <pc:spChg chg="add del mod">
          <ac:chgData name="Aman Sardana (amasarda)" userId="dd472951-390e-47a2-b0d8-108d2804af3d" providerId="ADAL" clId="{E64FDA6F-7538-7E4D-B78D-511839FD91AF}" dt="2023-05-12T19:51:13.763" v="2761"/>
          <ac:spMkLst>
            <pc:docMk/>
            <pc:sldMk cId="244517406" sldId="2147482061"/>
            <ac:spMk id="10" creationId="{B1DD9304-7003-C666-A6B7-DD33EB6ABE31}"/>
          </ac:spMkLst>
        </pc:spChg>
        <pc:spChg chg="add del mod">
          <ac:chgData name="Aman Sardana (amasarda)" userId="dd472951-390e-47a2-b0d8-108d2804af3d" providerId="ADAL" clId="{E64FDA6F-7538-7E4D-B78D-511839FD91AF}" dt="2023-05-12T19:51:13.763" v="2761"/>
          <ac:spMkLst>
            <pc:docMk/>
            <pc:sldMk cId="244517406" sldId="2147482061"/>
            <ac:spMk id="11" creationId="{409C30A0-5256-331B-AAD4-3ED0D3D1CEC7}"/>
          </ac:spMkLst>
        </pc:spChg>
        <pc:spChg chg="add del mod">
          <ac:chgData name="Aman Sardana (amasarda)" userId="dd472951-390e-47a2-b0d8-108d2804af3d" providerId="ADAL" clId="{E64FDA6F-7538-7E4D-B78D-511839FD91AF}" dt="2023-05-12T19:51:13.763" v="2761"/>
          <ac:spMkLst>
            <pc:docMk/>
            <pc:sldMk cId="244517406" sldId="2147482061"/>
            <ac:spMk id="12" creationId="{BD408ACE-488B-AC2F-CD62-795147E50C04}"/>
          </ac:spMkLst>
        </pc:spChg>
        <pc:spChg chg="add del mod">
          <ac:chgData name="Aman Sardana (amasarda)" userId="dd472951-390e-47a2-b0d8-108d2804af3d" providerId="ADAL" clId="{E64FDA6F-7538-7E4D-B78D-511839FD91AF}" dt="2023-05-12T19:51:13.763" v="2761"/>
          <ac:spMkLst>
            <pc:docMk/>
            <pc:sldMk cId="244517406" sldId="2147482061"/>
            <ac:spMk id="13" creationId="{8A2C407C-D567-C841-1F96-60D588D11285}"/>
          </ac:spMkLst>
        </pc:spChg>
        <pc:spChg chg="add del mod">
          <ac:chgData name="Aman Sardana (amasarda)" userId="dd472951-390e-47a2-b0d8-108d2804af3d" providerId="ADAL" clId="{E64FDA6F-7538-7E4D-B78D-511839FD91AF}" dt="2023-05-12T19:51:13.763" v="2761"/>
          <ac:spMkLst>
            <pc:docMk/>
            <pc:sldMk cId="244517406" sldId="2147482061"/>
            <ac:spMk id="14" creationId="{9CAFB3CC-AD0E-6F21-5EA6-6E2DA0EBBEDE}"/>
          </ac:spMkLst>
        </pc:spChg>
        <pc:spChg chg="add del mod">
          <ac:chgData name="Aman Sardana (amasarda)" userId="dd472951-390e-47a2-b0d8-108d2804af3d" providerId="ADAL" clId="{E64FDA6F-7538-7E4D-B78D-511839FD91AF}" dt="2023-05-12T19:51:13.763" v="2761"/>
          <ac:spMkLst>
            <pc:docMk/>
            <pc:sldMk cId="244517406" sldId="2147482061"/>
            <ac:spMk id="15" creationId="{FCC415E6-EB8D-B259-BA04-9E1500DCF861}"/>
          </ac:spMkLst>
        </pc:spChg>
        <pc:spChg chg="add del mod">
          <ac:chgData name="Aman Sardana (amasarda)" userId="dd472951-390e-47a2-b0d8-108d2804af3d" providerId="ADAL" clId="{E64FDA6F-7538-7E4D-B78D-511839FD91AF}" dt="2023-05-12T19:51:13.763" v="2761"/>
          <ac:spMkLst>
            <pc:docMk/>
            <pc:sldMk cId="244517406" sldId="2147482061"/>
            <ac:spMk id="16" creationId="{6163E40D-81AB-A7DA-7AED-5008964EF295}"/>
          </ac:spMkLst>
        </pc:spChg>
        <pc:spChg chg="add del mod">
          <ac:chgData name="Aman Sardana (amasarda)" userId="dd472951-390e-47a2-b0d8-108d2804af3d" providerId="ADAL" clId="{E64FDA6F-7538-7E4D-B78D-511839FD91AF}" dt="2023-05-12T19:51:15.675" v="2763"/>
          <ac:spMkLst>
            <pc:docMk/>
            <pc:sldMk cId="244517406" sldId="2147482061"/>
            <ac:spMk id="17" creationId="{ED3149FE-87E1-BE56-72F2-8BFBA551A4A0}"/>
          </ac:spMkLst>
        </pc:spChg>
        <pc:spChg chg="add del mod">
          <ac:chgData name="Aman Sardana (amasarda)" userId="dd472951-390e-47a2-b0d8-108d2804af3d" providerId="ADAL" clId="{E64FDA6F-7538-7E4D-B78D-511839FD91AF}" dt="2023-05-12T19:51:15.675" v="2763"/>
          <ac:spMkLst>
            <pc:docMk/>
            <pc:sldMk cId="244517406" sldId="2147482061"/>
            <ac:spMk id="18" creationId="{5B0828A8-4AA0-8452-9E77-F8298C2DE508}"/>
          </ac:spMkLst>
        </pc:spChg>
        <pc:spChg chg="add del mod">
          <ac:chgData name="Aman Sardana (amasarda)" userId="dd472951-390e-47a2-b0d8-108d2804af3d" providerId="ADAL" clId="{E64FDA6F-7538-7E4D-B78D-511839FD91AF}" dt="2023-05-12T19:51:15.675" v="2763"/>
          <ac:spMkLst>
            <pc:docMk/>
            <pc:sldMk cId="244517406" sldId="2147482061"/>
            <ac:spMk id="19" creationId="{A8141FB6-6FAC-BB24-D9E6-C70C0B0D499A}"/>
          </ac:spMkLst>
        </pc:spChg>
        <pc:spChg chg="add del mod">
          <ac:chgData name="Aman Sardana (amasarda)" userId="dd472951-390e-47a2-b0d8-108d2804af3d" providerId="ADAL" clId="{E64FDA6F-7538-7E4D-B78D-511839FD91AF}" dt="2023-05-12T19:51:15.675" v="2763"/>
          <ac:spMkLst>
            <pc:docMk/>
            <pc:sldMk cId="244517406" sldId="2147482061"/>
            <ac:spMk id="20" creationId="{CE9189BA-7BC5-591D-394E-3EEEC421D8AB}"/>
          </ac:spMkLst>
        </pc:spChg>
        <pc:spChg chg="add del mod">
          <ac:chgData name="Aman Sardana (amasarda)" userId="dd472951-390e-47a2-b0d8-108d2804af3d" providerId="ADAL" clId="{E64FDA6F-7538-7E4D-B78D-511839FD91AF}" dt="2023-05-12T19:51:15.675" v="2763"/>
          <ac:spMkLst>
            <pc:docMk/>
            <pc:sldMk cId="244517406" sldId="2147482061"/>
            <ac:spMk id="21" creationId="{3099F8C5-662F-55B8-94C1-E7970C309F6D}"/>
          </ac:spMkLst>
        </pc:spChg>
        <pc:spChg chg="add del mod">
          <ac:chgData name="Aman Sardana (amasarda)" userId="dd472951-390e-47a2-b0d8-108d2804af3d" providerId="ADAL" clId="{E64FDA6F-7538-7E4D-B78D-511839FD91AF}" dt="2023-05-12T19:51:15.675" v="2763"/>
          <ac:spMkLst>
            <pc:docMk/>
            <pc:sldMk cId="244517406" sldId="2147482061"/>
            <ac:spMk id="22" creationId="{6B7510E5-4347-C2CD-ECBF-F61A7D8B75AB}"/>
          </ac:spMkLst>
        </pc:spChg>
        <pc:spChg chg="add del mod">
          <ac:chgData name="Aman Sardana (amasarda)" userId="dd472951-390e-47a2-b0d8-108d2804af3d" providerId="ADAL" clId="{E64FDA6F-7538-7E4D-B78D-511839FD91AF}" dt="2023-05-12T19:51:15.675" v="2763"/>
          <ac:spMkLst>
            <pc:docMk/>
            <pc:sldMk cId="244517406" sldId="2147482061"/>
            <ac:spMk id="23" creationId="{AE92BA45-E0F0-6AB3-20AA-085D564187E8}"/>
          </ac:spMkLst>
        </pc:spChg>
        <pc:spChg chg="add del mod">
          <ac:chgData name="Aman Sardana (amasarda)" userId="dd472951-390e-47a2-b0d8-108d2804af3d" providerId="ADAL" clId="{E64FDA6F-7538-7E4D-B78D-511839FD91AF}" dt="2023-05-12T19:51:15.675" v="2763"/>
          <ac:spMkLst>
            <pc:docMk/>
            <pc:sldMk cId="244517406" sldId="2147482061"/>
            <ac:spMk id="24" creationId="{F9D912AE-FA9F-F1AB-528C-FB8BE925846F}"/>
          </ac:spMkLst>
        </pc:spChg>
        <pc:spChg chg="add del mod">
          <ac:chgData name="Aman Sardana (amasarda)" userId="dd472951-390e-47a2-b0d8-108d2804af3d" providerId="ADAL" clId="{E64FDA6F-7538-7E4D-B78D-511839FD91AF}" dt="2023-05-12T19:51:15.675" v="2763"/>
          <ac:spMkLst>
            <pc:docMk/>
            <pc:sldMk cId="244517406" sldId="2147482061"/>
            <ac:spMk id="25" creationId="{CE5BF35B-302C-6C64-3E21-3C0AC0C1E78C}"/>
          </ac:spMkLst>
        </pc:spChg>
      </pc:sldChg>
      <pc:sldChg chg="addSp delSp modSp add mod modNotesTx">
        <pc:chgData name="Aman Sardana (amasarda)" userId="dd472951-390e-47a2-b0d8-108d2804af3d" providerId="ADAL" clId="{E64FDA6F-7538-7E4D-B78D-511839FD91AF}" dt="2023-06-01T02:27:19.392" v="8845" actId="20577"/>
        <pc:sldMkLst>
          <pc:docMk/>
          <pc:sldMk cId="541228362" sldId="2147482062"/>
        </pc:sldMkLst>
        <pc:spChg chg="mod">
          <ac:chgData name="Aman Sardana (amasarda)" userId="dd472951-390e-47a2-b0d8-108d2804af3d" providerId="ADAL" clId="{E64FDA6F-7538-7E4D-B78D-511839FD91AF}" dt="2023-05-12T16:08:44.161" v="1039" actId="20577"/>
          <ac:spMkLst>
            <pc:docMk/>
            <pc:sldMk cId="541228362" sldId="2147482062"/>
            <ac:spMk id="2" creationId="{D9E59583-DAA4-47B1-97AD-0816A4C5255D}"/>
          </ac:spMkLst>
        </pc:spChg>
        <pc:spChg chg="add mod">
          <ac:chgData name="Aman Sardana (amasarda)" userId="dd472951-390e-47a2-b0d8-108d2804af3d" providerId="ADAL" clId="{E64FDA6F-7538-7E4D-B78D-511839FD91AF}" dt="2023-05-23T14:36:37.372" v="5618" actId="1076"/>
          <ac:spMkLst>
            <pc:docMk/>
            <pc:sldMk cId="541228362" sldId="2147482062"/>
            <ac:spMk id="3" creationId="{32C83E14-12BF-90C9-D597-69A015C34ABB}"/>
          </ac:spMkLst>
        </pc:spChg>
        <pc:spChg chg="add del mod">
          <ac:chgData name="Aman Sardana (amasarda)" userId="dd472951-390e-47a2-b0d8-108d2804af3d" providerId="ADAL" clId="{E64FDA6F-7538-7E4D-B78D-511839FD91AF}" dt="2023-05-12T19:51:08.972" v="2759"/>
          <ac:spMkLst>
            <pc:docMk/>
            <pc:sldMk cId="541228362" sldId="2147482062"/>
            <ac:spMk id="3" creationId="{ED40816C-7606-6E10-FF82-202784FA7357}"/>
          </ac:spMkLst>
        </pc:spChg>
        <pc:spChg chg="del">
          <ac:chgData name="Aman Sardana (amasarda)" userId="dd472951-390e-47a2-b0d8-108d2804af3d" providerId="ADAL" clId="{E64FDA6F-7538-7E4D-B78D-511839FD91AF}" dt="2023-05-12T19:51:03.931" v="2756" actId="478"/>
          <ac:spMkLst>
            <pc:docMk/>
            <pc:sldMk cId="541228362" sldId="2147482062"/>
            <ac:spMk id="4" creationId="{7403F733-0EB4-F577-7F0B-2C8DE059F7D5}"/>
          </ac:spMkLst>
        </pc:spChg>
        <pc:spChg chg="add del mod">
          <ac:chgData name="Aman Sardana (amasarda)" userId="dd472951-390e-47a2-b0d8-108d2804af3d" providerId="ADAL" clId="{E64FDA6F-7538-7E4D-B78D-511839FD91AF}" dt="2023-05-12T19:51:08.972" v="2759"/>
          <ac:spMkLst>
            <pc:docMk/>
            <pc:sldMk cId="541228362" sldId="2147482062"/>
            <ac:spMk id="7" creationId="{BA744E9A-29F1-3836-A815-C9A001CA2BF8}"/>
          </ac:spMkLst>
        </pc:spChg>
        <pc:spChg chg="add del mod">
          <ac:chgData name="Aman Sardana (amasarda)" userId="dd472951-390e-47a2-b0d8-108d2804af3d" providerId="ADAL" clId="{E64FDA6F-7538-7E4D-B78D-511839FD91AF}" dt="2023-05-12T19:51:08.972" v="2759"/>
          <ac:spMkLst>
            <pc:docMk/>
            <pc:sldMk cId="541228362" sldId="2147482062"/>
            <ac:spMk id="8" creationId="{289E12F0-A5D6-C338-8C8A-B43D986D035D}"/>
          </ac:spMkLst>
        </pc:spChg>
        <pc:spChg chg="add del mod">
          <ac:chgData name="Aman Sardana (amasarda)" userId="dd472951-390e-47a2-b0d8-108d2804af3d" providerId="ADAL" clId="{E64FDA6F-7538-7E4D-B78D-511839FD91AF}" dt="2023-05-12T19:51:08.972" v="2759"/>
          <ac:spMkLst>
            <pc:docMk/>
            <pc:sldMk cId="541228362" sldId="2147482062"/>
            <ac:spMk id="9" creationId="{43BF2860-381F-2C65-9B24-E78CC6638F31}"/>
          </ac:spMkLst>
        </pc:spChg>
        <pc:spChg chg="add del mod">
          <ac:chgData name="Aman Sardana (amasarda)" userId="dd472951-390e-47a2-b0d8-108d2804af3d" providerId="ADAL" clId="{E64FDA6F-7538-7E4D-B78D-511839FD91AF}" dt="2023-05-12T19:51:08.972" v="2759"/>
          <ac:spMkLst>
            <pc:docMk/>
            <pc:sldMk cId="541228362" sldId="2147482062"/>
            <ac:spMk id="10" creationId="{09F6EE08-AD88-7FFB-EE56-0168633815EE}"/>
          </ac:spMkLst>
        </pc:spChg>
        <pc:spChg chg="add del mod">
          <ac:chgData name="Aman Sardana (amasarda)" userId="dd472951-390e-47a2-b0d8-108d2804af3d" providerId="ADAL" clId="{E64FDA6F-7538-7E4D-B78D-511839FD91AF}" dt="2023-05-12T19:51:08.972" v="2759"/>
          <ac:spMkLst>
            <pc:docMk/>
            <pc:sldMk cId="541228362" sldId="2147482062"/>
            <ac:spMk id="11" creationId="{B066729B-3618-1792-112C-F2DFEB11D3D3}"/>
          </ac:spMkLst>
        </pc:spChg>
        <pc:spChg chg="add del mod">
          <ac:chgData name="Aman Sardana (amasarda)" userId="dd472951-390e-47a2-b0d8-108d2804af3d" providerId="ADAL" clId="{E64FDA6F-7538-7E4D-B78D-511839FD91AF}" dt="2023-05-12T19:51:08.972" v="2759"/>
          <ac:spMkLst>
            <pc:docMk/>
            <pc:sldMk cId="541228362" sldId="2147482062"/>
            <ac:spMk id="12" creationId="{378139D2-200A-47C4-B047-98D74D587091}"/>
          </ac:spMkLst>
        </pc:spChg>
        <pc:spChg chg="add del mod">
          <ac:chgData name="Aman Sardana (amasarda)" userId="dd472951-390e-47a2-b0d8-108d2804af3d" providerId="ADAL" clId="{E64FDA6F-7538-7E4D-B78D-511839FD91AF}" dt="2023-05-12T19:51:08.972" v="2759"/>
          <ac:spMkLst>
            <pc:docMk/>
            <pc:sldMk cId="541228362" sldId="2147482062"/>
            <ac:spMk id="13" creationId="{D03506D4-DCE4-E291-EC3D-884CB6B06C0A}"/>
          </ac:spMkLst>
        </pc:spChg>
        <pc:spChg chg="add del mod">
          <ac:chgData name="Aman Sardana (amasarda)" userId="dd472951-390e-47a2-b0d8-108d2804af3d" providerId="ADAL" clId="{E64FDA6F-7538-7E4D-B78D-511839FD91AF}" dt="2023-05-12T19:51:08.972" v="2759"/>
          <ac:spMkLst>
            <pc:docMk/>
            <pc:sldMk cId="541228362" sldId="2147482062"/>
            <ac:spMk id="14" creationId="{C175B88F-E88B-C2A5-A510-5181F75D4D8B}"/>
          </ac:spMkLst>
        </pc:spChg>
        <pc:spChg chg="add mod">
          <ac:chgData name="Aman Sardana (amasarda)" userId="dd472951-390e-47a2-b0d8-108d2804af3d" providerId="ADAL" clId="{E64FDA6F-7538-7E4D-B78D-511839FD91AF}" dt="2023-05-12T20:02:04.147" v="3060" actId="1036"/>
          <ac:spMkLst>
            <pc:docMk/>
            <pc:sldMk cId="541228362" sldId="2147482062"/>
            <ac:spMk id="15" creationId="{83137B81-F68F-193B-DCE5-D61D574FCF17}"/>
          </ac:spMkLst>
        </pc:spChg>
        <pc:spChg chg="add mod">
          <ac:chgData name="Aman Sardana (amasarda)" userId="dd472951-390e-47a2-b0d8-108d2804af3d" providerId="ADAL" clId="{E64FDA6F-7538-7E4D-B78D-511839FD91AF}" dt="2023-05-12T20:02:04.147" v="3060" actId="1036"/>
          <ac:spMkLst>
            <pc:docMk/>
            <pc:sldMk cId="541228362" sldId="2147482062"/>
            <ac:spMk id="16" creationId="{54CFD14C-6A57-19ED-1BF5-CC374295328A}"/>
          </ac:spMkLst>
        </pc:spChg>
        <pc:spChg chg="add mod">
          <ac:chgData name="Aman Sardana (amasarda)" userId="dd472951-390e-47a2-b0d8-108d2804af3d" providerId="ADAL" clId="{E64FDA6F-7538-7E4D-B78D-511839FD91AF}" dt="2023-05-12T20:02:04.147" v="3060" actId="1036"/>
          <ac:spMkLst>
            <pc:docMk/>
            <pc:sldMk cId="541228362" sldId="2147482062"/>
            <ac:spMk id="17" creationId="{F18E406D-433A-C953-1562-8296ACFBD47B}"/>
          </ac:spMkLst>
        </pc:spChg>
        <pc:spChg chg="add mod">
          <ac:chgData name="Aman Sardana (amasarda)" userId="dd472951-390e-47a2-b0d8-108d2804af3d" providerId="ADAL" clId="{E64FDA6F-7538-7E4D-B78D-511839FD91AF}" dt="2023-05-12T20:02:45.392" v="3068" actId="207"/>
          <ac:spMkLst>
            <pc:docMk/>
            <pc:sldMk cId="541228362" sldId="2147482062"/>
            <ac:spMk id="18" creationId="{97C99690-26F8-A18D-D214-39B84EE8AFA1}"/>
          </ac:spMkLst>
        </pc:spChg>
        <pc:spChg chg="add del mod">
          <ac:chgData name="Aman Sardana (amasarda)" userId="dd472951-390e-47a2-b0d8-108d2804af3d" providerId="ADAL" clId="{E64FDA6F-7538-7E4D-B78D-511839FD91AF}" dt="2023-05-12T20:02:45.392" v="3068" actId="207"/>
          <ac:spMkLst>
            <pc:docMk/>
            <pc:sldMk cId="541228362" sldId="2147482062"/>
            <ac:spMk id="19" creationId="{477A93B0-FF88-CD2B-BE69-96E409981898}"/>
          </ac:spMkLst>
        </pc:spChg>
        <pc:spChg chg="add del mod">
          <ac:chgData name="Aman Sardana (amasarda)" userId="dd472951-390e-47a2-b0d8-108d2804af3d" providerId="ADAL" clId="{E64FDA6F-7538-7E4D-B78D-511839FD91AF}" dt="2023-05-12T20:02:45.392" v="3068" actId="207"/>
          <ac:spMkLst>
            <pc:docMk/>
            <pc:sldMk cId="541228362" sldId="2147482062"/>
            <ac:spMk id="20" creationId="{AF2825F3-481F-C4B3-5D29-D13B77205392}"/>
          </ac:spMkLst>
        </pc:spChg>
        <pc:spChg chg="add mod">
          <ac:chgData name="Aman Sardana (amasarda)" userId="dd472951-390e-47a2-b0d8-108d2804af3d" providerId="ADAL" clId="{E64FDA6F-7538-7E4D-B78D-511839FD91AF}" dt="2023-05-12T20:02:04.147" v="3060" actId="1036"/>
          <ac:spMkLst>
            <pc:docMk/>
            <pc:sldMk cId="541228362" sldId="2147482062"/>
            <ac:spMk id="21" creationId="{832EBE9F-97F0-B710-5D25-AE3DC230CE71}"/>
          </ac:spMkLst>
        </pc:spChg>
        <pc:spChg chg="add mod">
          <ac:chgData name="Aman Sardana (amasarda)" userId="dd472951-390e-47a2-b0d8-108d2804af3d" providerId="ADAL" clId="{E64FDA6F-7538-7E4D-B78D-511839FD91AF}" dt="2023-05-12T20:02:04.147" v="3060" actId="1036"/>
          <ac:spMkLst>
            <pc:docMk/>
            <pc:sldMk cId="541228362" sldId="2147482062"/>
            <ac:spMk id="22" creationId="{9B5EB5FB-C3A6-6452-3E34-998E8A972263}"/>
          </ac:spMkLst>
        </pc:spChg>
        <pc:spChg chg="add mod">
          <ac:chgData name="Aman Sardana (amasarda)" userId="dd472951-390e-47a2-b0d8-108d2804af3d" providerId="ADAL" clId="{E64FDA6F-7538-7E4D-B78D-511839FD91AF}" dt="2023-05-12T20:02:04.147" v="3060" actId="1036"/>
          <ac:spMkLst>
            <pc:docMk/>
            <pc:sldMk cId="541228362" sldId="2147482062"/>
            <ac:spMk id="23" creationId="{2E464EE4-A6F4-CA4A-0C63-BB021E439AA2}"/>
          </ac:spMkLst>
        </pc:spChg>
        <pc:spChg chg="del">
          <ac:chgData name="Aman Sardana (amasarda)" userId="dd472951-390e-47a2-b0d8-108d2804af3d" providerId="ADAL" clId="{E64FDA6F-7538-7E4D-B78D-511839FD91AF}" dt="2023-05-12T19:51:03.931" v="2756" actId="478"/>
          <ac:spMkLst>
            <pc:docMk/>
            <pc:sldMk cId="541228362" sldId="2147482062"/>
            <ac:spMk id="27" creationId="{9E61E596-77C0-8DA0-8229-EA1AD22CD78B}"/>
          </ac:spMkLst>
        </pc:spChg>
        <pc:spChg chg="del">
          <ac:chgData name="Aman Sardana (amasarda)" userId="dd472951-390e-47a2-b0d8-108d2804af3d" providerId="ADAL" clId="{E64FDA6F-7538-7E4D-B78D-511839FD91AF}" dt="2023-05-12T19:51:03.931" v="2756" actId="478"/>
          <ac:spMkLst>
            <pc:docMk/>
            <pc:sldMk cId="541228362" sldId="2147482062"/>
            <ac:spMk id="28" creationId="{951B077E-B9EB-8DFF-B497-F577D5101D67}"/>
          </ac:spMkLst>
        </pc:spChg>
        <pc:spChg chg="del">
          <ac:chgData name="Aman Sardana (amasarda)" userId="dd472951-390e-47a2-b0d8-108d2804af3d" providerId="ADAL" clId="{E64FDA6F-7538-7E4D-B78D-511839FD91AF}" dt="2023-05-12T19:51:03.931" v="2756" actId="478"/>
          <ac:spMkLst>
            <pc:docMk/>
            <pc:sldMk cId="541228362" sldId="2147482062"/>
            <ac:spMk id="29" creationId="{79CF6726-3777-8992-BCE4-26A0133F54EE}"/>
          </ac:spMkLst>
        </pc:spChg>
        <pc:spChg chg="del">
          <ac:chgData name="Aman Sardana (amasarda)" userId="dd472951-390e-47a2-b0d8-108d2804af3d" providerId="ADAL" clId="{E64FDA6F-7538-7E4D-B78D-511839FD91AF}" dt="2023-05-12T19:51:03.931" v="2756" actId="478"/>
          <ac:spMkLst>
            <pc:docMk/>
            <pc:sldMk cId="541228362" sldId="2147482062"/>
            <ac:spMk id="30" creationId="{C81BBE5D-3B83-2974-BAD2-F7FFDE8135D2}"/>
          </ac:spMkLst>
        </pc:spChg>
        <pc:spChg chg="del">
          <ac:chgData name="Aman Sardana (amasarda)" userId="dd472951-390e-47a2-b0d8-108d2804af3d" providerId="ADAL" clId="{E64FDA6F-7538-7E4D-B78D-511839FD91AF}" dt="2023-05-12T19:51:03.931" v="2756" actId="478"/>
          <ac:spMkLst>
            <pc:docMk/>
            <pc:sldMk cId="541228362" sldId="2147482062"/>
            <ac:spMk id="31" creationId="{721EFD65-7F1E-9C0A-6C1A-B4C25D6BD496}"/>
          </ac:spMkLst>
        </pc:spChg>
        <pc:spChg chg="del">
          <ac:chgData name="Aman Sardana (amasarda)" userId="dd472951-390e-47a2-b0d8-108d2804af3d" providerId="ADAL" clId="{E64FDA6F-7538-7E4D-B78D-511839FD91AF}" dt="2023-05-12T19:51:03.931" v="2756" actId="478"/>
          <ac:spMkLst>
            <pc:docMk/>
            <pc:sldMk cId="541228362" sldId="2147482062"/>
            <ac:spMk id="32" creationId="{E48BD47E-BA3C-2090-38E0-5AC5B1FD1DC3}"/>
          </ac:spMkLst>
        </pc:spChg>
        <pc:spChg chg="del">
          <ac:chgData name="Aman Sardana (amasarda)" userId="dd472951-390e-47a2-b0d8-108d2804af3d" providerId="ADAL" clId="{E64FDA6F-7538-7E4D-B78D-511839FD91AF}" dt="2023-05-12T19:51:03.931" v="2756" actId="478"/>
          <ac:spMkLst>
            <pc:docMk/>
            <pc:sldMk cId="541228362" sldId="2147482062"/>
            <ac:spMk id="33" creationId="{977CCC86-3639-DBFC-DFD3-45CA2809D7F8}"/>
          </ac:spMkLst>
        </pc:spChg>
        <pc:spChg chg="del">
          <ac:chgData name="Aman Sardana (amasarda)" userId="dd472951-390e-47a2-b0d8-108d2804af3d" providerId="ADAL" clId="{E64FDA6F-7538-7E4D-B78D-511839FD91AF}" dt="2023-05-12T19:51:06.329" v="2757" actId="478"/>
          <ac:spMkLst>
            <pc:docMk/>
            <pc:sldMk cId="541228362" sldId="2147482062"/>
            <ac:spMk id="34" creationId="{4C3A2376-20EE-27D0-F768-B33D01B57F78}"/>
          </ac:spMkLst>
        </pc:spChg>
        <pc:spChg chg="add del mod">
          <ac:chgData name="Aman Sardana (amasarda)" userId="dd472951-390e-47a2-b0d8-108d2804af3d" providerId="ADAL" clId="{E64FDA6F-7538-7E4D-B78D-511839FD91AF}" dt="2023-05-12T19:59:51.819" v="3006"/>
          <ac:spMkLst>
            <pc:docMk/>
            <pc:sldMk cId="541228362" sldId="2147482062"/>
            <ac:spMk id="37" creationId="{14B2216B-BC55-40FE-0E74-96704E19FAE9}"/>
          </ac:spMkLst>
        </pc:spChg>
        <pc:spChg chg="add mod">
          <ac:chgData name="Aman Sardana (amasarda)" userId="dd472951-390e-47a2-b0d8-108d2804af3d" providerId="ADAL" clId="{E64FDA6F-7538-7E4D-B78D-511839FD91AF}" dt="2023-05-12T20:03:03.253" v="3072" actId="207"/>
          <ac:spMkLst>
            <pc:docMk/>
            <pc:sldMk cId="541228362" sldId="2147482062"/>
            <ac:spMk id="38" creationId="{04C2C85E-7746-9A2C-1436-35AE9575CFE4}"/>
          </ac:spMkLst>
        </pc:spChg>
        <pc:spChg chg="add mod">
          <ac:chgData name="Aman Sardana (amasarda)" userId="dd472951-390e-47a2-b0d8-108d2804af3d" providerId="ADAL" clId="{E64FDA6F-7538-7E4D-B78D-511839FD91AF}" dt="2023-05-12T20:03:03.253" v="3072" actId="207"/>
          <ac:spMkLst>
            <pc:docMk/>
            <pc:sldMk cId="541228362" sldId="2147482062"/>
            <ac:spMk id="39" creationId="{1CB756CB-95ED-67A7-5F9F-D058D24CB138}"/>
          </ac:spMkLst>
        </pc:spChg>
        <pc:spChg chg="add mod">
          <ac:chgData name="Aman Sardana (amasarda)" userId="dd472951-390e-47a2-b0d8-108d2804af3d" providerId="ADAL" clId="{E64FDA6F-7538-7E4D-B78D-511839FD91AF}" dt="2023-05-12T20:03:03.253" v="3072" actId="207"/>
          <ac:spMkLst>
            <pc:docMk/>
            <pc:sldMk cId="541228362" sldId="2147482062"/>
            <ac:spMk id="40" creationId="{E06C2494-1B42-7E85-5FD0-2ED5DEF4E199}"/>
          </ac:spMkLst>
        </pc:spChg>
        <pc:spChg chg="add mod">
          <ac:chgData name="Aman Sardana (amasarda)" userId="dd472951-390e-47a2-b0d8-108d2804af3d" providerId="ADAL" clId="{E64FDA6F-7538-7E4D-B78D-511839FD91AF}" dt="2023-05-12T20:03:03.253" v="3072" actId="207"/>
          <ac:spMkLst>
            <pc:docMk/>
            <pc:sldMk cId="541228362" sldId="2147482062"/>
            <ac:spMk id="41" creationId="{5713E7B0-58BC-C0C2-5D2E-4B34138202CC}"/>
          </ac:spMkLst>
        </pc:spChg>
        <pc:spChg chg="add mod">
          <ac:chgData name="Aman Sardana (amasarda)" userId="dd472951-390e-47a2-b0d8-108d2804af3d" providerId="ADAL" clId="{E64FDA6F-7538-7E4D-B78D-511839FD91AF}" dt="2023-05-12T20:03:03.253" v="3072" actId="207"/>
          <ac:spMkLst>
            <pc:docMk/>
            <pc:sldMk cId="541228362" sldId="2147482062"/>
            <ac:spMk id="42" creationId="{DC4248D0-5F97-263E-E847-946D6DA4A4D4}"/>
          </ac:spMkLst>
        </pc:spChg>
        <pc:grpChg chg="add del mod">
          <ac:chgData name="Aman Sardana (amasarda)" userId="dd472951-390e-47a2-b0d8-108d2804af3d" providerId="ADAL" clId="{E64FDA6F-7538-7E4D-B78D-511839FD91AF}" dt="2023-05-23T14:36:16.731" v="5613" actId="478"/>
          <ac:grpSpMkLst>
            <pc:docMk/>
            <pc:sldMk cId="541228362" sldId="2147482062"/>
            <ac:grpSpMk id="43" creationId="{9E0424F8-19B2-1A7E-0816-57DE0BE878F5}"/>
          </ac:grpSpMkLst>
        </pc:grpChg>
        <pc:picChg chg="add del mod">
          <ac:chgData name="Aman Sardana (amasarda)" userId="dd472951-390e-47a2-b0d8-108d2804af3d" providerId="ADAL" clId="{E64FDA6F-7538-7E4D-B78D-511839FD91AF}" dt="2023-05-12T19:57:52.391" v="2977"/>
          <ac:picMkLst>
            <pc:docMk/>
            <pc:sldMk cId="541228362" sldId="2147482062"/>
            <ac:picMk id="24" creationId="{70622A90-B771-D07B-776B-1D6BA15A00C2}"/>
          </ac:picMkLst>
        </pc:picChg>
        <pc:picChg chg="add del mod">
          <ac:chgData name="Aman Sardana (amasarda)" userId="dd472951-390e-47a2-b0d8-108d2804af3d" providerId="ADAL" clId="{E64FDA6F-7538-7E4D-B78D-511839FD91AF}" dt="2023-05-12T19:58:41.213" v="2989"/>
          <ac:picMkLst>
            <pc:docMk/>
            <pc:sldMk cId="541228362" sldId="2147482062"/>
            <ac:picMk id="25" creationId="{E982227C-9509-07A9-EF4F-B9D27403DA48}"/>
          </ac:picMkLst>
        </pc:picChg>
        <pc:picChg chg="add del mod">
          <ac:chgData name="Aman Sardana (amasarda)" userId="dd472951-390e-47a2-b0d8-108d2804af3d" providerId="ADAL" clId="{E64FDA6F-7538-7E4D-B78D-511839FD91AF}" dt="2023-05-12T19:58:39.650" v="2987"/>
          <ac:picMkLst>
            <pc:docMk/>
            <pc:sldMk cId="541228362" sldId="2147482062"/>
            <ac:picMk id="26" creationId="{C05426A5-1B59-A701-5EBA-6C246B3AE7ED}"/>
          </ac:picMkLst>
        </pc:picChg>
        <pc:picChg chg="add del mod">
          <ac:chgData name="Aman Sardana (amasarda)" userId="dd472951-390e-47a2-b0d8-108d2804af3d" providerId="ADAL" clId="{E64FDA6F-7538-7E4D-B78D-511839FD91AF}" dt="2023-05-12T19:58:33.971" v="2986"/>
          <ac:picMkLst>
            <pc:docMk/>
            <pc:sldMk cId="541228362" sldId="2147482062"/>
            <ac:picMk id="35" creationId="{4287933C-ADAA-EDB7-C089-D58045130522}"/>
          </ac:picMkLst>
        </pc:picChg>
        <pc:picChg chg="add mod">
          <ac:chgData name="Aman Sardana (amasarda)" userId="dd472951-390e-47a2-b0d8-108d2804af3d" providerId="ADAL" clId="{E64FDA6F-7538-7E4D-B78D-511839FD91AF}" dt="2023-05-12T20:03:03.253" v="3072" actId="207"/>
          <ac:picMkLst>
            <pc:docMk/>
            <pc:sldMk cId="541228362" sldId="2147482062"/>
            <ac:picMk id="36" creationId="{37429929-097A-F74C-4BFB-C688A9852C95}"/>
          </ac:picMkLst>
        </pc:picChg>
        <pc:picChg chg="add mod">
          <ac:chgData name="Aman Sardana (amasarda)" userId="dd472951-390e-47a2-b0d8-108d2804af3d" providerId="ADAL" clId="{E64FDA6F-7538-7E4D-B78D-511839FD91AF}" dt="2023-05-12T20:03:03.253" v="3072" actId="207"/>
          <ac:picMkLst>
            <pc:docMk/>
            <pc:sldMk cId="541228362" sldId="2147482062"/>
            <ac:picMk id="44" creationId="{78C59DF6-8BF1-8A60-D1EB-9AD84D053649}"/>
          </ac:picMkLst>
        </pc:picChg>
      </pc:sldChg>
      <pc:sldChg chg="modSp add mod modNotesTx">
        <pc:chgData name="Aman Sardana (amasarda)" userId="dd472951-390e-47a2-b0d8-108d2804af3d" providerId="ADAL" clId="{E64FDA6F-7538-7E4D-B78D-511839FD91AF}" dt="2023-06-03T23:53:31.625" v="14059" actId="20577"/>
        <pc:sldMkLst>
          <pc:docMk/>
          <pc:sldMk cId="1766801111" sldId="2147482063"/>
        </pc:sldMkLst>
        <pc:spChg chg="mod">
          <ac:chgData name="Aman Sardana (amasarda)" userId="dd472951-390e-47a2-b0d8-108d2804af3d" providerId="ADAL" clId="{E64FDA6F-7538-7E4D-B78D-511839FD91AF}" dt="2023-05-12T16:19:14.958" v="1078" actId="113"/>
          <ac:spMkLst>
            <pc:docMk/>
            <pc:sldMk cId="1766801111" sldId="2147482063"/>
            <ac:spMk id="3" creationId="{00000000-0000-0000-0000-000000000000}"/>
          </ac:spMkLst>
        </pc:spChg>
        <pc:spChg chg="mod">
          <ac:chgData name="Aman Sardana (amasarda)" userId="dd472951-390e-47a2-b0d8-108d2804af3d" providerId="ADAL" clId="{E64FDA6F-7538-7E4D-B78D-511839FD91AF}" dt="2023-06-03T23:53:31.625" v="14059" actId="20577"/>
          <ac:spMkLst>
            <pc:docMk/>
            <pc:sldMk cId="1766801111" sldId="2147482063"/>
            <ac:spMk id="4" creationId="{00000000-0000-0000-0000-000000000000}"/>
          </ac:spMkLst>
        </pc:spChg>
      </pc:sldChg>
      <pc:sldChg chg="addSp modSp add mod delAnim modAnim modNotesTx">
        <pc:chgData name="Aman Sardana (amasarda)" userId="dd472951-390e-47a2-b0d8-108d2804af3d" providerId="ADAL" clId="{E64FDA6F-7538-7E4D-B78D-511839FD91AF}" dt="2023-06-01T16:15:51.166" v="13461" actId="20577"/>
        <pc:sldMkLst>
          <pc:docMk/>
          <pc:sldMk cId="1599379104" sldId="2147482064"/>
        </pc:sldMkLst>
        <pc:grpChg chg="add">
          <ac:chgData name="Aman Sardana (amasarda)" userId="dd472951-390e-47a2-b0d8-108d2804af3d" providerId="ADAL" clId="{E64FDA6F-7538-7E4D-B78D-511839FD91AF}" dt="2023-06-01T01:49:17.262" v="7008" actId="164"/>
          <ac:grpSpMkLst>
            <pc:docMk/>
            <pc:sldMk cId="1599379104" sldId="2147482064"/>
            <ac:grpSpMk id="13" creationId="{50379020-FB0C-2CA9-DABC-813BE8575287}"/>
          </ac:grpSpMkLst>
        </pc:grpChg>
        <pc:picChg chg="add mod">
          <ac:chgData name="Aman Sardana (amasarda)" userId="dd472951-390e-47a2-b0d8-108d2804af3d" providerId="ADAL" clId="{E64FDA6F-7538-7E4D-B78D-511839FD91AF}" dt="2023-05-25T01:52:48.946" v="5865" actId="1076"/>
          <ac:picMkLst>
            <pc:docMk/>
            <pc:sldMk cId="1599379104" sldId="2147482064"/>
            <ac:picMk id="3" creationId="{B18CD109-9AA7-7D5B-8CBC-199E6AB5B5C7}"/>
          </ac:picMkLst>
        </pc:picChg>
        <pc:picChg chg="add mod">
          <ac:chgData name="Aman Sardana (amasarda)" userId="dd472951-390e-47a2-b0d8-108d2804af3d" providerId="ADAL" clId="{E64FDA6F-7538-7E4D-B78D-511839FD91AF}" dt="2023-05-25T01:55:15.254" v="5919" actId="27349"/>
          <ac:picMkLst>
            <pc:docMk/>
            <pc:sldMk cId="1599379104" sldId="2147482064"/>
            <ac:picMk id="4" creationId="{A4239878-EF7F-2E5C-7C85-37F9898FE045}"/>
          </ac:picMkLst>
        </pc:picChg>
        <pc:picChg chg="add mod">
          <ac:chgData name="Aman Sardana (amasarda)" userId="dd472951-390e-47a2-b0d8-108d2804af3d" providerId="ADAL" clId="{E64FDA6F-7538-7E4D-B78D-511839FD91AF}" dt="2023-05-25T01:56:16.324" v="5928" actId="1076"/>
          <ac:picMkLst>
            <pc:docMk/>
            <pc:sldMk cId="1599379104" sldId="2147482064"/>
            <ac:picMk id="8" creationId="{38879AFC-EFE6-B315-47E7-8A3375658920}"/>
          </ac:picMkLst>
        </pc:picChg>
        <pc:picChg chg="mod">
          <ac:chgData name="Aman Sardana (amasarda)" userId="dd472951-390e-47a2-b0d8-108d2804af3d" providerId="ADAL" clId="{E64FDA6F-7538-7E4D-B78D-511839FD91AF}" dt="2023-05-25T01:54:44.195" v="5914" actId="1038"/>
          <ac:picMkLst>
            <pc:docMk/>
            <pc:sldMk cId="1599379104" sldId="2147482064"/>
            <ac:picMk id="9" creationId="{E7FA9CE1-02F3-F641-C996-65F87DECF304}"/>
          </ac:picMkLst>
        </pc:picChg>
        <pc:picChg chg="add mod">
          <ac:chgData name="Aman Sardana (amasarda)" userId="dd472951-390e-47a2-b0d8-108d2804af3d" providerId="ADAL" clId="{E64FDA6F-7538-7E4D-B78D-511839FD91AF}" dt="2023-05-25T01:56:49.902" v="5935" actId="1076"/>
          <ac:picMkLst>
            <pc:docMk/>
            <pc:sldMk cId="1599379104" sldId="2147482064"/>
            <ac:picMk id="11" creationId="{765AF25F-FD8E-5F17-3D0C-62A115D27D8E}"/>
          </ac:picMkLst>
        </pc:picChg>
        <pc:picChg chg="add mod">
          <ac:chgData name="Aman Sardana (amasarda)" userId="dd472951-390e-47a2-b0d8-108d2804af3d" providerId="ADAL" clId="{E64FDA6F-7538-7E4D-B78D-511839FD91AF}" dt="2023-05-25T01:59:25.318" v="5945" actId="1037"/>
          <ac:picMkLst>
            <pc:docMk/>
            <pc:sldMk cId="1599379104" sldId="2147482064"/>
            <ac:picMk id="12" creationId="{D41D3672-EC52-7618-ED86-D5C1C879BC32}"/>
          </ac:picMkLst>
        </pc:picChg>
      </pc:sldChg>
      <pc:sldChg chg="new del">
        <pc:chgData name="Aman Sardana (amasarda)" userId="dd472951-390e-47a2-b0d8-108d2804af3d" providerId="ADAL" clId="{E64FDA6F-7538-7E4D-B78D-511839FD91AF}" dt="2023-05-12T18:59:19.406" v="1843" actId="680"/>
        <pc:sldMkLst>
          <pc:docMk/>
          <pc:sldMk cId="3459669514" sldId="2147482064"/>
        </pc:sldMkLst>
      </pc:sldChg>
      <pc:sldChg chg="modSp add del mod">
        <pc:chgData name="Aman Sardana (amasarda)" userId="dd472951-390e-47a2-b0d8-108d2804af3d" providerId="ADAL" clId="{E64FDA6F-7538-7E4D-B78D-511839FD91AF}" dt="2023-05-12T16:30:11.301" v="1492" actId="2696"/>
        <pc:sldMkLst>
          <pc:docMk/>
          <pc:sldMk cId="3562757686" sldId="2147482064"/>
        </pc:sldMkLst>
        <pc:picChg chg="mod">
          <ac:chgData name="Aman Sardana (amasarda)" userId="dd472951-390e-47a2-b0d8-108d2804af3d" providerId="ADAL" clId="{E64FDA6F-7538-7E4D-B78D-511839FD91AF}" dt="2023-05-12T16:20:25.513" v="1125" actId="1076"/>
          <ac:picMkLst>
            <pc:docMk/>
            <pc:sldMk cId="3562757686" sldId="2147482064"/>
            <ac:picMk id="7" creationId="{DBDF5EE9-FFC5-322C-184C-ABB7A917D93C}"/>
          </ac:picMkLst>
        </pc:picChg>
      </pc:sldChg>
      <pc:sldChg chg="addSp delSp modSp new mod ord modShow modNotesTx">
        <pc:chgData name="Aman Sardana (amasarda)" userId="dd472951-390e-47a2-b0d8-108d2804af3d" providerId="ADAL" clId="{E64FDA6F-7538-7E4D-B78D-511839FD91AF}" dt="2023-05-31T21:20:14.440" v="6519" actId="729"/>
        <pc:sldMkLst>
          <pc:docMk/>
          <pc:sldMk cId="3236613323" sldId="2147482065"/>
        </pc:sldMkLst>
        <pc:spChg chg="mod">
          <ac:chgData name="Aman Sardana (amasarda)" userId="dd472951-390e-47a2-b0d8-108d2804af3d" providerId="ADAL" clId="{E64FDA6F-7538-7E4D-B78D-511839FD91AF}" dt="2023-05-22T22:47:33.670" v="4766" actId="6549"/>
          <ac:spMkLst>
            <pc:docMk/>
            <pc:sldMk cId="3236613323" sldId="2147482065"/>
            <ac:spMk id="2" creationId="{E8286B31-BB45-9D26-F18D-D1D92659B5E7}"/>
          </ac:spMkLst>
        </pc:spChg>
        <pc:spChg chg="add del">
          <ac:chgData name="Aman Sardana (amasarda)" userId="dd472951-390e-47a2-b0d8-108d2804af3d" providerId="ADAL" clId="{E64FDA6F-7538-7E4D-B78D-511839FD91AF}" dt="2023-05-12T21:00:45.513" v="3837" actId="478"/>
          <ac:spMkLst>
            <pc:docMk/>
            <pc:sldMk cId="3236613323" sldId="2147482065"/>
            <ac:spMk id="3" creationId="{269AB40B-759F-53B9-2313-4C19C2F7444B}"/>
          </ac:spMkLst>
        </pc:spChg>
        <pc:spChg chg="add del mod">
          <ac:chgData name="Aman Sardana (amasarda)" userId="dd472951-390e-47a2-b0d8-108d2804af3d" providerId="ADAL" clId="{E64FDA6F-7538-7E4D-B78D-511839FD91AF}" dt="2023-05-12T21:02:49.061" v="3939" actId="20577"/>
          <ac:spMkLst>
            <pc:docMk/>
            <pc:sldMk cId="3236613323" sldId="2147482065"/>
            <ac:spMk id="4" creationId="{46625C49-4F66-43B7-0BD8-86FC6334BFA2}"/>
          </ac:spMkLst>
        </pc:spChg>
        <pc:spChg chg="mod">
          <ac:chgData name="Aman Sardana (amasarda)" userId="dd472951-390e-47a2-b0d8-108d2804af3d" providerId="ADAL" clId="{E64FDA6F-7538-7E4D-B78D-511839FD91AF}" dt="2023-05-12T20:55:53.916" v="3785"/>
          <ac:spMkLst>
            <pc:docMk/>
            <pc:sldMk cId="3236613323" sldId="2147482065"/>
            <ac:spMk id="8" creationId="{EAD41C3E-E411-031B-246C-514F350EE9E3}"/>
          </ac:spMkLst>
        </pc:spChg>
        <pc:spChg chg="mod">
          <ac:chgData name="Aman Sardana (amasarda)" userId="dd472951-390e-47a2-b0d8-108d2804af3d" providerId="ADAL" clId="{E64FDA6F-7538-7E4D-B78D-511839FD91AF}" dt="2023-05-12T20:55:53.916" v="3785"/>
          <ac:spMkLst>
            <pc:docMk/>
            <pc:sldMk cId="3236613323" sldId="2147482065"/>
            <ac:spMk id="9" creationId="{7DE1A584-A06D-58EF-60F3-6D9C6F921C56}"/>
          </ac:spMkLst>
        </pc:spChg>
        <pc:spChg chg="mod">
          <ac:chgData name="Aman Sardana (amasarda)" userId="dd472951-390e-47a2-b0d8-108d2804af3d" providerId="ADAL" clId="{E64FDA6F-7538-7E4D-B78D-511839FD91AF}" dt="2023-05-12T20:55:53.916" v="3785"/>
          <ac:spMkLst>
            <pc:docMk/>
            <pc:sldMk cId="3236613323" sldId="2147482065"/>
            <ac:spMk id="11" creationId="{EF74951D-263B-E05F-0F45-42C86AE43C7E}"/>
          </ac:spMkLst>
        </pc:spChg>
        <pc:spChg chg="mod">
          <ac:chgData name="Aman Sardana (amasarda)" userId="dd472951-390e-47a2-b0d8-108d2804af3d" providerId="ADAL" clId="{E64FDA6F-7538-7E4D-B78D-511839FD91AF}" dt="2023-05-12T20:55:53.916" v="3785"/>
          <ac:spMkLst>
            <pc:docMk/>
            <pc:sldMk cId="3236613323" sldId="2147482065"/>
            <ac:spMk id="13" creationId="{FB411414-9C19-A329-E8D9-05AD182890C0}"/>
          </ac:spMkLst>
        </pc:spChg>
        <pc:spChg chg="mod">
          <ac:chgData name="Aman Sardana (amasarda)" userId="dd472951-390e-47a2-b0d8-108d2804af3d" providerId="ADAL" clId="{E64FDA6F-7538-7E4D-B78D-511839FD91AF}" dt="2023-05-12T20:55:53.916" v="3785"/>
          <ac:spMkLst>
            <pc:docMk/>
            <pc:sldMk cId="3236613323" sldId="2147482065"/>
            <ac:spMk id="14" creationId="{A5BD6974-3610-7BC1-CB94-D052658CEA2F}"/>
          </ac:spMkLst>
        </pc:spChg>
        <pc:spChg chg="mod">
          <ac:chgData name="Aman Sardana (amasarda)" userId="dd472951-390e-47a2-b0d8-108d2804af3d" providerId="ADAL" clId="{E64FDA6F-7538-7E4D-B78D-511839FD91AF}" dt="2023-05-12T20:55:53.916" v="3785"/>
          <ac:spMkLst>
            <pc:docMk/>
            <pc:sldMk cId="3236613323" sldId="2147482065"/>
            <ac:spMk id="16" creationId="{9D74127F-DE5B-D7A2-32A8-5020CBE474DE}"/>
          </ac:spMkLst>
        </pc:spChg>
        <pc:spChg chg="add mod">
          <ac:chgData name="Aman Sardana (amasarda)" userId="dd472951-390e-47a2-b0d8-108d2804af3d" providerId="ADAL" clId="{E64FDA6F-7538-7E4D-B78D-511839FD91AF}" dt="2023-05-12T21:17:17.907" v="4470" actId="14100"/>
          <ac:spMkLst>
            <pc:docMk/>
            <pc:sldMk cId="3236613323" sldId="2147482065"/>
            <ac:spMk id="17" creationId="{459A9452-55E8-D11E-7E12-581304C5E05C}"/>
          </ac:spMkLst>
        </pc:spChg>
        <pc:spChg chg="add mod">
          <ac:chgData name="Aman Sardana (amasarda)" userId="dd472951-390e-47a2-b0d8-108d2804af3d" providerId="ADAL" clId="{E64FDA6F-7538-7E4D-B78D-511839FD91AF}" dt="2023-05-12T21:17:02.140" v="4467"/>
          <ac:spMkLst>
            <pc:docMk/>
            <pc:sldMk cId="3236613323" sldId="2147482065"/>
            <ac:spMk id="18" creationId="{B724536F-6E08-C0E6-A76B-E86A0B6FC2A7}"/>
          </ac:spMkLst>
        </pc:spChg>
        <pc:spChg chg="add mod">
          <ac:chgData name="Aman Sardana (amasarda)" userId="dd472951-390e-47a2-b0d8-108d2804af3d" providerId="ADAL" clId="{E64FDA6F-7538-7E4D-B78D-511839FD91AF}" dt="2023-05-12T21:22:41.721" v="4580" actId="20577"/>
          <ac:spMkLst>
            <pc:docMk/>
            <pc:sldMk cId="3236613323" sldId="2147482065"/>
            <ac:spMk id="19" creationId="{1A0465AB-077B-32FC-F477-A4E51F51D3DC}"/>
          </ac:spMkLst>
        </pc:spChg>
        <pc:spChg chg="mod">
          <ac:chgData name="Aman Sardana (amasarda)" userId="dd472951-390e-47a2-b0d8-108d2804af3d" providerId="ADAL" clId="{E64FDA6F-7538-7E4D-B78D-511839FD91AF}" dt="2023-05-12T21:00:53.829" v="3839" actId="2711"/>
          <ac:spMkLst>
            <pc:docMk/>
            <pc:sldMk cId="3236613323" sldId="2147482065"/>
            <ac:spMk id="21" creationId="{19741681-7B95-7675-39C9-0396D391FB97}"/>
          </ac:spMkLst>
        </pc:spChg>
        <pc:spChg chg="mod">
          <ac:chgData name="Aman Sardana (amasarda)" userId="dd472951-390e-47a2-b0d8-108d2804af3d" providerId="ADAL" clId="{E64FDA6F-7538-7E4D-B78D-511839FD91AF}" dt="2023-05-12T21:01:23.692" v="3881" actId="14100"/>
          <ac:spMkLst>
            <pc:docMk/>
            <pc:sldMk cId="3236613323" sldId="2147482065"/>
            <ac:spMk id="22" creationId="{1445EDE3-92B5-A3C5-6838-5BF1F5AAC466}"/>
          </ac:spMkLst>
        </pc:spChg>
        <pc:spChg chg="add del mod">
          <ac:chgData name="Aman Sardana (amasarda)" userId="dd472951-390e-47a2-b0d8-108d2804af3d" providerId="ADAL" clId="{E64FDA6F-7538-7E4D-B78D-511839FD91AF}" dt="2023-05-12T21:10:11.803" v="4368" actId="478"/>
          <ac:spMkLst>
            <pc:docMk/>
            <pc:sldMk cId="3236613323" sldId="2147482065"/>
            <ac:spMk id="23" creationId="{2D97F4D9-9BC2-14F3-474E-B194999542FF}"/>
          </ac:spMkLst>
        </pc:spChg>
        <pc:spChg chg="mod">
          <ac:chgData name="Aman Sardana (amasarda)" userId="dd472951-390e-47a2-b0d8-108d2804af3d" providerId="ADAL" clId="{E64FDA6F-7538-7E4D-B78D-511839FD91AF}" dt="2023-05-12T21:00:53.829" v="3839" actId="2711"/>
          <ac:spMkLst>
            <pc:docMk/>
            <pc:sldMk cId="3236613323" sldId="2147482065"/>
            <ac:spMk id="25" creationId="{E951DC5E-DFE6-B183-2B22-03D052D8D011}"/>
          </ac:spMkLst>
        </pc:spChg>
        <pc:spChg chg="mod">
          <ac:chgData name="Aman Sardana (amasarda)" userId="dd472951-390e-47a2-b0d8-108d2804af3d" providerId="ADAL" clId="{E64FDA6F-7538-7E4D-B78D-511839FD91AF}" dt="2023-05-12T21:01:27.936" v="3887" actId="20577"/>
          <ac:spMkLst>
            <pc:docMk/>
            <pc:sldMk cId="3236613323" sldId="2147482065"/>
            <ac:spMk id="26" creationId="{005A7C59-F370-47E2-2366-9CC5FFC1B729}"/>
          </ac:spMkLst>
        </pc:spChg>
        <pc:spChg chg="mod">
          <ac:chgData name="Aman Sardana (amasarda)" userId="dd472951-390e-47a2-b0d8-108d2804af3d" providerId="ADAL" clId="{E64FDA6F-7538-7E4D-B78D-511839FD91AF}" dt="2023-05-22T18:40:47.083" v="4752" actId="14100"/>
          <ac:spMkLst>
            <pc:docMk/>
            <pc:sldMk cId="3236613323" sldId="2147482065"/>
            <ac:spMk id="28" creationId="{C495DE59-F932-E611-2B7A-37723A107D67}"/>
          </ac:spMkLst>
        </pc:spChg>
        <pc:spChg chg="mod">
          <ac:chgData name="Aman Sardana (amasarda)" userId="dd472951-390e-47a2-b0d8-108d2804af3d" providerId="ADAL" clId="{E64FDA6F-7538-7E4D-B78D-511839FD91AF}" dt="2023-05-22T18:40:44.129" v="4751" actId="14100"/>
          <ac:spMkLst>
            <pc:docMk/>
            <pc:sldMk cId="3236613323" sldId="2147482065"/>
            <ac:spMk id="29" creationId="{CE8AE4C3-80A2-B5E0-6D8F-76413355375A}"/>
          </ac:spMkLst>
        </pc:spChg>
        <pc:grpChg chg="add del mod">
          <ac:chgData name="Aman Sardana (amasarda)" userId="dd472951-390e-47a2-b0d8-108d2804af3d" providerId="ADAL" clId="{E64FDA6F-7538-7E4D-B78D-511839FD91AF}" dt="2023-05-12T20:55:54.510" v="3786"/>
          <ac:grpSpMkLst>
            <pc:docMk/>
            <pc:sldMk cId="3236613323" sldId="2147482065"/>
            <ac:grpSpMk id="7" creationId="{FB9FFC49-91EB-444B-DA9E-EBE7B9F00531}"/>
          </ac:grpSpMkLst>
        </pc:grpChg>
        <pc:grpChg chg="add del mod">
          <ac:chgData name="Aman Sardana (amasarda)" userId="dd472951-390e-47a2-b0d8-108d2804af3d" providerId="ADAL" clId="{E64FDA6F-7538-7E4D-B78D-511839FD91AF}" dt="2023-05-12T20:55:54.510" v="3786"/>
          <ac:grpSpMkLst>
            <pc:docMk/>
            <pc:sldMk cId="3236613323" sldId="2147482065"/>
            <ac:grpSpMk id="12" creationId="{4E087BEC-4B4B-B002-AE8C-B206087DB0CC}"/>
          </ac:grpSpMkLst>
        </pc:grpChg>
        <pc:grpChg chg="add mod">
          <ac:chgData name="Aman Sardana (amasarda)" userId="dd472951-390e-47a2-b0d8-108d2804af3d" providerId="ADAL" clId="{E64FDA6F-7538-7E4D-B78D-511839FD91AF}" dt="2023-05-22T18:39:39.972" v="4741" actId="1076"/>
          <ac:grpSpMkLst>
            <pc:docMk/>
            <pc:sldMk cId="3236613323" sldId="2147482065"/>
            <ac:grpSpMk id="20" creationId="{B7B7422A-E1AA-E2D6-3B12-0EF2AECFB234}"/>
          </ac:grpSpMkLst>
        </pc:grpChg>
        <pc:grpChg chg="add mod">
          <ac:chgData name="Aman Sardana (amasarda)" userId="dd472951-390e-47a2-b0d8-108d2804af3d" providerId="ADAL" clId="{E64FDA6F-7538-7E4D-B78D-511839FD91AF}" dt="2023-05-12T21:10:45.781" v="4376" actId="14100"/>
          <ac:grpSpMkLst>
            <pc:docMk/>
            <pc:sldMk cId="3236613323" sldId="2147482065"/>
            <ac:grpSpMk id="24" creationId="{34C912E7-B798-1522-F768-0D9D0A8B3452}"/>
          </ac:grpSpMkLst>
        </pc:grpChg>
        <pc:grpChg chg="add mod">
          <ac:chgData name="Aman Sardana (amasarda)" userId="dd472951-390e-47a2-b0d8-108d2804af3d" providerId="ADAL" clId="{E64FDA6F-7538-7E4D-B78D-511839FD91AF}" dt="2023-05-22T18:40:31.294" v="4749" actId="1037"/>
          <ac:grpSpMkLst>
            <pc:docMk/>
            <pc:sldMk cId="3236613323" sldId="2147482065"/>
            <ac:grpSpMk id="27" creationId="{C7600A53-1926-6134-B75C-AD28D4AA924E}"/>
          </ac:grpSpMkLst>
        </pc:grpChg>
        <pc:picChg chg="mod">
          <ac:chgData name="Aman Sardana (amasarda)" userId="dd472951-390e-47a2-b0d8-108d2804af3d" providerId="ADAL" clId="{E64FDA6F-7538-7E4D-B78D-511839FD91AF}" dt="2023-05-12T20:55:53.916" v="3785"/>
          <ac:picMkLst>
            <pc:docMk/>
            <pc:sldMk cId="3236613323" sldId="2147482065"/>
            <ac:picMk id="10" creationId="{EE6CAB4A-5073-B2C0-3845-E6AAE3322092}"/>
          </ac:picMkLst>
        </pc:picChg>
        <pc:picChg chg="mod">
          <ac:chgData name="Aman Sardana (amasarda)" userId="dd472951-390e-47a2-b0d8-108d2804af3d" providerId="ADAL" clId="{E64FDA6F-7538-7E4D-B78D-511839FD91AF}" dt="2023-05-12T20:55:53.916" v="3785"/>
          <ac:picMkLst>
            <pc:docMk/>
            <pc:sldMk cId="3236613323" sldId="2147482065"/>
            <ac:picMk id="15" creationId="{F2F5D058-64FE-1B07-3A1C-4FA27F52C600}"/>
          </ac:picMkLst>
        </pc:picChg>
      </pc:sldChg>
      <pc:sldChg chg="modSp new del mod ord">
        <pc:chgData name="Aman Sardana (amasarda)" userId="dd472951-390e-47a2-b0d8-108d2804af3d" providerId="ADAL" clId="{E64FDA6F-7538-7E4D-B78D-511839FD91AF}" dt="2023-05-12T19:12:33.131" v="2036" actId="2696"/>
        <pc:sldMkLst>
          <pc:docMk/>
          <pc:sldMk cId="2919530941" sldId="2147482066"/>
        </pc:sldMkLst>
        <pc:spChg chg="mod">
          <ac:chgData name="Aman Sardana (amasarda)" userId="dd472951-390e-47a2-b0d8-108d2804af3d" providerId="ADAL" clId="{E64FDA6F-7538-7E4D-B78D-511839FD91AF}" dt="2023-05-12T19:11:45.151" v="1988" actId="20577"/>
          <ac:spMkLst>
            <pc:docMk/>
            <pc:sldMk cId="2919530941" sldId="2147482066"/>
            <ac:spMk id="2" creationId="{28C52FDD-EA37-963D-55A6-5DA76453D624}"/>
          </ac:spMkLst>
        </pc:spChg>
        <pc:spChg chg="mod">
          <ac:chgData name="Aman Sardana (amasarda)" userId="dd472951-390e-47a2-b0d8-108d2804af3d" providerId="ADAL" clId="{E64FDA6F-7538-7E4D-B78D-511839FD91AF}" dt="2023-05-12T19:11:49.957" v="1990"/>
          <ac:spMkLst>
            <pc:docMk/>
            <pc:sldMk cId="2919530941" sldId="2147482066"/>
            <ac:spMk id="3" creationId="{7837427C-B2FE-D348-78FF-3B1F84343376}"/>
          </ac:spMkLst>
        </pc:spChg>
      </pc:sldChg>
      <pc:sldChg chg="new del">
        <pc:chgData name="Aman Sardana (amasarda)" userId="dd472951-390e-47a2-b0d8-108d2804af3d" providerId="ADAL" clId="{E64FDA6F-7538-7E4D-B78D-511839FD91AF}" dt="2023-05-12T19:03:09.971" v="1871" actId="2696"/>
        <pc:sldMkLst>
          <pc:docMk/>
          <pc:sldMk cId="1170943155" sldId="2147482067"/>
        </pc:sldMkLst>
      </pc:sldChg>
      <pc:sldChg chg="add modNotesTx">
        <pc:chgData name="Aman Sardana (amasarda)" userId="dd472951-390e-47a2-b0d8-108d2804af3d" providerId="ADAL" clId="{E64FDA6F-7538-7E4D-B78D-511839FD91AF}" dt="2023-06-01T16:12:21.823" v="13430" actId="20577"/>
        <pc:sldMkLst>
          <pc:docMk/>
          <pc:sldMk cId="3849784654" sldId="2147482067"/>
        </pc:sldMkLst>
      </pc:sldChg>
      <pc:sldChg chg="add del">
        <pc:chgData name="Aman Sardana (amasarda)" userId="dd472951-390e-47a2-b0d8-108d2804af3d" providerId="ADAL" clId="{E64FDA6F-7538-7E4D-B78D-511839FD91AF}" dt="2023-05-12T19:11:40.273" v="1974" actId="2696"/>
        <pc:sldMkLst>
          <pc:docMk/>
          <pc:sldMk cId="321588738" sldId="2147482068"/>
        </pc:sldMkLst>
      </pc:sldChg>
      <pc:sldChg chg="new del">
        <pc:chgData name="Aman Sardana (amasarda)" userId="dd472951-390e-47a2-b0d8-108d2804af3d" providerId="ADAL" clId="{E64FDA6F-7538-7E4D-B78D-511839FD91AF}" dt="2023-05-12T19:03:09.298" v="1869" actId="2696"/>
        <pc:sldMkLst>
          <pc:docMk/>
          <pc:sldMk cId="2088929709" sldId="2147482068"/>
        </pc:sldMkLst>
      </pc:sldChg>
      <pc:sldChg chg="modSp add del mod">
        <pc:chgData name="Aman Sardana (amasarda)" userId="dd472951-390e-47a2-b0d8-108d2804af3d" providerId="ADAL" clId="{E64FDA6F-7538-7E4D-B78D-511839FD91AF}" dt="2023-05-12T19:17:57.323" v="2344" actId="2696"/>
        <pc:sldMkLst>
          <pc:docMk/>
          <pc:sldMk cId="2809877629" sldId="2147482068"/>
        </pc:sldMkLst>
        <pc:spChg chg="mod">
          <ac:chgData name="Aman Sardana (amasarda)" userId="dd472951-390e-47a2-b0d8-108d2804af3d" providerId="ADAL" clId="{E64FDA6F-7538-7E4D-B78D-511839FD91AF}" dt="2023-05-12T19:14:52.166" v="2133" actId="20577"/>
          <ac:spMkLst>
            <pc:docMk/>
            <pc:sldMk cId="2809877629" sldId="2147482068"/>
            <ac:spMk id="3" creationId="{00000000-0000-0000-0000-000000000000}"/>
          </ac:spMkLst>
        </pc:spChg>
        <pc:spChg chg="mod">
          <ac:chgData name="Aman Sardana (amasarda)" userId="dd472951-390e-47a2-b0d8-108d2804af3d" providerId="ADAL" clId="{E64FDA6F-7538-7E4D-B78D-511839FD91AF}" dt="2023-05-12T19:12:25.488" v="2035" actId="20577"/>
          <ac:spMkLst>
            <pc:docMk/>
            <pc:sldMk cId="2809877629" sldId="2147482068"/>
            <ac:spMk id="56322" creationId="{00000000-0000-0000-0000-000000000000}"/>
          </ac:spMkLst>
        </pc:spChg>
      </pc:sldChg>
      <pc:sldChg chg="delSp modSp add mod ord modNotesTx">
        <pc:chgData name="Aman Sardana (amasarda)" userId="dd472951-390e-47a2-b0d8-108d2804af3d" providerId="ADAL" clId="{E64FDA6F-7538-7E4D-B78D-511839FD91AF}" dt="2023-06-02T17:26:07.095" v="13667" actId="20577"/>
        <pc:sldMkLst>
          <pc:docMk/>
          <pc:sldMk cId="2306925738" sldId="2147482069"/>
        </pc:sldMkLst>
        <pc:spChg chg="mod">
          <ac:chgData name="Aman Sardana (amasarda)" userId="dd472951-390e-47a2-b0d8-108d2804af3d" providerId="ADAL" clId="{E64FDA6F-7538-7E4D-B78D-511839FD91AF}" dt="2023-05-12T19:15:14.296" v="2148" actId="20577"/>
          <ac:spMkLst>
            <pc:docMk/>
            <pc:sldMk cId="2306925738" sldId="2147482069"/>
            <ac:spMk id="2" creationId="{E8286B31-BB45-9D26-F18D-D1D92659B5E7}"/>
          </ac:spMkLst>
        </pc:spChg>
        <pc:spChg chg="mod">
          <ac:chgData name="Aman Sardana (amasarda)" userId="dd472951-390e-47a2-b0d8-108d2804af3d" providerId="ADAL" clId="{E64FDA6F-7538-7E4D-B78D-511839FD91AF}" dt="2023-05-31T21:27:02.526" v="6668" actId="20577"/>
          <ac:spMkLst>
            <pc:docMk/>
            <pc:sldMk cId="2306925738" sldId="2147482069"/>
            <ac:spMk id="3" creationId="{269AB40B-759F-53B9-2313-4C19C2F7444B}"/>
          </ac:spMkLst>
        </pc:spChg>
        <pc:spChg chg="del">
          <ac:chgData name="Aman Sardana (amasarda)" userId="dd472951-390e-47a2-b0d8-108d2804af3d" providerId="ADAL" clId="{E64FDA6F-7538-7E4D-B78D-511839FD91AF}" dt="2023-05-12T19:15:16.806" v="2149" actId="478"/>
          <ac:spMkLst>
            <pc:docMk/>
            <pc:sldMk cId="2306925738" sldId="2147482069"/>
            <ac:spMk id="4" creationId="{46625C49-4F66-43B7-0BD8-86FC6334BFA2}"/>
          </ac:spMkLst>
        </pc:spChg>
      </pc:sldChg>
      <pc:sldChg chg="addSp delSp modSp new mod">
        <pc:chgData name="Aman Sardana (amasarda)" userId="dd472951-390e-47a2-b0d8-108d2804af3d" providerId="ADAL" clId="{E64FDA6F-7538-7E4D-B78D-511839FD91AF}" dt="2023-05-12T20:27:13.195" v="3491" actId="1035"/>
        <pc:sldMkLst>
          <pc:docMk/>
          <pc:sldMk cId="933567588" sldId="2147482070"/>
        </pc:sldMkLst>
        <pc:spChg chg="mod">
          <ac:chgData name="Aman Sardana (amasarda)" userId="dd472951-390e-47a2-b0d8-108d2804af3d" providerId="ADAL" clId="{E64FDA6F-7538-7E4D-B78D-511839FD91AF}" dt="2023-05-12T20:27:13.195" v="3491" actId="1035"/>
          <ac:spMkLst>
            <pc:docMk/>
            <pc:sldMk cId="933567588" sldId="2147482070"/>
            <ac:spMk id="2" creationId="{BD96C259-2A8D-858A-002A-CDD7EBB317A9}"/>
          </ac:spMkLst>
        </pc:spChg>
        <pc:spChg chg="del">
          <ac:chgData name="Aman Sardana (amasarda)" userId="dd472951-390e-47a2-b0d8-108d2804af3d" providerId="ADAL" clId="{E64FDA6F-7538-7E4D-B78D-511839FD91AF}" dt="2023-05-12T20:06:40.268" v="3096" actId="478"/>
          <ac:spMkLst>
            <pc:docMk/>
            <pc:sldMk cId="933567588" sldId="2147482070"/>
            <ac:spMk id="3" creationId="{FCB3DAB4-A657-F496-DB7A-B63CA6C934CA}"/>
          </ac:spMkLst>
        </pc:spChg>
        <pc:spChg chg="del">
          <ac:chgData name="Aman Sardana (amasarda)" userId="dd472951-390e-47a2-b0d8-108d2804af3d" providerId="ADAL" clId="{E64FDA6F-7538-7E4D-B78D-511839FD91AF}" dt="2023-05-12T20:06:39.470" v="3095" actId="478"/>
          <ac:spMkLst>
            <pc:docMk/>
            <pc:sldMk cId="933567588" sldId="2147482070"/>
            <ac:spMk id="4" creationId="{BDD0782B-1446-EC88-1B4E-7470040D54AD}"/>
          </ac:spMkLst>
        </pc:spChg>
        <pc:spChg chg="add mod">
          <ac:chgData name="Aman Sardana (amasarda)" userId="dd472951-390e-47a2-b0d8-108d2804af3d" providerId="ADAL" clId="{E64FDA6F-7538-7E4D-B78D-511839FD91AF}" dt="2023-05-12T20:21:06.379" v="3405" actId="1036"/>
          <ac:spMkLst>
            <pc:docMk/>
            <pc:sldMk cId="933567588" sldId="2147482070"/>
            <ac:spMk id="8" creationId="{A9E4C4D5-94AF-17D0-8164-E2A3617816F9}"/>
          </ac:spMkLst>
        </pc:spChg>
        <pc:spChg chg="add mod">
          <ac:chgData name="Aman Sardana (amasarda)" userId="dd472951-390e-47a2-b0d8-108d2804af3d" providerId="ADAL" clId="{E64FDA6F-7538-7E4D-B78D-511839FD91AF}" dt="2023-05-12T20:21:06.379" v="3405" actId="1036"/>
          <ac:spMkLst>
            <pc:docMk/>
            <pc:sldMk cId="933567588" sldId="2147482070"/>
            <ac:spMk id="9" creationId="{BE59B6E8-F49B-481D-3B8D-32DA01A79975}"/>
          </ac:spMkLst>
        </pc:spChg>
        <pc:spChg chg="add mod">
          <ac:chgData name="Aman Sardana (amasarda)" userId="dd472951-390e-47a2-b0d8-108d2804af3d" providerId="ADAL" clId="{E64FDA6F-7538-7E4D-B78D-511839FD91AF}" dt="2023-05-12T20:27:13.195" v="3491" actId="1035"/>
          <ac:spMkLst>
            <pc:docMk/>
            <pc:sldMk cId="933567588" sldId="2147482070"/>
            <ac:spMk id="10" creationId="{B539F10B-A9AA-F3F4-42A0-A0F5E1918FA9}"/>
          </ac:spMkLst>
        </pc:spChg>
        <pc:spChg chg="add mod">
          <ac:chgData name="Aman Sardana (amasarda)" userId="dd472951-390e-47a2-b0d8-108d2804af3d" providerId="ADAL" clId="{E64FDA6F-7538-7E4D-B78D-511839FD91AF}" dt="2023-05-12T20:27:01.954" v="3485" actId="1037"/>
          <ac:spMkLst>
            <pc:docMk/>
            <pc:sldMk cId="933567588" sldId="2147482070"/>
            <ac:spMk id="11" creationId="{3EF78DA6-53E7-2A03-80F0-F4529F5A0A9B}"/>
          </ac:spMkLst>
        </pc:spChg>
        <pc:spChg chg="add mod">
          <ac:chgData name="Aman Sardana (amasarda)" userId="dd472951-390e-47a2-b0d8-108d2804af3d" providerId="ADAL" clId="{E64FDA6F-7538-7E4D-B78D-511839FD91AF}" dt="2023-05-12T20:27:01.954" v="3485" actId="1037"/>
          <ac:spMkLst>
            <pc:docMk/>
            <pc:sldMk cId="933567588" sldId="2147482070"/>
            <ac:spMk id="12" creationId="{178ABD36-6B6F-30BE-E0D8-6A42FB7F6D8A}"/>
          </ac:spMkLst>
        </pc:spChg>
        <pc:spChg chg="add mod">
          <ac:chgData name="Aman Sardana (amasarda)" userId="dd472951-390e-47a2-b0d8-108d2804af3d" providerId="ADAL" clId="{E64FDA6F-7538-7E4D-B78D-511839FD91AF}" dt="2023-05-12T20:27:01.954" v="3485" actId="1037"/>
          <ac:spMkLst>
            <pc:docMk/>
            <pc:sldMk cId="933567588" sldId="2147482070"/>
            <ac:spMk id="13" creationId="{57CE4B75-FD75-29DD-3FA7-71694394DE59}"/>
          </ac:spMkLst>
        </pc:spChg>
        <pc:spChg chg="add mod">
          <ac:chgData name="Aman Sardana (amasarda)" userId="dd472951-390e-47a2-b0d8-108d2804af3d" providerId="ADAL" clId="{E64FDA6F-7538-7E4D-B78D-511839FD91AF}" dt="2023-05-12T20:27:01.954" v="3485" actId="1037"/>
          <ac:spMkLst>
            <pc:docMk/>
            <pc:sldMk cId="933567588" sldId="2147482070"/>
            <ac:spMk id="14" creationId="{BE98F3C9-7AE4-7978-EE67-3885D048DA12}"/>
          </ac:spMkLst>
        </pc:spChg>
        <pc:spChg chg="add mod">
          <ac:chgData name="Aman Sardana (amasarda)" userId="dd472951-390e-47a2-b0d8-108d2804af3d" providerId="ADAL" clId="{E64FDA6F-7538-7E4D-B78D-511839FD91AF}" dt="2023-05-12T20:27:01.954" v="3485" actId="1037"/>
          <ac:spMkLst>
            <pc:docMk/>
            <pc:sldMk cId="933567588" sldId="2147482070"/>
            <ac:spMk id="15" creationId="{A84D61B4-CC98-7F39-31D6-975B9CC9B284}"/>
          </ac:spMkLst>
        </pc:spChg>
        <pc:spChg chg="add mod">
          <ac:chgData name="Aman Sardana (amasarda)" userId="dd472951-390e-47a2-b0d8-108d2804af3d" providerId="ADAL" clId="{E64FDA6F-7538-7E4D-B78D-511839FD91AF}" dt="2023-05-12T20:27:01.954" v="3485" actId="1037"/>
          <ac:spMkLst>
            <pc:docMk/>
            <pc:sldMk cId="933567588" sldId="2147482070"/>
            <ac:spMk id="16" creationId="{FA2BDD64-79AF-02B3-1644-A0F0F05FE12A}"/>
          </ac:spMkLst>
        </pc:spChg>
        <pc:spChg chg="add del mod">
          <ac:chgData name="Aman Sardana (amasarda)" userId="dd472951-390e-47a2-b0d8-108d2804af3d" providerId="ADAL" clId="{E64FDA6F-7538-7E4D-B78D-511839FD91AF}" dt="2023-05-12T20:21:34.858" v="3406" actId="478"/>
          <ac:spMkLst>
            <pc:docMk/>
            <pc:sldMk cId="933567588" sldId="2147482070"/>
            <ac:spMk id="18" creationId="{0E594B39-3DBB-FF94-CFC1-F94E6E69A2D1}"/>
          </ac:spMkLst>
        </pc:spChg>
        <pc:spChg chg="add del mod">
          <ac:chgData name="Aman Sardana (amasarda)" userId="dd472951-390e-47a2-b0d8-108d2804af3d" providerId="ADAL" clId="{E64FDA6F-7538-7E4D-B78D-511839FD91AF}" dt="2023-05-12T20:17:27.214" v="3268"/>
          <ac:spMkLst>
            <pc:docMk/>
            <pc:sldMk cId="933567588" sldId="2147482070"/>
            <ac:spMk id="19" creationId="{BF80C7A0-ACE3-E453-7BC7-F22EC2D4012A}"/>
          </ac:spMkLst>
        </pc:spChg>
        <pc:picChg chg="add mod">
          <ac:chgData name="Aman Sardana (amasarda)" userId="dd472951-390e-47a2-b0d8-108d2804af3d" providerId="ADAL" clId="{E64FDA6F-7538-7E4D-B78D-511839FD91AF}" dt="2023-05-12T20:26:33.677" v="3470" actId="208"/>
          <ac:picMkLst>
            <pc:docMk/>
            <pc:sldMk cId="933567588" sldId="2147482070"/>
            <ac:picMk id="7" creationId="{4ED6E36E-F347-3769-A7A9-5F672BBF7ACB}"/>
          </ac:picMkLst>
        </pc:picChg>
        <pc:picChg chg="add mod">
          <ac:chgData name="Aman Sardana (amasarda)" userId="dd472951-390e-47a2-b0d8-108d2804af3d" providerId="ADAL" clId="{E64FDA6F-7538-7E4D-B78D-511839FD91AF}" dt="2023-05-12T20:27:01.954" v="3485" actId="1037"/>
          <ac:picMkLst>
            <pc:docMk/>
            <pc:sldMk cId="933567588" sldId="2147482070"/>
            <ac:picMk id="17" creationId="{848F2AE0-0415-56A5-6CF1-DDF701EBA03C}"/>
          </ac:picMkLst>
        </pc:picChg>
        <pc:picChg chg="add mod">
          <ac:chgData name="Aman Sardana (amasarda)" userId="dd472951-390e-47a2-b0d8-108d2804af3d" providerId="ADAL" clId="{E64FDA6F-7538-7E4D-B78D-511839FD91AF}" dt="2023-05-12T20:27:01.954" v="3485" actId="1037"/>
          <ac:picMkLst>
            <pc:docMk/>
            <pc:sldMk cId="933567588" sldId="2147482070"/>
            <ac:picMk id="20" creationId="{DEDF8D95-127D-6043-6AF7-CC515D43C1D6}"/>
          </ac:picMkLst>
        </pc:picChg>
      </pc:sldChg>
      <pc:sldChg chg="add del">
        <pc:chgData name="Aman Sardana (amasarda)" userId="dd472951-390e-47a2-b0d8-108d2804af3d" providerId="ADAL" clId="{E64FDA6F-7538-7E4D-B78D-511839FD91AF}" dt="2023-05-12T19:51:37.251" v="2766" actId="2696"/>
        <pc:sldMkLst>
          <pc:docMk/>
          <pc:sldMk cId="1070304656" sldId="2147482070"/>
        </pc:sldMkLst>
      </pc:sldChg>
      <pc:sldChg chg="new del">
        <pc:chgData name="Aman Sardana (amasarda)" userId="dd472951-390e-47a2-b0d8-108d2804af3d" providerId="ADAL" clId="{E64FDA6F-7538-7E4D-B78D-511839FD91AF}" dt="2023-05-12T20:12:54.324" v="3213" actId="2696"/>
        <pc:sldMkLst>
          <pc:docMk/>
          <pc:sldMk cId="876651601" sldId="2147482071"/>
        </pc:sldMkLst>
      </pc:sldChg>
      <pc:sldChg chg="addSp delSp modSp new del mod modClrScheme chgLayout">
        <pc:chgData name="Aman Sardana (amasarda)" userId="dd472951-390e-47a2-b0d8-108d2804af3d" providerId="ADAL" clId="{E64FDA6F-7538-7E4D-B78D-511839FD91AF}" dt="2023-05-12T20:25:18.672" v="3453" actId="2696"/>
        <pc:sldMkLst>
          <pc:docMk/>
          <pc:sldMk cId="1616181501" sldId="2147482071"/>
        </pc:sldMkLst>
        <pc:spChg chg="del mod ord">
          <ac:chgData name="Aman Sardana (amasarda)" userId="dd472951-390e-47a2-b0d8-108d2804af3d" providerId="ADAL" clId="{E64FDA6F-7538-7E4D-B78D-511839FD91AF}" dt="2023-05-12T20:24:26.007" v="3418" actId="700"/>
          <ac:spMkLst>
            <pc:docMk/>
            <pc:sldMk cId="1616181501" sldId="2147482071"/>
            <ac:spMk id="2" creationId="{AD77233B-BEF8-311E-F339-F8F3178A3408}"/>
          </ac:spMkLst>
        </pc:spChg>
        <pc:spChg chg="del mod ord">
          <ac:chgData name="Aman Sardana (amasarda)" userId="dd472951-390e-47a2-b0d8-108d2804af3d" providerId="ADAL" clId="{E64FDA6F-7538-7E4D-B78D-511839FD91AF}" dt="2023-05-12T20:24:26.007" v="3418" actId="700"/>
          <ac:spMkLst>
            <pc:docMk/>
            <pc:sldMk cId="1616181501" sldId="2147482071"/>
            <ac:spMk id="3" creationId="{D1B486B4-9CA7-3BA6-C793-0BEEA96A9168}"/>
          </ac:spMkLst>
        </pc:spChg>
        <pc:spChg chg="del mod ord">
          <ac:chgData name="Aman Sardana (amasarda)" userId="dd472951-390e-47a2-b0d8-108d2804af3d" providerId="ADAL" clId="{E64FDA6F-7538-7E4D-B78D-511839FD91AF}" dt="2023-05-12T20:24:26.007" v="3418" actId="700"/>
          <ac:spMkLst>
            <pc:docMk/>
            <pc:sldMk cId="1616181501" sldId="2147482071"/>
            <ac:spMk id="4" creationId="{017B7E95-69CF-F4D4-694D-2519CC51CCB5}"/>
          </ac:spMkLst>
        </pc:spChg>
        <pc:spChg chg="mod ord">
          <ac:chgData name="Aman Sardana (amasarda)" userId="dd472951-390e-47a2-b0d8-108d2804af3d" providerId="ADAL" clId="{E64FDA6F-7538-7E4D-B78D-511839FD91AF}" dt="2023-05-12T20:24:26.007" v="3418" actId="700"/>
          <ac:spMkLst>
            <pc:docMk/>
            <pc:sldMk cId="1616181501" sldId="2147482071"/>
            <ac:spMk id="5" creationId="{A5588549-B548-17FA-49E1-DED6577619C0}"/>
          </ac:spMkLst>
        </pc:spChg>
        <pc:spChg chg="mod ord">
          <ac:chgData name="Aman Sardana (amasarda)" userId="dd472951-390e-47a2-b0d8-108d2804af3d" providerId="ADAL" clId="{E64FDA6F-7538-7E4D-B78D-511839FD91AF}" dt="2023-05-12T20:24:26.007" v="3418" actId="700"/>
          <ac:spMkLst>
            <pc:docMk/>
            <pc:sldMk cId="1616181501" sldId="2147482071"/>
            <ac:spMk id="6" creationId="{BB7993A3-826D-F9E8-DBE1-715EA07CC7EB}"/>
          </ac:spMkLst>
        </pc:spChg>
        <pc:spChg chg="add mod ord">
          <ac:chgData name="Aman Sardana (amasarda)" userId="dd472951-390e-47a2-b0d8-108d2804af3d" providerId="ADAL" clId="{E64FDA6F-7538-7E4D-B78D-511839FD91AF}" dt="2023-05-12T20:25:06.110" v="3450" actId="20577"/>
          <ac:spMkLst>
            <pc:docMk/>
            <pc:sldMk cId="1616181501" sldId="2147482071"/>
            <ac:spMk id="7" creationId="{9FC2BDB0-B3BA-AD1D-85ED-6494A8AAF3B3}"/>
          </ac:spMkLst>
        </pc:spChg>
        <pc:spChg chg="add mod ord">
          <ac:chgData name="Aman Sardana (amasarda)" userId="dd472951-390e-47a2-b0d8-108d2804af3d" providerId="ADAL" clId="{E64FDA6F-7538-7E4D-B78D-511839FD91AF}" dt="2023-05-12T20:24:26.007" v="3418" actId="700"/>
          <ac:spMkLst>
            <pc:docMk/>
            <pc:sldMk cId="1616181501" sldId="2147482071"/>
            <ac:spMk id="8" creationId="{FBAD05C4-F413-2384-D778-D622E3822DCE}"/>
          </ac:spMkLst>
        </pc:spChg>
        <pc:spChg chg="add del mod ord">
          <ac:chgData name="Aman Sardana (amasarda)" userId="dd472951-390e-47a2-b0d8-108d2804af3d" providerId="ADAL" clId="{E64FDA6F-7538-7E4D-B78D-511839FD91AF}" dt="2023-05-12T20:25:08.343" v="3451" actId="478"/>
          <ac:spMkLst>
            <pc:docMk/>
            <pc:sldMk cId="1616181501" sldId="2147482071"/>
            <ac:spMk id="9" creationId="{C9002B72-3D4B-B54D-373A-DE935C75EA2A}"/>
          </ac:spMkLst>
        </pc:spChg>
        <pc:spChg chg="add mod ord">
          <ac:chgData name="Aman Sardana (amasarda)" userId="dd472951-390e-47a2-b0d8-108d2804af3d" providerId="ADAL" clId="{E64FDA6F-7538-7E4D-B78D-511839FD91AF}" dt="2023-05-12T20:24:26.007" v="3418" actId="700"/>
          <ac:spMkLst>
            <pc:docMk/>
            <pc:sldMk cId="1616181501" sldId="2147482071"/>
            <ac:spMk id="10" creationId="{A8A924AE-88EC-0F77-C2D0-AC4292A0ECE6}"/>
          </ac:spMkLst>
        </pc:spChg>
        <pc:picChg chg="add mod">
          <ac:chgData name="Aman Sardana (amasarda)" userId="dd472951-390e-47a2-b0d8-108d2804af3d" providerId="ADAL" clId="{E64FDA6F-7538-7E4D-B78D-511839FD91AF}" dt="2023-05-12T20:25:17.065" v="3452" actId="1076"/>
          <ac:picMkLst>
            <pc:docMk/>
            <pc:sldMk cId="1616181501" sldId="2147482071"/>
            <ac:picMk id="11" creationId="{DF483179-59F7-B368-AE2A-47B4F8FF8FF7}"/>
          </ac:picMkLst>
        </pc:picChg>
      </pc:sldChg>
      <pc:sldChg chg="modSp add mod modCm modNotesTx">
        <pc:chgData name="Aman Sardana (amasarda)" userId="dd472951-390e-47a2-b0d8-108d2804af3d" providerId="ADAL" clId="{E64FDA6F-7538-7E4D-B78D-511839FD91AF}" dt="2023-06-02T17:59:34.734" v="13733" actId="20577"/>
        <pc:sldMkLst>
          <pc:docMk/>
          <pc:sldMk cId="2747662851" sldId="2147482071"/>
        </pc:sldMkLst>
        <pc:spChg chg="mod">
          <ac:chgData name="Aman Sardana (amasarda)" userId="dd472951-390e-47a2-b0d8-108d2804af3d" providerId="ADAL" clId="{E64FDA6F-7538-7E4D-B78D-511839FD91AF}" dt="2023-06-02T17:59:34.734" v="13733" actId="20577"/>
          <ac:spMkLst>
            <pc:docMk/>
            <pc:sldMk cId="2747662851" sldId="2147482071"/>
            <ac:spMk id="2" creationId="{00000000-0000-0000-0000-000000000000}"/>
          </ac:spMkLst>
        </pc:spChg>
        <pc:extLst>
          <p:ext xmlns:p="http://schemas.openxmlformats.org/presentationml/2006/main" uri="{D6D511B9-2390-475A-947B-AFAB55BFBCF1}">
            <pc226:cmChg xmlns:pc226="http://schemas.microsoft.com/office/powerpoint/2022/06/main/command" chg="mod">
              <pc226:chgData name="Aman Sardana (amasarda)" userId="dd472951-390e-47a2-b0d8-108d2804af3d" providerId="ADAL" clId="{E64FDA6F-7538-7E4D-B78D-511839FD91AF}" dt="2023-05-22T18:41:57.671" v="4755"/>
              <pc2:cmMkLst xmlns:pc2="http://schemas.microsoft.com/office/powerpoint/2019/9/main/command">
                <pc:docMk/>
                <pc:sldMk cId="2747662851" sldId="2147482071"/>
                <pc2:cmMk id="{CD29291E-3A2E-3F41-8C2B-1073F25BB082}"/>
              </pc2:cmMkLst>
            </pc226:cmChg>
          </p:ext>
        </pc:extLst>
      </pc:sldChg>
      <pc:sldChg chg="addSp delSp modSp add mod modNotesTx">
        <pc:chgData name="Aman Sardana (amasarda)" userId="dd472951-390e-47a2-b0d8-108d2804af3d" providerId="ADAL" clId="{E64FDA6F-7538-7E4D-B78D-511839FD91AF}" dt="2023-05-30T19:37:49.111" v="6381"/>
        <pc:sldMkLst>
          <pc:docMk/>
          <pc:sldMk cId="2473707620" sldId="2147482072"/>
        </pc:sldMkLst>
        <pc:spChg chg="add del mod">
          <ac:chgData name="Aman Sardana (amasarda)" userId="dd472951-390e-47a2-b0d8-108d2804af3d" providerId="ADAL" clId="{E64FDA6F-7538-7E4D-B78D-511839FD91AF}" dt="2023-05-30T19:37:48.781" v="6380" actId="478"/>
          <ac:spMkLst>
            <pc:docMk/>
            <pc:sldMk cId="2473707620" sldId="2147482072"/>
            <ac:spMk id="29" creationId="{C33F9355-CFC0-CE17-ADE4-CA96915ADE29}"/>
          </ac:spMkLst>
        </pc:spChg>
        <pc:spChg chg="add mod">
          <ac:chgData name="Aman Sardana (amasarda)" userId="dd472951-390e-47a2-b0d8-108d2804af3d" providerId="ADAL" clId="{E64FDA6F-7538-7E4D-B78D-511839FD91AF}" dt="2023-05-30T19:37:49.111" v="6381"/>
          <ac:spMkLst>
            <pc:docMk/>
            <pc:sldMk cId="2473707620" sldId="2147482072"/>
            <ac:spMk id="30" creationId="{D2407E47-5A59-5DB0-3555-65F8C40BAC52}"/>
          </ac:spMkLst>
        </pc:spChg>
        <pc:spChg chg="mod topLvl">
          <ac:chgData name="Aman Sardana (amasarda)" userId="dd472951-390e-47a2-b0d8-108d2804af3d" providerId="ADAL" clId="{E64FDA6F-7538-7E4D-B78D-511839FD91AF}" dt="2023-05-23T14:20:01.998" v="5608" actId="20577"/>
          <ac:spMkLst>
            <pc:docMk/>
            <pc:sldMk cId="2473707620" sldId="2147482072"/>
            <ac:spMk id="35" creationId="{A46DE838-CDB9-2854-D247-525BE3B855D7}"/>
          </ac:spMkLst>
        </pc:spChg>
        <pc:spChg chg="mod topLvl">
          <ac:chgData name="Aman Sardana (amasarda)" userId="dd472951-390e-47a2-b0d8-108d2804af3d" providerId="ADAL" clId="{E64FDA6F-7538-7E4D-B78D-511839FD91AF}" dt="2023-05-22T15:55:11.327" v="4637" actId="165"/>
          <ac:spMkLst>
            <pc:docMk/>
            <pc:sldMk cId="2473707620" sldId="2147482072"/>
            <ac:spMk id="38" creationId="{70A26D38-24F5-2B20-46FE-C2F7E8798CF3}"/>
          </ac:spMkLst>
        </pc:spChg>
        <pc:spChg chg="mod topLvl">
          <ac:chgData name="Aman Sardana (amasarda)" userId="dd472951-390e-47a2-b0d8-108d2804af3d" providerId="ADAL" clId="{E64FDA6F-7538-7E4D-B78D-511839FD91AF}" dt="2023-05-22T15:54:48.338" v="4635" actId="165"/>
          <ac:spMkLst>
            <pc:docMk/>
            <pc:sldMk cId="2473707620" sldId="2147482072"/>
            <ac:spMk id="41" creationId="{0EAB3DFB-C358-74D6-7C39-C2BACB29F32A}"/>
          </ac:spMkLst>
        </pc:spChg>
        <pc:spChg chg="mod">
          <ac:chgData name="Aman Sardana (amasarda)" userId="dd472951-390e-47a2-b0d8-108d2804af3d" providerId="ADAL" clId="{E64FDA6F-7538-7E4D-B78D-511839FD91AF}" dt="2023-05-22T15:54:42.869" v="4634" actId="14100"/>
          <ac:spMkLst>
            <pc:docMk/>
            <pc:sldMk cId="2473707620" sldId="2147482072"/>
            <ac:spMk id="43" creationId="{7D90EEE4-B9CA-D5A8-6C28-1CD3D913D5F5}"/>
          </ac:spMkLst>
        </pc:spChg>
        <pc:spChg chg="mod">
          <ac:chgData name="Aman Sardana (amasarda)" userId="dd472951-390e-47a2-b0d8-108d2804af3d" providerId="ADAL" clId="{E64FDA6F-7538-7E4D-B78D-511839FD91AF}" dt="2023-05-22T15:54:15.749" v="4629" actId="113"/>
          <ac:spMkLst>
            <pc:docMk/>
            <pc:sldMk cId="2473707620" sldId="2147482072"/>
            <ac:spMk id="44" creationId="{5EDBB3A3-8B04-E099-E1E5-76DF913BEE68}"/>
          </ac:spMkLst>
        </pc:spChg>
        <pc:grpChg chg="del">
          <ac:chgData name="Aman Sardana (amasarda)" userId="dd472951-390e-47a2-b0d8-108d2804af3d" providerId="ADAL" clId="{E64FDA6F-7538-7E4D-B78D-511839FD91AF}" dt="2023-05-22T15:54:58.446" v="4636" actId="165"/>
          <ac:grpSpMkLst>
            <pc:docMk/>
            <pc:sldMk cId="2473707620" sldId="2147482072"/>
            <ac:grpSpMk id="34" creationId="{EDE5B5EA-1C8D-2152-A041-2635D44FAEB6}"/>
          </ac:grpSpMkLst>
        </pc:grpChg>
        <pc:grpChg chg="del">
          <ac:chgData name="Aman Sardana (amasarda)" userId="dd472951-390e-47a2-b0d8-108d2804af3d" providerId="ADAL" clId="{E64FDA6F-7538-7E4D-B78D-511839FD91AF}" dt="2023-05-22T15:55:11.327" v="4637" actId="165"/>
          <ac:grpSpMkLst>
            <pc:docMk/>
            <pc:sldMk cId="2473707620" sldId="2147482072"/>
            <ac:grpSpMk id="37" creationId="{B22EC2B8-2C60-3A50-E0FE-7EC3B1AB8739}"/>
          </ac:grpSpMkLst>
        </pc:grpChg>
        <pc:grpChg chg="del">
          <ac:chgData name="Aman Sardana (amasarda)" userId="dd472951-390e-47a2-b0d8-108d2804af3d" providerId="ADAL" clId="{E64FDA6F-7538-7E4D-B78D-511839FD91AF}" dt="2023-05-22T15:54:48.338" v="4635" actId="165"/>
          <ac:grpSpMkLst>
            <pc:docMk/>
            <pc:sldMk cId="2473707620" sldId="2147482072"/>
            <ac:grpSpMk id="40" creationId="{C2A82452-6FA4-8435-B3BD-3D0F70433B03}"/>
          </ac:grpSpMkLst>
        </pc:grpChg>
        <pc:cxnChg chg="mod topLvl">
          <ac:chgData name="Aman Sardana (amasarda)" userId="dd472951-390e-47a2-b0d8-108d2804af3d" providerId="ADAL" clId="{E64FDA6F-7538-7E4D-B78D-511839FD91AF}" dt="2023-05-22T18:30:58.353" v="4668" actId="1035"/>
          <ac:cxnSpMkLst>
            <pc:docMk/>
            <pc:sldMk cId="2473707620" sldId="2147482072"/>
            <ac:cxnSpMk id="36" creationId="{8A3E2F9E-5C2F-3122-0317-EBBFB8AB9706}"/>
          </ac:cxnSpMkLst>
        </pc:cxnChg>
        <pc:cxnChg chg="mod topLvl">
          <ac:chgData name="Aman Sardana (amasarda)" userId="dd472951-390e-47a2-b0d8-108d2804af3d" providerId="ADAL" clId="{E64FDA6F-7538-7E4D-B78D-511839FD91AF}" dt="2023-05-22T18:30:58.353" v="4668" actId="1035"/>
          <ac:cxnSpMkLst>
            <pc:docMk/>
            <pc:sldMk cId="2473707620" sldId="2147482072"/>
            <ac:cxnSpMk id="39" creationId="{267B3489-B5E4-EA3D-79B7-5C0F352F4114}"/>
          </ac:cxnSpMkLst>
        </pc:cxnChg>
        <pc:cxnChg chg="mod topLvl">
          <ac:chgData name="Aman Sardana (amasarda)" userId="dd472951-390e-47a2-b0d8-108d2804af3d" providerId="ADAL" clId="{E64FDA6F-7538-7E4D-B78D-511839FD91AF}" dt="2023-05-22T18:30:58.353" v="4668" actId="1035"/>
          <ac:cxnSpMkLst>
            <pc:docMk/>
            <pc:sldMk cId="2473707620" sldId="2147482072"/>
            <ac:cxnSpMk id="42" creationId="{8387220D-4E73-2D80-996E-6B3858735287}"/>
          </ac:cxnSpMkLst>
        </pc:cxnChg>
        <pc:cxnChg chg="mod">
          <ac:chgData name="Aman Sardana (amasarda)" userId="dd472951-390e-47a2-b0d8-108d2804af3d" providerId="ADAL" clId="{E64FDA6F-7538-7E4D-B78D-511839FD91AF}" dt="2023-05-22T18:30:58.353" v="4668" actId="1035"/>
          <ac:cxnSpMkLst>
            <pc:docMk/>
            <pc:sldMk cId="2473707620" sldId="2147482072"/>
            <ac:cxnSpMk id="45" creationId="{F4597E0C-FDD3-AC1C-8C51-E7835AB1C5E3}"/>
          </ac:cxnSpMkLst>
        </pc:cxnChg>
      </pc:sldChg>
      <pc:sldChg chg="addSp delSp modSp new mod modClrScheme chgLayout modNotesTx">
        <pc:chgData name="Aman Sardana (amasarda)" userId="dd472951-390e-47a2-b0d8-108d2804af3d" providerId="ADAL" clId="{E64FDA6F-7538-7E4D-B78D-511839FD91AF}" dt="2023-06-03T14:30:07.400" v="14024" actId="20577"/>
        <pc:sldMkLst>
          <pc:docMk/>
          <pc:sldMk cId="2910523403" sldId="2147482073"/>
        </pc:sldMkLst>
        <pc:spChg chg="del mod ord">
          <ac:chgData name="Aman Sardana (amasarda)" userId="dd472951-390e-47a2-b0d8-108d2804af3d" providerId="ADAL" clId="{E64FDA6F-7538-7E4D-B78D-511839FD91AF}" dt="2023-05-22T22:46:03.376" v="4758" actId="700"/>
          <ac:spMkLst>
            <pc:docMk/>
            <pc:sldMk cId="2910523403" sldId="2147482073"/>
            <ac:spMk id="2" creationId="{6A2A8141-1B63-5F19-5C9B-E4D2479C466D}"/>
          </ac:spMkLst>
        </pc:spChg>
        <pc:spChg chg="del mod ord">
          <ac:chgData name="Aman Sardana (amasarda)" userId="dd472951-390e-47a2-b0d8-108d2804af3d" providerId="ADAL" clId="{E64FDA6F-7538-7E4D-B78D-511839FD91AF}" dt="2023-05-22T22:46:03.376" v="4758" actId="700"/>
          <ac:spMkLst>
            <pc:docMk/>
            <pc:sldMk cId="2910523403" sldId="2147482073"/>
            <ac:spMk id="3" creationId="{536B8FE5-A0AC-58BC-82D7-F6821A76F9CC}"/>
          </ac:spMkLst>
        </pc:spChg>
        <pc:spChg chg="del mod ord">
          <ac:chgData name="Aman Sardana (amasarda)" userId="dd472951-390e-47a2-b0d8-108d2804af3d" providerId="ADAL" clId="{E64FDA6F-7538-7E4D-B78D-511839FD91AF}" dt="2023-05-22T22:46:03.376" v="4758" actId="700"/>
          <ac:spMkLst>
            <pc:docMk/>
            <pc:sldMk cId="2910523403" sldId="2147482073"/>
            <ac:spMk id="4" creationId="{D937EB23-67E0-B05C-8F5A-6857BA048CBC}"/>
          </ac:spMkLst>
        </pc:spChg>
        <pc:spChg chg="mod ord">
          <ac:chgData name="Aman Sardana (amasarda)" userId="dd472951-390e-47a2-b0d8-108d2804af3d" providerId="ADAL" clId="{E64FDA6F-7538-7E4D-B78D-511839FD91AF}" dt="2023-05-22T22:46:03.376" v="4758" actId="700"/>
          <ac:spMkLst>
            <pc:docMk/>
            <pc:sldMk cId="2910523403" sldId="2147482073"/>
            <ac:spMk id="5" creationId="{E79F6F4A-85FD-896E-7148-D66BCB099B29}"/>
          </ac:spMkLst>
        </pc:spChg>
        <pc:spChg chg="mod ord">
          <ac:chgData name="Aman Sardana (amasarda)" userId="dd472951-390e-47a2-b0d8-108d2804af3d" providerId="ADAL" clId="{E64FDA6F-7538-7E4D-B78D-511839FD91AF}" dt="2023-05-22T22:46:03.376" v="4758" actId="700"/>
          <ac:spMkLst>
            <pc:docMk/>
            <pc:sldMk cId="2910523403" sldId="2147482073"/>
            <ac:spMk id="6" creationId="{D6DD4D51-4D1F-4C5B-5244-A1907928D747}"/>
          </ac:spMkLst>
        </pc:spChg>
        <pc:spChg chg="add mod ord">
          <ac:chgData name="Aman Sardana (amasarda)" userId="dd472951-390e-47a2-b0d8-108d2804af3d" providerId="ADAL" clId="{E64FDA6F-7538-7E4D-B78D-511839FD91AF}" dt="2023-05-25T03:04:09.390" v="6239" actId="1036"/>
          <ac:spMkLst>
            <pc:docMk/>
            <pc:sldMk cId="2910523403" sldId="2147482073"/>
            <ac:spMk id="7" creationId="{06E1F3F1-A9E4-0EC9-9E3D-E37BDEEF24B7}"/>
          </ac:spMkLst>
        </pc:spChg>
        <pc:spChg chg="add mod ord">
          <ac:chgData name="Aman Sardana (amasarda)" userId="dd472951-390e-47a2-b0d8-108d2804af3d" providerId="ADAL" clId="{E64FDA6F-7538-7E4D-B78D-511839FD91AF}" dt="2023-05-23T00:12:06.628" v="5490" actId="1076"/>
          <ac:spMkLst>
            <pc:docMk/>
            <pc:sldMk cId="2910523403" sldId="2147482073"/>
            <ac:spMk id="8" creationId="{DB30D023-9584-CD11-0D48-3681DDB3F955}"/>
          </ac:spMkLst>
        </pc:spChg>
        <pc:spChg chg="add del mod ord">
          <ac:chgData name="Aman Sardana (amasarda)" userId="dd472951-390e-47a2-b0d8-108d2804af3d" providerId="ADAL" clId="{E64FDA6F-7538-7E4D-B78D-511839FD91AF}" dt="2023-05-22T23:06:05.735" v="5201" actId="478"/>
          <ac:spMkLst>
            <pc:docMk/>
            <pc:sldMk cId="2910523403" sldId="2147482073"/>
            <ac:spMk id="9" creationId="{EBE6E78A-BC20-D43C-D09B-16C054D2D63D}"/>
          </ac:spMkLst>
        </pc:spChg>
        <pc:spChg chg="add mod">
          <ac:chgData name="Aman Sardana (amasarda)" userId="dd472951-390e-47a2-b0d8-108d2804af3d" providerId="ADAL" clId="{E64FDA6F-7538-7E4D-B78D-511839FD91AF}" dt="2023-05-25T03:04:09.390" v="6239" actId="1036"/>
          <ac:spMkLst>
            <pc:docMk/>
            <pc:sldMk cId="2910523403" sldId="2147482073"/>
            <ac:spMk id="12" creationId="{D4C15F57-BF04-1C07-881E-8580912411FA}"/>
          </ac:spMkLst>
        </pc:spChg>
        <pc:spChg chg="mod">
          <ac:chgData name="Aman Sardana (amasarda)" userId="dd472951-390e-47a2-b0d8-108d2804af3d" providerId="ADAL" clId="{E64FDA6F-7538-7E4D-B78D-511839FD91AF}" dt="2023-05-23T00:25:26.822" v="5604" actId="14100"/>
          <ac:spMkLst>
            <pc:docMk/>
            <pc:sldMk cId="2910523403" sldId="2147482073"/>
            <ac:spMk id="16" creationId="{D18B8301-D57F-B2F8-93C3-2CA3921CDD07}"/>
          </ac:spMkLst>
        </pc:spChg>
        <pc:spChg chg="mod">
          <ac:chgData name="Aman Sardana (amasarda)" userId="dd472951-390e-47a2-b0d8-108d2804af3d" providerId="ADAL" clId="{E64FDA6F-7538-7E4D-B78D-511839FD91AF}" dt="2023-05-22T23:03:10.250" v="5139"/>
          <ac:spMkLst>
            <pc:docMk/>
            <pc:sldMk cId="2910523403" sldId="2147482073"/>
            <ac:spMk id="19" creationId="{4F73BFFB-6920-C81D-BCF7-71B253288454}"/>
          </ac:spMkLst>
        </pc:spChg>
        <pc:spChg chg="mod">
          <ac:chgData name="Aman Sardana (amasarda)" userId="dd472951-390e-47a2-b0d8-108d2804af3d" providerId="ADAL" clId="{E64FDA6F-7538-7E4D-B78D-511839FD91AF}" dt="2023-05-22T23:09:04.441" v="5311" actId="14826"/>
          <ac:spMkLst>
            <pc:docMk/>
            <pc:sldMk cId="2910523403" sldId="2147482073"/>
            <ac:spMk id="22" creationId="{89E8D900-0D54-BF6C-AE49-EC4939B9CB03}"/>
          </ac:spMkLst>
        </pc:spChg>
        <pc:spChg chg="mod">
          <ac:chgData name="Aman Sardana (amasarda)" userId="dd472951-390e-47a2-b0d8-108d2804af3d" providerId="ADAL" clId="{E64FDA6F-7538-7E4D-B78D-511839FD91AF}" dt="2023-05-22T23:08:32.906" v="5298" actId="14826"/>
          <ac:spMkLst>
            <pc:docMk/>
            <pc:sldMk cId="2910523403" sldId="2147482073"/>
            <ac:spMk id="25" creationId="{8A8DEDC5-D5D7-5689-2ACF-84D781097C60}"/>
          </ac:spMkLst>
        </pc:spChg>
        <pc:spChg chg="mod">
          <ac:chgData name="Aman Sardana (amasarda)" userId="dd472951-390e-47a2-b0d8-108d2804af3d" providerId="ADAL" clId="{E64FDA6F-7538-7E4D-B78D-511839FD91AF}" dt="2023-05-22T23:08:13.893" v="5297" actId="14826"/>
          <ac:spMkLst>
            <pc:docMk/>
            <pc:sldMk cId="2910523403" sldId="2147482073"/>
            <ac:spMk id="28" creationId="{3F6B8859-6945-1077-AE50-2510CB0BCAEE}"/>
          </ac:spMkLst>
        </pc:spChg>
        <pc:spChg chg="add del mod">
          <ac:chgData name="Aman Sardana (amasarda)" userId="dd472951-390e-47a2-b0d8-108d2804af3d" providerId="ADAL" clId="{E64FDA6F-7538-7E4D-B78D-511839FD91AF}" dt="2023-05-22T23:06:08.196" v="5202" actId="478"/>
          <ac:spMkLst>
            <pc:docMk/>
            <pc:sldMk cId="2910523403" sldId="2147482073"/>
            <ac:spMk id="30" creationId="{57FFFB6F-625B-A6AF-629B-8732EC03BAD6}"/>
          </ac:spMkLst>
        </pc:spChg>
        <pc:spChg chg="add mod">
          <ac:chgData name="Aman Sardana (amasarda)" userId="dd472951-390e-47a2-b0d8-108d2804af3d" providerId="ADAL" clId="{E64FDA6F-7538-7E4D-B78D-511839FD91AF}" dt="2023-05-25T03:02:10.529" v="6160" actId="1076"/>
          <ac:spMkLst>
            <pc:docMk/>
            <pc:sldMk cId="2910523403" sldId="2147482073"/>
            <ac:spMk id="31" creationId="{02DFEDCA-8FFA-8A48-B1EE-611214C0FF53}"/>
          </ac:spMkLst>
        </pc:spChg>
        <pc:spChg chg="add mod">
          <ac:chgData name="Aman Sardana (amasarda)" userId="dd472951-390e-47a2-b0d8-108d2804af3d" providerId="ADAL" clId="{E64FDA6F-7538-7E4D-B78D-511839FD91AF}" dt="2023-05-25T03:02:04.770" v="6159" actId="1076"/>
          <ac:spMkLst>
            <pc:docMk/>
            <pc:sldMk cId="2910523403" sldId="2147482073"/>
            <ac:spMk id="35" creationId="{50179482-FFF1-831C-FBDA-6E7B1AED2B73}"/>
          </ac:spMkLst>
        </pc:spChg>
        <pc:spChg chg="mod">
          <ac:chgData name="Aman Sardana (amasarda)" userId="dd472951-390e-47a2-b0d8-108d2804af3d" providerId="ADAL" clId="{E64FDA6F-7538-7E4D-B78D-511839FD91AF}" dt="2023-05-25T03:03:56.312" v="6224" actId="14826"/>
          <ac:spMkLst>
            <pc:docMk/>
            <pc:sldMk cId="2910523403" sldId="2147482073"/>
            <ac:spMk id="38" creationId="{036C670F-B5BA-5C98-5D22-BEDADFDDC0E4}"/>
          </ac:spMkLst>
        </pc:spChg>
        <pc:grpChg chg="add mod">
          <ac:chgData name="Aman Sardana (amasarda)" userId="dd472951-390e-47a2-b0d8-108d2804af3d" providerId="ADAL" clId="{E64FDA6F-7538-7E4D-B78D-511839FD91AF}" dt="2023-05-25T03:03:00.182" v="6193" actId="1076"/>
          <ac:grpSpMkLst>
            <pc:docMk/>
            <pc:sldMk cId="2910523403" sldId="2147482073"/>
            <ac:grpSpMk id="14" creationId="{AFF47A8F-BBD8-37D2-0165-749C78B2FAC1}"/>
          </ac:grpSpMkLst>
        </pc:grpChg>
        <pc:grpChg chg="add del mod">
          <ac:chgData name="Aman Sardana (amasarda)" userId="dd472951-390e-47a2-b0d8-108d2804af3d" providerId="ADAL" clId="{E64FDA6F-7538-7E4D-B78D-511839FD91AF}" dt="2023-05-22T23:03:18.910" v="5142"/>
          <ac:grpSpMkLst>
            <pc:docMk/>
            <pc:sldMk cId="2910523403" sldId="2147482073"/>
            <ac:grpSpMk id="17" creationId="{DE92F922-26FB-0E92-C429-8295AF41DAF9}"/>
          </ac:grpSpMkLst>
        </pc:grpChg>
        <pc:grpChg chg="add mod">
          <ac:chgData name="Aman Sardana (amasarda)" userId="dd472951-390e-47a2-b0d8-108d2804af3d" providerId="ADAL" clId="{E64FDA6F-7538-7E4D-B78D-511839FD91AF}" dt="2023-05-25T03:02:54.918" v="6192" actId="1076"/>
          <ac:grpSpMkLst>
            <pc:docMk/>
            <pc:sldMk cId="2910523403" sldId="2147482073"/>
            <ac:grpSpMk id="20" creationId="{A3AB0623-A866-90E0-E3EF-89EA1C639CD9}"/>
          </ac:grpSpMkLst>
        </pc:grpChg>
        <pc:grpChg chg="add mod">
          <ac:chgData name="Aman Sardana (amasarda)" userId="dd472951-390e-47a2-b0d8-108d2804af3d" providerId="ADAL" clId="{E64FDA6F-7538-7E4D-B78D-511839FD91AF}" dt="2023-05-25T03:03:08.194" v="6194" actId="1076"/>
          <ac:grpSpMkLst>
            <pc:docMk/>
            <pc:sldMk cId="2910523403" sldId="2147482073"/>
            <ac:grpSpMk id="23" creationId="{826D2FEE-E298-0322-1A44-ED4392F88B81}"/>
          </ac:grpSpMkLst>
        </pc:grpChg>
        <pc:grpChg chg="add mod">
          <ac:chgData name="Aman Sardana (amasarda)" userId="dd472951-390e-47a2-b0d8-108d2804af3d" providerId="ADAL" clId="{E64FDA6F-7538-7E4D-B78D-511839FD91AF}" dt="2023-05-25T03:03:18.786" v="6196" actId="1076"/>
          <ac:grpSpMkLst>
            <pc:docMk/>
            <pc:sldMk cId="2910523403" sldId="2147482073"/>
            <ac:grpSpMk id="26" creationId="{612D4077-0121-0407-4E07-3111C1F46C50}"/>
          </ac:grpSpMkLst>
        </pc:grpChg>
        <pc:grpChg chg="add mod">
          <ac:chgData name="Aman Sardana (amasarda)" userId="dd472951-390e-47a2-b0d8-108d2804af3d" providerId="ADAL" clId="{E64FDA6F-7538-7E4D-B78D-511839FD91AF}" dt="2023-05-25T03:03:56.312" v="6224" actId="14826"/>
          <ac:grpSpMkLst>
            <pc:docMk/>
            <pc:sldMk cId="2910523403" sldId="2147482073"/>
            <ac:grpSpMk id="36" creationId="{56CC3E4A-084D-617B-1103-BD4B68DD7DB2}"/>
          </ac:grpSpMkLst>
        </pc:grpChg>
        <pc:picChg chg="add mod">
          <ac:chgData name="Aman Sardana (amasarda)" userId="dd472951-390e-47a2-b0d8-108d2804af3d" providerId="ADAL" clId="{E64FDA6F-7538-7E4D-B78D-511839FD91AF}" dt="2023-05-23T00:12:06.628" v="5490" actId="1076"/>
          <ac:picMkLst>
            <pc:docMk/>
            <pc:sldMk cId="2910523403" sldId="2147482073"/>
            <ac:picMk id="11" creationId="{6CF99F94-43EC-C247-0408-EBD997E53C11}"/>
          </ac:picMkLst>
        </pc:picChg>
        <pc:picChg chg="add del mod">
          <ac:chgData name="Aman Sardana (amasarda)" userId="dd472951-390e-47a2-b0d8-108d2804af3d" providerId="ADAL" clId="{E64FDA6F-7538-7E4D-B78D-511839FD91AF}" dt="2023-05-22T23:42:39.531" v="5354" actId="478"/>
          <ac:picMkLst>
            <pc:docMk/>
            <pc:sldMk cId="2910523403" sldId="2147482073"/>
            <ac:picMk id="13" creationId="{B7519DA9-94AC-86EB-D51B-FA86CBD598DB}"/>
          </ac:picMkLst>
        </pc:picChg>
        <pc:picChg chg="mod">
          <ac:chgData name="Aman Sardana (amasarda)" userId="dd472951-390e-47a2-b0d8-108d2804af3d" providerId="ADAL" clId="{E64FDA6F-7538-7E4D-B78D-511839FD91AF}" dt="2023-05-22T23:44:33.380" v="5366" actId="1582"/>
          <ac:picMkLst>
            <pc:docMk/>
            <pc:sldMk cId="2910523403" sldId="2147482073"/>
            <ac:picMk id="15" creationId="{0C16836D-2F74-7B8E-48E3-F615D1C87D08}"/>
          </ac:picMkLst>
        </pc:picChg>
        <pc:picChg chg="mod">
          <ac:chgData name="Aman Sardana (amasarda)" userId="dd472951-390e-47a2-b0d8-108d2804af3d" providerId="ADAL" clId="{E64FDA6F-7538-7E4D-B78D-511839FD91AF}" dt="2023-05-22T23:03:10.250" v="5139"/>
          <ac:picMkLst>
            <pc:docMk/>
            <pc:sldMk cId="2910523403" sldId="2147482073"/>
            <ac:picMk id="18" creationId="{5F1132A7-21E5-73C1-0446-0C04667CA4F8}"/>
          </ac:picMkLst>
        </pc:picChg>
        <pc:picChg chg="mod">
          <ac:chgData name="Aman Sardana (amasarda)" userId="dd472951-390e-47a2-b0d8-108d2804af3d" providerId="ADAL" clId="{E64FDA6F-7538-7E4D-B78D-511839FD91AF}" dt="2023-05-22T23:44:38.840" v="5367" actId="108"/>
          <ac:picMkLst>
            <pc:docMk/>
            <pc:sldMk cId="2910523403" sldId="2147482073"/>
            <ac:picMk id="21" creationId="{97E05F63-825D-ACB0-E07A-9EAB791726B2}"/>
          </ac:picMkLst>
        </pc:picChg>
        <pc:picChg chg="mod">
          <ac:chgData name="Aman Sardana (amasarda)" userId="dd472951-390e-47a2-b0d8-108d2804af3d" providerId="ADAL" clId="{E64FDA6F-7538-7E4D-B78D-511839FD91AF}" dt="2023-05-22T23:44:42.669" v="5368" actId="108"/>
          <ac:picMkLst>
            <pc:docMk/>
            <pc:sldMk cId="2910523403" sldId="2147482073"/>
            <ac:picMk id="24" creationId="{93101277-3EBB-EF54-CDC8-5453A86DB109}"/>
          </ac:picMkLst>
        </pc:picChg>
        <pc:picChg chg="mod">
          <ac:chgData name="Aman Sardana (amasarda)" userId="dd472951-390e-47a2-b0d8-108d2804af3d" providerId="ADAL" clId="{E64FDA6F-7538-7E4D-B78D-511839FD91AF}" dt="2023-05-22T23:44:46.914" v="5369" actId="108"/>
          <ac:picMkLst>
            <pc:docMk/>
            <pc:sldMk cId="2910523403" sldId="2147482073"/>
            <ac:picMk id="27" creationId="{CA658827-06FD-D204-3A4F-2385DAB46875}"/>
          </ac:picMkLst>
        </pc:picChg>
        <pc:picChg chg="add del mod">
          <ac:chgData name="Aman Sardana (amasarda)" userId="dd472951-390e-47a2-b0d8-108d2804af3d" providerId="ADAL" clId="{E64FDA6F-7538-7E4D-B78D-511839FD91AF}" dt="2023-05-25T03:02:04.770" v="6159" actId="1076"/>
          <ac:picMkLst>
            <pc:docMk/>
            <pc:sldMk cId="2910523403" sldId="2147482073"/>
            <ac:picMk id="33" creationId="{F2EDA3CE-6A10-F232-F133-CCD834D68606}"/>
          </ac:picMkLst>
        </pc:picChg>
        <pc:picChg chg="add mod">
          <ac:chgData name="Aman Sardana (amasarda)" userId="dd472951-390e-47a2-b0d8-108d2804af3d" providerId="ADAL" clId="{E64FDA6F-7538-7E4D-B78D-511839FD91AF}" dt="2023-05-25T03:02:04.770" v="6159" actId="1076"/>
          <ac:picMkLst>
            <pc:docMk/>
            <pc:sldMk cId="2910523403" sldId="2147482073"/>
            <ac:picMk id="34" creationId="{212E9EA3-D400-C8D8-3A1B-00F399F9C3AB}"/>
          </ac:picMkLst>
        </pc:picChg>
        <pc:picChg chg="mod">
          <ac:chgData name="Aman Sardana (amasarda)" userId="dd472951-390e-47a2-b0d8-108d2804af3d" providerId="ADAL" clId="{E64FDA6F-7538-7E4D-B78D-511839FD91AF}" dt="2023-05-25T03:03:56.312" v="6224" actId="14826"/>
          <ac:picMkLst>
            <pc:docMk/>
            <pc:sldMk cId="2910523403" sldId="2147482073"/>
            <ac:picMk id="37" creationId="{002486D2-8BB7-23C8-286D-8DE4ACC60401}"/>
          </ac:picMkLst>
        </pc:picChg>
      </pc:sldChg>
      <pc:sldChg chg="addSp modSp new mod modClrScheme modShow chgLayout">
        <pc:chgData name="Aman Sardana (amasarda)" userId="dd472951-390e-47a2-b0d8-108d2804af3d" providerId="ADAL" clId="{E64FDA6F-7538-7E4D-B78D-511839FD91AF}" dt="2023-06-02T16:53:04.531" v="13482" actId="20577"/>
        <pc:sldMkLst>
          <pc:docMk/>
          <pc:sldMk cId="4032661418" sldId="2147482074"/>
        </pc:sldMkLst>
        <pc:spChg chg="mod ord">
          <ac:chgData name="Aman Sardana (amasarda)" userId="dd472951-390e-47a2-b0d8-108d2804af3d" providerId="ADAL" clId="{E64FDA6F-7538-7E4D-B78D-511839FD91AF}" dt="2023-05-31T21:23:38.553" v="6524" actId="700"/>
          <ac:spMkLst>
            <pc:docMk/>
            <pc:sldMk cId="4032661418" sldId="2147482074"/>
            <ac:spMk id="2" creationId="{5CBE4FA8-8C64-3BBA-6BD7-CBFDA5093C1E}"/>
          </ac:spMkLst>
        </pc:spChg>
        <pc:spChg chg="mod ord">
          <ac:chgData name="Aman Sardana (amasarda)" userId="dd472951-390e-47a2-b0d8-108d2804af3d" providerId="ADAL" clId="{E64FDA6F-7538-7E4D-B78D-511839FD91AF}" dt="2023-05-31T21:23:38.553" v="6524" actId="700"/>
          <ac:spMkLst>
            <pc:docMk/>
            <pc:sldMk cId="4032661418" sldId="2147482074"/>
            <ac:spMk id="3" creationId="{41723BDD-A68E-C0C1-D0C2-50F02D208241}"/>
          </ac:spMkLst>
        </pc:spChg>
        <pc:spChg chg="mod ord">
          <ac:chgData name="Aman Sardana (amasarda)" userId="dd472951-390e-47a2-b0d8-108d2804af3d" providerId="ADAL" clId="{E64FDA6F-7538-7E4D-B78D-511839FD91AF}" dt="2023-05-31T21:23:38.553" v="6524" actId="700"/>
          <ac:spMkLst>
            <pc:docMk/>
            <pc:sldMk cId="4032661418" sldId="2147482074"/>
            <ac:spMk id="4" creationId="{F41B02DA-F71F-2758-D8AA-86BCAA0970DC}"/>
          </ac:spMkLst>
        </pc:spChg>
        <pc:spChg chg="add mod ord">
          <ac:chgData name="Aman Sardana (amasarda)" userId="dd472951-390e-47a2-b0d8-108d2804af3d" providerId="ADAL" clId="{E64FDA6F-7538-7E4D-B78D-511839FD91AF}" dt="2023-06-02T16:53:04.531" v="13482" actId="20577"/>
          <ac:spMkLst>
            <pc:docMk/>
            <pc:sldMk cId="4032661418" sldId="2147482074"/>
            <ac:spMk id="5" creationId="{2D85F0C7-899D-20AD-B249-F69FDCA1398B}"/>
          </ac:spMkLst>
        </pc:spChg>
      </pc:sldChg>
      <pc:sldChg chg="add del">
        <pc:chgData name="Aman Sardana (amasarda)" userId="dd472951-390e-47a2-b0d8-108d2804af3d" providerId="ADAL" clId="{E64FDA6F-7538-7E4D-B78D-511839FD91AF}" dt="2023-06-02T16:54:55.344" v="13487"/>
        <pc:sldMkLst>
          <pc:docMk/>
          <pc:sldMk cId="348383541" sldId="2147482075"/>
        </pc:sldMkLst>
      </pc:sldChg>
      <pc:sldChg chg="addSp delSp modSp add mod modNotesTx">
        <pc:chgData name="Aman Sardana (amasarda)" userId="dd472951-390e-47a2-b0d8-108d2804af3d" providerId="ADAL" clId="{E64FDA6F-7538-7E4D-B78D-511839FD91AF}" dt="2023-06-02T17:33:06.494" v="13731" actId="14100"/>
        <pc:sldMkLst>
          <pc:docMk/>
          <pc:sldMk cId="3296312359" sldId="2147482075"/>
        </pc:sldMkLst>
        <pc:spChg chg="mod">
          <ac:chgData name="Aman Sardana (amasarda)" userId="dd472951-390e-47a2-b0d8-108d2804af3d" providerId="ADAL" clId="{E64FDA6F-7538-7E4D-B78D-511839FD91AF}" dt="2023-06-02T16:59:23.846" v="13545" actId="1036"/>
          <ac:spMkLst>
            <pc:docMk/>
            <pc:sldMk cId="3296312359" sldId="2147482075"/>
            <ac:spMk id="2" creationId="{00000000-0000-0000-0000-000000000000}"/>
          </ac:spMkLst>
        </pc:spChg>
        <pc:spChg chg="add del mod">
          <ac:chgData name="Aman Sardana (amasarda)" userId="dd472951-390e-47a2-b0d8-108d2804af3d" providerId="ADAL" clId="{E64FDA6F-7538-7E4D-B78D-511839FD91AF}" dt="2023-06-02T16:56:33.917" v="13518" actId="478"/>
          <ac:spMkLst>
            <pc:docMk/>
            <pc:sldMk cId="3296312359" sldId="2147482075"/>
            <ac:spMk id="4" creationId="{6D4A24D5-9862-4F0E-B576-C3E052189D2F}"/>
          </ac:spMkLst>
        </pc:spChg>
        <pc:spChg chg="add del mod">
          <ac:chgData name="Aman Sardana (amasarda)" userId="dd472951-390e-47a2-b0d8-108d2804af3d" providerId="ADAL" clId="{E64FDA6F-7538-7E4D-B78D-511839FD91AF}" dt="2023-06-02T16:56:38.030" v="13520"/>
          <ac:spMkLst>
            <pc:docMk/>
            <pc:sldMk cId="3296312359" sldId="2147482075"/>
            <ac:spMk id="6" creationId="{843FA76E-7B1A-A8C7-8185-EAD831C5249E}"/>
          </ac:spMkLst>
        </pc:spChg>
        <pc:spChg chg="add del mod">
          <ac:chgData name="Aman Sardana (amasarda)" userId="dd472951-390e-47a2-b0d8-108d2804af3d" providerId="ADAL" clId="{E64FDA6F-7538-7E4D-B78D-511839FD91AF}" dt="2023-06-02T16:56:38.030" v="13520"/>
          <ac:spMkLst>
            <pc:docMk/>
            <pc:sldMk cId="3296312359" sldId="2147482075"/>
            <ac:spMk id="7" creationId="{22980720-91C0-BB96-0611-893D5F229AAD}"/>
          </ac:spMkLst>
        </pc:spChg>
        <pc:spChg chg="add del mod">
          <ac:chgData name="Aman Sardana (amasarda)" userId="dd472951-390e-47a2-b0d8-108d2804af3d" providerId="ADAL" clId="{E64FDA6F-7538-7E4D-B78D-511839FD91AF}" dt="2023-06-02T16:56:38.030" v="13520"/>
          <ac:spMkLst>
            <pc:docMk/>
            <pc:sldMk cId="3296312359" sldId="2147482075"/>
            <ac:spMk id="9" creationId="{B51032B5-5DF2-E928-3332-57F8C408E82E}"/>
          </ac:spMkLst>
        </pc:spChg>
        <pc:spChg chg="del">
          <ac:chgData name="Aman Sardana (amasarda)" userId="dd472951-390e-47a2-b0d8-108d2804af3d" providerId="ADAL" clId="{E64FDA6F-7538-7E4D-B78D-511839FD91AF}" dt="2023-06-02T16:56:31.493" v="13517" actId="478"/>
          <ac:spMkLst>
            <pc:docMk/>
            <pc:sldMk cId="3296312359" sldId="2147482075"/>
            <ac:spMk id="10" creationId="{1161C2DF-0620-8E89-81C8-E7B856FD8FFD}"/>
          </ac:spMkLst>
        </pc:spChg>
        <pc:spChg chg="del">
          <ac:chgData name="Aman Sardana (amasarda)" userId="dd472951-390e-47a2-b0d8-108d2804af3d" providerId="ADAL" clId="{E64FDA6F-7538-7E4D-B78D-511839FD91AF}" dt="2023-06-02T16:55:40.411" v="13492" actId="478"/>
          <ac:spMkLst>
            <pc:docMk/>
            <pc:sldMk cId="3296312359" sldId="2147482075"/>
            <ac:spMk id="11" creationId="{B53A90C2-35C4-50CB-1EBC-E1B9A91BCA54}"/>
          </ac:spMkLst>
        </pc:spChg>
        <pc:spChg chg="del">
          <ac:chgData name="Aman Sardana (amasarda)" userId="dd472951-390e-47a2-b0d8-108d2804af3d" providerId="ADAL" clId="{E64FDA6F-7538-7E4D-B78D-511839FD91AF}" dt="2023-06-02T16:55:40.411" v="13492" actId="478"/>
          <ac:spMkLst>
            <pc:docMk/>
            <pc:sldMk cId="3296312359" sldId="2147482075"/>
            <ac:spMk id="12" creationId="{EB09F02A-102A-BFF2-3342-63BA53727121}"/>
          </ac:spMkLst>
        </pc:spChg>
        <pc:spChg chg="del">
          <ac:chgData name="Aman Sardana (amasarda)" userId="dd472951-390e-47a2-b0d8-108d2804af3d" providerId="ADAL" clId="{E64FDA6F-7538-7E4D-B78D-511839FD91AF}" dt="2023-06-02T16:55:40.411" v="13492" actId="478"/>
          <ac:spMkLst>
            <pc:docMk/>
            <pc:sldMk cId="3296312359" sldId="2147482075"/>
            <ac:spMk id="13" creationId="{AEC50394-5E71-DCB2-3CD0-A9DBEC543FF1}"/>
          </ac:spMkLst>
        </pc:spChg>
        <pc:spChg chg="del">
          <ac:chgData name="Aman Sardana (amasarda)" userId="dd472951-390e-47a2-b0d8-108d2804af3d" providerId="ADAL" clId="{E64FDA6F-7538-7E4D-B78D-511839FD91AF}" dt="2023-06-02T16:55:42.613" v="13493" actId="478"/>
          <ac:spMkLst>
            <pc:docMk/>
            <pc:sldMk cId="3296312359" sldId="2147482075"/>
            <ac:spMk id="14" creationId="{683E59D1-474C-CC21-0FAD-B5F1997F4706}"/>
          </ac:spMkLst>
        </pc:spChg>
        <pc:spChg chg="del">
          <ac:chgData name="Aman Sardana (amasarda)" userId="dd472951-390e-47a2-b0d8-108d2804af3d" providerId="ADAL" clId="{E64FDA6F-7538-7E4D-B78D-511839FD91AF}" dt="2023-06-02T16:55:40.411" v="13492" actId="478"/>
          <ac:spMkLst>
            <pc:docMk/>
            <pc:sldMk cId="3296312359" sldId="2147482075"/>
            <ac:spMk id="15" creationId="{2281DBFE-9308-362B-0B5F-8BE3C1EAF9E6}"/>
          </ac:spMkLst>
        </pc:spChg>
        <pc:spChg chg="del">
          <ac:chgData name="Aman Sardana (amasarda)" userId="dd472951-390e-47a2-b0d8-108d2804af3d" providerId="ADAL" clId="{E64FDA6F-7538-7E4D-B78D-511839FD91AF}" dt="2023-06-02T16:55:40.411" v="13492" actId="478"/>
          <ac:spMkLst>
            <pc:docMk/>
            <pc:sldMk cId="3296312359" sldId="2147482075"/>
            <ac:spMk id="16" creationId="{111F2942-23EC-9448-34FB-DAA7E4AD3C0B}"/>
          </ac:spMkLst>
        </pc:spChg>
        <pc:spChg chg="del">
          <ac:chgData name="Aman Sardana (amasarda)" userId="dd472951-390e-47a2-b0d8-108d2804af3d" providerId="ADAL" clId="{E64FDA6F-7538-7E4D-B78D-511839FD91AF}" dt="2023-06-02T16:55:42.613" v="13493" actId="478"/>
          <ac:spMkLst>
            <pc:docMk/>
            <pc:sldMk cId="3296312359" sldId="2147482075"/>
            <ac:spMk id="17" creationId="{5A473CF8-8784-F6FD-3710-3BD5C08B9973}"/>
          </ac:spMkLst>
        </pc:spChg>
        <pc:spChg chg="del">
          <ac:chgData name="Aman Sardana (amasarda)" userId="dd472951-390e-47a2-b0d8-108d2804af3d" providerId="ADAL" clId="{E64FDA6F-7538-7E4D-B78D-511839FD91AF}" dt="2023-06-02T16:55:40.411" v="13492" actId="478"/>
          <ac:spMkLst>
            <pc:docMk/>
            <pc:sldMk cId="3296312359" sldId="2147482075"/>
            <ac:spMk id="18" creationId="{BD2E8A57-B307-C64E-8836-A9627ADBD3D3}"/>
          </ac:spMkLst>
        </pc:spChg>
        <pc:spChg chg="del">
          <ac:chgData name="Aman Sardana (amasarda)" userId="dd472951-390e-47a2-b0d8-108d2804af3d" providerId="ADAL" clId="{E64FDA6F-7538-7E4D-B78D-511839FD91AF}" dt="2023-06-02T16:55:40.411" v="13492" actId="478"/>
          <ac:spMkLst>
            <pc:docMk/>
            <pc:sldMk cId="3296312359" sldId="2147482075"/>
            <ac:spMk id="19" creationId="{A5AAFD5C-D95E-13EB-9049-C214F0A77662}"/>
          </ac:spMkLst>
        </pc:spChg>
        <pc:spChg chg="del">
          <ac:chgData name="Aman Sardana (amasarda)" userId="dd472951-390e-47a2-b0d8-108d2804af3d" providerId="ADAL" clId="{E64FDA6F-7538-7E4D-B78D-511839FD91AF}" dt="2023-06-02T16:55:40.411" v="13492" actId="478"/>
          <ac:spMkLst>
            <pc:docMk/>
            <pc:sldMk cId="3296312359" sldId="2147482075"/>
            <ac:spMk id="36" creationId="{C10B1B5A-BBBB-44BD-76EC-26E574B68753}"/>
          </ac:spMkLst>
        </pc:spChg>
        <pc:spChg chg="del">
          <ac:chgData name="Aman Sardana (amasarda)" userId="dd472951-390e-47a2-b0d8-108d2804af3d" providerId="ADAL" clId="{E64FDA6F-7538-7E4D-B78D-511839FD91AF}" dt="2023-06-02T16:55:40.411" v="13492" actId="478"/>
          <ac:spMkLst>
            <pc:docMk/>
            <pc:sldMk cId="3296312359" sldId="2147482075"/>
            <ac:spMk id="196" creationId="{14AEB6FD-E2C8-4AC3-4BA8-29D63E684164}"/>
          </ac:spMkLst>
        </pc:spChg>
        <pc:spChg chg="del">
          <ac:chgData name="Aman Sardana (amasarda)" userId="dd472951-390e-47a2-b0d8-108d2804af3d" providerId="ADAL" clId="{E64FDA6F-7538-7E4D-B78D-511839FD91AF}" dt="2023-06-02T16:55:40.411" v="13492" actId="478"/>
          <ac:spMkLst>
            <pc:docMk/>
            <pc:sldMk cId="3296312359" sldId="2147482075"/>
            <ac:spMk id="197" creationId="{31526900-5372-6E75-0A1E-893C214B5ACD}"/>
          </ac:spMkLst>
        </pc:spChg>
        <pc:spChg chg="del">
          <ac:chgData name="Aman Sardana (amasarda)" userId="dd472951-390e-47a2-b0d8-108d2804af3d" providerId="ADAL" clId="{E64FDA6F-7538-7E4D-B78D-511839FD91AF}" dt="2023-06-02T16:55:40.411" v="13492" actId="478"/>
          <ac:spMkLst>
            <pc:docMk/>
            <pc:sldMk cId="3296312359" sldId="2147482075"/>
            <ac:spMk id="204" creationId="{9FC3721A-3AAC-2572-E6A1-A364C51A0D32}"/>
          </ac:spMkLst>
        </pc:spChg>
        <pc:spChg chg="del">
          <ac:chgData name="Aman Sardana (amasarda)" userId="dd472951-390e-47a2-b0d8-108d2804af3d" providerId="ADAL" clId="{E64FDA6F-7538-7E4D-B78D-511839FD91AF}" dt="2023-06-02T16:55:40.411" v="13492" actId="478"/>
          <ac:spMkLst>
            <pc:docMk/>
            <pc:sldMk cId="3296312359" sldId="2147482075"/>
            <ac:spMk id="211" creationId="{C435F19C-1862-EB36-DB18-C7A4DBD7AE5C}"/>
          </ac:spMkLst>
        </pc:spChg>
        <pc:spChg chg="del">
          <ac:chgData name="Aman Sardana (amasarda)" userId="dd472951-390e-47a2-b0d8-108d2804af3d" providerId="ADAL" clId="{E64FDA6F-7538-7E4D-B78D-511839FD91AF}" dt="2023-06-02T16:55:40.411" v="13492" actId="478"/>
          <ac:spMkLst>
            <pc:docMk/>
            <pc:sldMk cId="3296312359" sldId="2147482075"/>
            <ac:spMk id="212" creationId="{F48B798B-7E46-BABF-F1BA-87EBA52E34E1}"/>
          </ac:spMkLst>
        </pc:spChg>
        <pc:spChg chg="del">
          <ac:chgData name="Aman Sardana (amasarda)" userId="dd472951-390e-47a2-b0d8-108d2804af3d" providerId="ADAL" clId="{E64FDA6F-7538-7E4D-B78D-511839FD91AF}" dt="2023-06-02T16:55:40.411" v="13492" actId="478"/>
          <ac:spMkLst>
            <pc:docMk/>
            <pc:sldMk cId="3296312359" sldId="2147482075"/>
            <ac:spMk id="213" creationId="{23BF97AF-8F98-89B1-04A5-3316C2A74943}"/>
          </ac:spMkLst>
        </pc:spChg>
        <pc:spChg chg="del">
          <ac:chgData name="Aman Sardana (amasarda)" userId="dd472951-390e-47a2-b0d8-108d2804af3d" providerId="ADAL" clId="{E64FDA6F-7538-7E4D-B78D-511839FD91AF}" dt="2023-06-02T16:55:40.411" v="13492" actId="478"/>
          <ac:spMkLst>
            <pc:docMk/>
            <pc:sldMk cId="3296312359" sldId="2147482075"/>
            <ac:spMk id="214" creationId="{D52258FB-062F-EC5B-2677-259872C36021}"/>
          </ac:spMkLst>
        </pc:spChg>
        <pc:spChg chg="del">
          <ac:chgData name="Aman Sardana (amasarda)" userId="dd472951-390e-47a2-b0d8-108d2804af3d" providerId="ADAL" clId="{E64FDA6F-7538-7E4D-B78D-511839FD91AF}" dt="2023-06-02T16:55:40.411" v="13492" actId="478"/>
          <ac:spMkLst>
            <pc:docMk/>
            <pc:sldMk cId="3296312359" sldId="2147482075"/>
            <ac:spMk id="215" creationId="{C748E692-5C60-6C02-75A5-627BD5E3D142}"/>
          </ac:spMkLst>
        </pc:spChg>
        <pc:spChg chg="del">
          <ac:chgData name="Aman Sardana (amasarda)" userId="dd472951-390e-47a2-b0d8-108d2804af3d" providerId="ADAL" clId="{E64FDA6F-7538-7E4D-B78D-511839FD91AF}" dt="2023-06-02T16:55:40.411" v="13492" actId="478"/>
          <ac:spMkLst>
            <pc:docMk/>
            <pc:sldMk cId="3296312359" sldId="2147482075"/>
            <ac:spMk id="216" creationId="{9E1EDD81-66A7-1B18-1726-4370D199FC6D}"/>
          </ac:spMkLst>
        </pc:spChg>
        <pc:spChg chg="del">
          <ac:chgData name="Aman Sardana (amasarda)" userId="dd472951-390e-47a2-b0d8-108d2804af3d" providerId="ADAL" clId="{E64FDA6F-7538-7E4D-B78D-511839FD91AF}" dt="2023-06-02T16:55:42.613" v="13493" actId="478"/>
          <ac:spMkLst>
            <pc:docMk/>
            <pc:sldMk cId="3296312359" sldId="2147482075"/>
            <ac:spMk id="317" creationId="{D33F8E88-3401-F0C1-6541-FDA78178C847}"/>
          </ac:spMkLst>
        </pc:spChg>
        <pc:spChg chg="add del mod">
          <ac:chgData name="Aman Sardana (amasarda)" userId="dd472951-390e-47a2-b0d8-108d2804af3d" providerId="ADAL" clId="{E64FDA6F-7538-7E4D-B78D-511839FD91AF}" dt="2023-06-02T16:56:38.030" v="13520"/>
          <ac:spMkLst>
            <pc:docMk/>
            <pc:sldMk cId="3296312359" sldId="2147482075"/>
            <ac:spMk id="318" creationId="{5161E668-2D05-BA63-D688-614A923EFBD6}"/>
          </ac:spMkLst>
        </pc:spChg>
        <pc:spChg chg="add del mod">
          <ac:chgData name="Aman Sardana (amasarda)" userId="dd472951-390e-47a2-b0d8-108d2804af3d" providerId="ADAL" clId="{E64FDA6F-7538-7E4D-B78D-511839FD91AF}" dt="2023-06-02T16:56:38.030" v="13520"/>
          <ac:spMkLst>
            <pc:docMk/>
            <pc:sldMk cId="3296312359" sldId="2147482075"/>
            <ac:spMk id="320" creationId="{90FB1B41-6201-79EC-C2CB-C5D8A4AEC07B}"/>
          </ac:spMkLst>
        </pc:spChg>
        <pc:spChg chg="add del mod">
          <ac:chgData name="Aman Sardana (amasarda)" userId="dd472951-390e-47a2-b0d8-108d2804af3d" providerId="ADAL" clId="{E64FDA6F-7538-7E4D-B78D-511839FD91AF}" dt="2023-06-02T16:56:38.030" v="13520"/>
          <ac:spMkLst>
            <pc:docMk/>
            <pc:sldMk cId="3296312359" sldId="2147482075"/>
            <ac:spMk id="321" creationId="{590C53E8-C8B0-7E39-F903-276725D27567}"/>
          </ac:spMkLst>
        </pc:spChg>
        <pc:spChg chg="add del mod">
          <ac:chgData name="Aman Sardana (amasarda)" userId="dd472951-390e-47a2-b0d8-108d2804af3d" providerId="ADAL" clId="{E64FDA6F-7538-7E4D-B78D-511839FD91AF}" dt="2023-06-02T16:56:38.030" v="13520"/>
          <ac:spMkLst>
            <pc:docMk/>
            <pc:sldMk cId="3296312359" sldId="2147482075"/>
            <ac:spMk id="322" creationId="{5ABB7A85-67BE-9032-7376-C9C2B93CD75E}"/>
          </ac:spMkLst>
        </pc:spChg>
        <pc:spChg chg="add del mod">
          <ac:chgData name="Aman Sardana (amasarda)" userId="dd472951-390e-47a2-b0d8-108d2804af3d" providerId="ADAL" clId="{E64FDA6F-7538-7E4D-B78D-511839FD91AF}" dt="2023-06-02T16:56:38.030" v="13520"/>
          <ac:spMkLst>
            <pc:docMk/>
            <pc:sldMk cId="3296312359" sldId="2147482075"/>
            <ac:spMk id="323" creationId="{930A4F22-7AD2-6E1C-1422-D26CAB93B743}"/>
          </ac:spMkLst>
        </pc:spChg>
        <pc:spChg chg="add del mod">
          <ac:chgData name="Aman Sardana (amasarda)" userId="dd472951-390e-47a2-b0d8-108d2804af3d" providerId="ADAL" clId="{E64FDA6F-7538-7E4D-B78D-511839FD91AF}" dt="2023-06-02T16:56:38.030" v="13520"/>
          <ac:spMkLst>
            <pc:docMk/>
            <pc:sldMk cId="3296312359" sldId="2147482075"/>
            <ac:spMk id="324" creationId="{40F66590-ED40-F188-271D-2DADEDD392DF}"/>
          </ac:spMkLst>
        </pc:spChg>
        <pc:spChg chg="mod">
          <ac:chgData name="Aman Sardana (amasarda)" userId="dd472951-390e-47a2-b0d8-108d2804af3d" providerId="ADAL" clId="{E64FDA6F-7538-7E4D-B78D-511839FD91AF}" dt="2023-06-02T16:56:34.463" v="13519"/>
          <ac:spMkLst>
            <pc:docMk/>
            <pc:sldMk cId="3296312359" sldId="2147482075"/>
            <ac:spMk id="326" creationId="{4CC5904D-FED9-5955-9E64-0F688A5C46E6}"/>
          </ac:spMkLst>
        </pc:spChg>
        <pc:spChg chg="mod">
          <ac:chgData name="Aman Sardana (amasarda)" userId="dd472951-390e-47a2-b0d8-108d2804af3d" providerId="ADAL" clId="{E64FDA6F-7538-7E4D-B78D-511839FD91AF}" dt="2023-06-02T16:56:34.463" v="13519"/>
          <ac:spMkLst>
            <pc:docMk/>
            <pc:sldMk cId="3296312359" sldId="2147482075"/>
            <ac:spMk id="327" creationId="{CF790E79-2E5C-49E8-A027-D6DCA8BC3D8B}"/>
          </ac:spMkLst>
        </pc:spChg>
        <pc:spChg chg="mod">
          <ac:chgData name="Aman Sardana (amasarda)" userId="dd472951-390e-47a2-b0d8-108d2804af3d" providerId="ADAL" clId="{E64FDA6F-7538-7E4D-B78D-511839FD91AF}" dt="2023-06-02T16:56:34.463" v="13519"/>
          <ac:spMkLst>
            <pc:docMk/>
            <pc:sldMk cId="3296312359" sldId="2147482075"/>
            <ac:spMk id="328" creationId="{77AD7A98-2FC5-700B-AE32-4B8F26FAD621}"/>
          </ac:spMkLst>
        </pc:spChg>
        <pc:spChg chg="mod">
          <ac:chgData name="Aman Sardana (amasarda)" userId="dd472951-390e-47a2-b0d8-108d2804af3d" providerId="ADAL" clId="{E64FDA6F-7538-7E4D-B78D-511839FD91AF}" dt="2023-06-02T16:56:34.463" v="13519"/>
          <ac:spMkLst>
            <pc:docMk/>
            <pc:sldMk cId="3296312359" sldId="2147482075"/>
            <ac:spMk id="329" creationId="{33F3142C-115E-E636-146D-975AE4F33DFC}"/>
          </ac:spMkLst>
        </pc:spChg>
        <pc:spChg chg="mod">
          <ac:chgData name="Aman Sardana (amasarda)" userId="dd472951-390e-47a2-b0d8-108d2804af3d" providerId="ADAL" clId="{E64FDA6F-7538-7E4D-B78D-511839FD91AF}" dt="2023-06-02T16:56:34.463" v="13519"/>
          <ac:spMkLst>
            <pc:docMk/>
            <pc:sldMk cId="3296312359" sldId="2147482075"/>
            <ac:spMk id="330" creationId="{7CEA3AB4-8E72-9E90-BDEE-297D478A27BC}"/>
          </ac:spMkLst>
        </pc:spChg>
        <pc:spChg chg="mod">
          <ac:chgData name="Aman Sardana (amasarda)" userId="dd472951-390e-47a2-b0d8-108d2804af3d" providerId="ADAL" clId="{E64FDA6F-7538-7E4D-B78D-511839FD91AF}" dt="2023-06-02T16:56:34.463" v="13519"/>
          <ac:spMkLst>
            <pc:docMk/>
            <pc:sldMk cId="3296312359" sldId="2147482075"/>
            <ac:spMk id="331" creationId="{8F105C0B-883B-F83F-B250-DCB9FDBD4FFC}"/>
          </ac:spMkLst>
        </pc:spChg>
        <pc:spChg chg="mod">
          <ac:chgData name="Aman Sardana (amasarda)" userId="dd472951-390e-47a2-b0d8-108d2804af3d" providerId="ADAL" clId="{E64FDA6F-7538-7E4D-B78D-511839FD91AF}" dt="2023-06-02T16:56:34.463" v="13519"/>
          <ac:spMkLst>
            <pc:docMk/>
            <pc:sldMk cId="3296312359" sldId="2147482075"/>
            <ac:spMk id="332" creationId="{257666C2-B027-FD29-B645-7C420356D901}"/>
          </ac:spMkLst>
        </pc:spChg>
        <pc:spChg chg="mod">
          <ac:chgData name="Aman Sardana (amasarda)" userId="dd472951-390e-47a2-b0d8-108d2804af3d" providerId="ADAL" clId="{E64FDA6F-7538-7E4D-B78D-511839FD91AF}" dt="2023-06-02T16:56:34.463" v="13519"/>
          <ac:spMkLst>
            <pc:docMk/>
            <pc:sldMk cId="3296312359" sldId="2147482075"/>
            <ac:spMk id="333" creationId="{1F990B0B-C04E-11B6-BAAE-39B75DF99115}"/>
          </ac:spMkLst>
        </pc:spChg>
        <pc:spChg chg="add del mod">
          <ac:chgData name="Aman Sardana (amasarda)" userId="dd472951-390e-47a2-b0d8-108d2804af3d" providerId="ADAL" clId="{E64FDA6F-7538-7E4D-B78D-511839FD91AF}" dt="2023-06-02T16:56:38.030" v="13520"/>
          <ac:spMkLst>
            <pc:docMk/>
            <pc:sldMk cId="3296312359" sldId="2147482075"/>
            <ac:spMk id="335" creationId="{C8F2BC6B-0476-BDA7-4517-2E5C78886FCF}"/>
          </ac:spMkLst>
        </pc:spChg>
        <pc:spChg chg="add del mod">
          <ac:chgData name="Aman Sardana (amasarda)" userId="dd472951-390e-47a2-b0d8-108d2804af3d" providerId="ADAL" clId="{E64FDA6F-7538-7E4D-B78D-511839FD91AF}" dt="2023-06-02T16:56:38.030" v="13520"/>
          <ac:spMkLst>
            <pc:docMk/>
            <pc:sldMk cId="3296312359" sldId="2147482075"/>
            <ac:spMk id="337" creationId="{18BE8541-C647-35EB-28D1-D81E1EDE5AC5}"/>
          </ac:spMkLst>
        </pc:spChg>
        <pc:spChg chg="add del mod">
          <ac:chgData name="Aman Sardana (amasarda)" userId="dd472951-390e-47a2-b0d8-108d2804af3d" providerId="ADAL" clId="{E64FDA6F-7538-7E4D-B78D-511839FD91AF}" dt="2023-06-02T16:56:38.030" v="13520"/>
          <ac:spMkLst>
            <pc:docMk/>
            <pc:sldMk cId="3296312359" sldId="2147482075"/>
            <ac:spMk id="338" creationId="{9A65DDC2-0F29-5465-EF8D-3AF4995E3D00}"/>
          </ac:spMkLst>
        </pc:spChg>
        <pc:spChg chg="mod">
          <ac:chgData name="Aman Sardana (amasarda)" userId="dd472951-390e-47a2-b0d8-108d2804af3d" providerId="ADAL" clId="{E64FDA6F-7538-7E4D-B78D-511839FD91AF}" dt="2023-06-02T16:56:34.463" v="13519"/>
          <ac:spMkLst>
            <pc:docMk/>
            <pc:sldMk cId="3296312359" sldId="2147482075"/>
            <ac:spMk id="341" creationId="{F74E3F0A-006A-1612-DF9A-2E9EB06C48F1}"/>
          </ac:spMkLst>
        </pc:spChg>
        <pc:spChg chg="mod">
          <ac:chgData name="Aman Sardana (amasarda)" userId="dd472951-390e-47a2-b0d8-108d2804af3d" providerId="ADAL" clId="{E64FDA6F-7538-7E4D-B78D-511839FD91AF}" dt="2023-06-02T16:56:34.463" v="13519"/>
          <ac:spMkLst>
            <pc:docMk/>
            <pc:sldMk cId="3296312359" sldId="2147482075"/>
            <ac:spMk id="342" creationId="{6AC83B8C-5641-8CEA-75C1-276BAF527C96}"/>
          </ac:spMkLst>
        </pc:spChg>
        <pc:spChg chg="mod">
          <ac:chgData name="Aman Sardana (amasarda)" userId="dd472951-390e-47a2-b0d8-108d2804af3d" providerId="ADAL" clId="{E64FDA6F-7538-7E4D-B78D-511839FD91AF}" dt="2023-06-02T16:56:34.463" v="13519"/>
          <ac:spMkLst>
            <pc:docMk/>
            <pc:sldMk cId="3296312359" sldId="2147482075"/>
            <ac:spMk id="343" creationId="{12C5F089-283B-A19A-E87F-E5B00932979C}"/>
          </ac:spMkLst>
        </pc:spChg>
        <pc:spChg chg="mod">
          <ac:chgData name="Aman Sardana (amasarda)" userId="dd472951-390e-47a2-b0d8-108d2804af3d" providerId="ADAL" clId="{E64FDA6F-7538-7E4D-B78D-511839FD91AF}" dt="2023-06-02T16:56:34.463" v="13519"/>
          <ac:spMkLst>
            <pc:docMk/>
            <pc:sldMk cId="3296312359" sldId="2147482075"/>
            <ac:spMk id="344" creationId="{ABC426B3-C655-9A8A-BAD4-A7672AB8C735}"/>
          </ac:spMkLst>
        </pc:spChg>
        <pc:spChg chg="mod">
          <ac:chgData name="Aman Sardana (amasarda)" userId="dd472951-390e-47a2-b0d8-108d2804af3d" providerId="ADAL" clId="{E64FDA6F-7538-7E4D-B78D-511839FD91AF}" dt="2023-06-02T16:56:34.463" v="13519"/>
          <ac:spMkLst>
            <pc:docMk/>
            <pc:sldMk cId="3296312359" sldId="2147482075"/>
            <ac:spMk id="345" creationId="{3FF631C1-F7CD-57A6-B166-77812D9749C9}"/>
          </ac:spMkLst>
        </pc:spChg>
        <pc:spChg chg="mod">
          <ac:chgData name="Aman Sardana (amasarda)" userId="dd472951-390e-47a2-b0d8-108d2804af3d" providerId="ADAL" clId="{E64FDA6F-7538-7E4D-B78D-511839FD91AF}" dt="2023-06-02T16:56:34.463" v="13519"/>
          <ac:spMkLst>
            <pc:docMk/>
            <pc:sldMk cId="3296312359" sldId="2147482075"/>
            <ac:spMk id="346" creationId="{005F1E66-FAAF-A82B-9CE9-24DCCDEF0CDD}"/>
          </ac:spMkLst>
        </pc:spChg>
        <pc:spChg chg="mod">
          <ac:chgData name="Aman Sardana (amasarda)" userId="dd472951-390e-47a2-b0d8-108d2804af3d" providerId="ADAL" clId="{E64FDA6F-7538-7E4D-B78D-511839FD91AF}" dt="2023-06-02T16:56:34.463" v="13519"/>
          <ac:spMkLst>
            <pc:docMk/>
            <pc:sldMk cId="3296312359" sldId="2147482075"/>
            <ac:spMk id="348" creationId="{854C7713-CB39-1E78-67CB-4124EA11F922}"/>
          </ac:spMkLst>
        </pc:spChg>
        <pc:spChg chg="mod">
          <ac:chgData name="Aman Sardana (amasarda)" userId="dd472951-390e-47a2-b0d8-108d2804af3d" providerId="ADAL" clId="{E64FDA6F-7538-7E4D-B78D-511839FD91AF}" dt="2023-06-02T16:56:34.463" v="13519"/>
          <ac:spMkLst>
            <pc:docMk/>
            <pc:sldMk cId="3296312359" sldId="2147482075"/>
            <ac:spMk id="349" creationId="{6CA98CE0-3D48-F883-5D74-1F6B09ED1133}"/>
          </ac:spMkLst>
        </pc:spChg>
        <pc:spChg chg="mod">
          <ac:chgData name="Aman Sardana (amasarda)" userId="dd472951-390e-47a2-b0d8-108d2804af3d" providerId="ADAL" clId="{E64FDA6F-7538-7E4D-B78D-511839FD91AF}" dt="2023-06-02T16:56:34.463" v="13519"/>
          <ac:spMkLst>
            <pc:docMk/>
            <pc:sldMk cId="3296312359" sldId="2147482075"/>
            <ac:spMk id="350" creationId="{75893F79-791B-8FC9-F0B1-59A7539ACB81}"/>
          </ac:spMkLst>
        </pc:spChg>
        <pc:spChg chg="mod">
          <ac:chgData name="Aman Sardana (amasarda)" userId="dd472951-390e-47a2-b0d8-108d2804af3d" providerId="ADAL" clId="{E64FDA6F-7538-7E4D-B78D-511839FD91AF}" dt="2023-06-02T16:56:34.463" v="13519"/>
          <ac:spMkLst>
            <pc:docMk/>
            <pc:sldMk cId="3296312359" sldId="2147482075"/>
            <ac:spMk id="351" creationId="{20259AA0-E797-95D2-22F9-CDDBF9723FC3}"/>
          </ac:spMkLst>
        </pc:spChg>
        <pc:spChg chg="mod">
          <ac:chgData name="Aman Sardana (amasarda)" userId="dd472951-390e-47a2-b0d8-108d2804af3d" providerId="ADAL" clId="{E64FDA6F-7538-7E4D-B78D-511839FD91AF}" dt="2023-06-02T16:56:34.463" v="13519"/>
          <ac:spMkLst>
            <pc:docMk/>
            <pc:sldMk cId="3296312359" sldId="2147482075"/>
            <ac:spMk id="352" creationId="{31DB1512-EC10-6CC9-53E7-F9B82BA2DD9B}"/>
          </ac:spMkLst>
        </pc:spChg>
        <pc:spChg chg="mod">
          <ac:chgData name="Aman Sardana (amasarda)" userId="dd472951-390e-47a2-b0d8-108d2804af3d" providerId="ADAL" clId="{E64FDA6F-7538-7E4D-B78D-511839FD91AF}" dt="2023-06-02T16:56:34.463" v="13519"/>
          <ac:spMkLst>
            <pc:docMk/>
            <pc:sldMk cId="3296312359" sldId="2147482075"/>
            <ac:spMk id="353" creationId="{827EBFDA-8E83-76D4-153A-3D55E0DA311A}"/>
          </ac:spMkLst>
        </pc:spChg>
        <pc:spChg chg="add del mod">
          <ac:chgData name="Aman Sardana (amasarda)" userId="dd472951-390e-47a2-b0d8-108d2804af3d" providerId="ADAL" clId="{E64FDA6F-7538-7E4D-B78D-511839FD91AF}" dt="2023-06-02T16:56:38.030" v="13520"/>
          <ac:spMkLst>
            <pc:docMk/>
            <pc:sldMk cId="3296312359" sldId="2147482075"/>
            <ac:spMk id="354" creationId="{7FCEA500-2632-7A8A-8A88-7DF39BDBD9EA}"/>
          </ac:spMkLst>
        </pc:spChg>
        <pc:spChg chg="add del mod">
          <ac:chgData name="Aman Sardana (amasarda)" userId="dd472951-390e-47a2-b0d8-108d2804af3d" providerId="ADAL" clId="{E64FDA6F-7538-7E4D-B78D-511839FD91AF}" dt="2023-06-02T16:56:38.030" v="13520"/>
          <ac:spMkLst>
            <pc:docMk/>
            <pc:sldMk cId="3296312359" sldId="2147482075"/>
            <ac:spMk id="355" creationId="{7AC89058-0F08-D98C-C212-CF41E29F02D8}"/>
          </ac:spMkLst>
        </pc:spChg>
        <pc:spChg chg="add del mod">
          <ac:chgData name="Aman Sardana (amasarda)" userId="dd472951-390e-47a2-b0d8-108d2804af3d" providerId="ADAL" clId="{E64FDA6F-7538-7E4D-B78D-511839FD91AF}" dt="2023-06-02T16:56:38.030" v="13520"/>
          <ac:spMkLst>
            <pc:docMk/>
            <pc:sldMk cId="3296312359" sldId="2147482075"/>
            <ac:spMk id="356" creationId="{ADD11DD1-EBC9-9CA5-736C-A17C3D80C99F}"/>
          </ac:spMkLst>
        </pc:spChg>
        <pc:spChg chg="add del mod">
          <ac:chgData name="Aman Sardana (amasarda)" userId="dd472951-390e-47a2-b0d8-108d2804af3d" providerId="ADAL" clId="{E64FDA6F-7538-7E4D-B78D-511839FD91AF}" dt="2023-06-02T16:56:38.030" v="13520"/>
          <ac:spMkLst>
            <pc:docMk/>
            <pc:sldMk cId="3296312359" sldId="2147482075"/>
            <ac:spMk id="358" creationId="{BC7EDACD-C67A-8AC1-BA6B-1ADA418A7533}"/>
          </ac:spMkLst>
        </pc:spChg>
        <pc:spChg chg="add del mod">
          <ac:chgData name="Aman Sardana (amasarda)" userId="dd472951-390e-47a2-b0d8-108d2804af3d" providerId="ADAL" clId="{E64FDA6F-7538-7E4D-B78D-511839FD91AF}" dt="2023-06-02T16:56:38.030" v="13520"/>
          <ac:spMkLst>
            <pc:docMk/>
            <pc:sldMk cId="3296312359" sldId="2147482075"/>
            <ac:spMk id="359" creationId="{7287BA88-D30B-4EAC-0203-03DE84F66237}"/>
          </ac:spMkLst>
        </pc:spChg>
        <pc:spChg chg="add del mod">
          <ac:chgData name="Aman Sardana (amasarda)" userId="dd472951-390e-47a2-b0d8-108d2804af3d" providerId="ADAL" clId="{E64FDA6F-7538-7E4D-B78D-511839FD91AF}" dt="2023-06-02T16:56:38.030" v="13520"/>
          <ac:spMkLst>
            <pc:docMk/>
            <pc:sldMk cId="3296312359" sldId="2147482075"/>
            <ac:spMk id="360" creationId="{6184782A-4F5D-7221-97C3-99B36CE6D20C}"/>
          </ac:spMkLst>
        </pc:spChg>
        <pc:spChg chg="add del mod">
          <ac:chgData name="Aman Sardana (amasarda)" userId="dd472951-390e-47a2-b0d8-108d2804af3d" providerId="ADAL" clId="{E64FDA6F-7538-7E4D-B78D-511839FD91AF}" dt="2023-06-02T16:56:38.030" v="13520"/>
          <ac:spMkLst>
            <pc:docMk/>
            <pc:sldMk cId="3296312359" sldId="2147482075"/>
            <ac:spMk id="361" creationId="{351349A0-CA5A-C929-27E6-E31AA9EECA31}"/>
          </ac:spMkLst>
        </pc:spChg>
        <pc:spChg chg="add del mod">
          <ac:chgData name="Aman Sardana (amasarda)" userId="dd472951-390e-47a2-b0d8-108d2804af3d" providerId="ADAL" clId="{E64FDA6F-7538-7E4D-B78D-511839FD91AF}" dt="2023-06-02T16:56:38.030" v="13520"/>
          <ac:spMkLst>
            <pc:docMk/>
            <pc:sldMk cId="3296312359" sldId="2147482075"/>
            <ac:spMk id="363" creationId="{C014F0BA-D6BF-F12D-5A54-E5BD28E00E8F}"/>
          </ac:spMkLst>
        </pc:spChg>
        <pc:spChg chg="add del mod">
          <ac:chgData name="Aman Sardana (amasarda)" userId="dd472951-390e-47a2-b0d8-108d2804af3d" providerId="ADAL" clId="{E64FDA6F-7538-7E4D-B78D-511839FD91AF}" dt="2023-06-02T16:56:38.030" v="13520"/>
          <ac:spMkLst>
            <pc:docMk/>
            <pc:sldMk cId="3296312359" sldId="2147482075"/>
            <ac:spMk id="364" creationId="{8E42D1EF-0218-7716-AF3B-AD0A4B204154}"/>
          </ac:spMkLst>
        </pc:spChg>
        <pc:spChg chg="add del mod">
          <ac:chgData name="Aman Sardana (amasarda)" userId="dd472951-390e-47a2-b0d8-108d2804af3d" providerId="ADAL" clId="{E64FDA6F-7538-7E4D-B78D-511839FD91AF}" dt="2023-06-02T16:56:38.030" v="13520"/>
          <ac:spMkLst>
            <pc:docMk/>
            <pc:sldMk cId="3296312359" sldId="2147482075"/>
            <ac:spMk id="365" creationId="{7E7B0BAD-5797-45F8-67E7-CBA5BF338FBB}"/>
          </ac:spMkLst>
        </pc:spChg>
        <pc:spChg chg="add del mod">
          <ac:chgData name="Aman Sardana (amasarda)" userId="dd472951-390e-47a2-b0d8-108d2804af3d" providerId="ADAL" clId="{E64FDA6F-7538-7E4D-B78D-511839FD91AF}" dt="2023-06-02T16:56:38.030" v="13520"/>
          <ac:spMkLst>
            <pc:docMk/>
            <pc:sldMk cId="3296312359" sldId="2147482075"/>
            <ac:spMk id="366" creationId="{6F2EF65C-8D13-AE48-7146-2649A0913D50}"/>
          </ac:spMkLst>
        </pc:spChg>
        <pc:spChg chg="add del mod">
          <ac:chgData name="Aman Sardana (amasarda)" userId="dd472951-390e-47a2-b0d8-108d2804af3d" providerId="ADAL" clId="{E64FDA6F-7538-7E4D-B78D-511839FD91AF}" dt="2023-06-02T16:56:38.030" v="13520"/>
          <ac:spMkLst>
            <pc:docMk/>
            <pc:sldMk cId="3296312359" sldId="2147482075"/>
            <ac:spMk id="371" creationId="{04110558-87EF-0505-6464-A51859F7B4A5}"/>
          </ac:spMkLst>
        </pc:spChg>
        <pc:spChg chg="mod">
          <ac:chgData name="Aman Sardana (amasarda)" userId="dd472951-390e-47a2-b0d8-108d2804af3d" providerId="ADAL" clId="{E64FDA6F-7538-7E4D-B78D-511839FD91AF}" dt="2023-06-02T16:56:34.463" v="13519"/>
          <ac:spMkLst>
            <pc:docMk/>
            <pc:sldMk cId="3296312359" sldId="2147482075"/>
            <ac:spMk id="373" creationId="{6051AF7D-03C0-C53B-AE5B-DD67C63FB36E}"/>
          </ac:spMkLst>
        </pc:spChg>
        <pc:spChg chg="add del mod">
          <ac:chgData name="Aman Sardana (amasarda)" userId="dd472951-390e-47a2-b0d8-108d2804af3d" providerId="ADAL" clId="{E64FDA6F-7538-7E4D-B78D-511839FD91AF}" dt="2023-06-02T16:56:38.030" v="13520"/>
          <ac:spMkLst>
            <pc:docMk/>
            <pc:sldMk cId="3296312359" sldId="2147482075"/>
            <ac:spMk id="377" creationId="{29DB2B80-2CB8-84B4-5650-79D2C3520743}"/>
          </ac:spMkLst>
        </pc:spChg>
        <pc:spChg chg="add del mod">
          <ac:chgData name="Aman Sardana (amasarda)" userId="dd472951-390e-47a2-b0d8-108d2804af3d" providerId="ADAL" clId="{E64FDA6F-7538-7E4D-B78D-511839FD91AF}" dt="2023-06-02T16:56:38.030" v="13520"/>
          <ac:spMkLst>
            <pc:docMk/>
            <pc:sldMk cId="3296312359" sldId="2147482075"/>
            <ac:spMk id="378" creationId="{FEABCDF4-52E0-1E6F-B959-17973E7AC093}"/>
          </ac:spMkLst>
        </pc:spChg>
        <pc:spChg chg="add del mod">
          <ac:chgData name="Aman Sardana (amasarda)" userId="dd472951-390e-47a2-b0d8-108d2804af3d" providerId="ADAL" clId="{E64FDA6F-7538-7E4D-B78D-511839FD91AF}" dt="2023-06-02T16:56:38.030" v="13520"/>
          <ac:spMkLst>
            <pc:docMk/>
            <pc:sldMk cId="3296312359" sldId="2147482075"/>
            <ac:spMk id="379" creationId="{DA52F35B-3DC7-3116-6703-EC703262EF4B}"/>
          </ac:spMkLst>
        </pc:spChg>
        <pc:spChg chg="add del mod">
          <ac:chgData name="Aman Sardana (amasarda)" userId="dd472951-390e-47a2-b0d8-108d2804af3d" providerId="ADAL" clId="{E64FDA6F-7538-7E4D-B78D-511839FD91AF}" dt="2023-06-02T16:56:38.030" v="13520"/>
          <ac:spMkLst>
            <pc:docMk/>
            <pc:sldMk cId="3296312359" sldId="2147482075"/>
            <ac:spMk id="382" creationId="{09645B0D-220E-FBA8-D7ED-8EB268D2AF8C}"/>
          </ac:spMkLst>
        </pc:spChg>
        <pc:spChg chg="add del mod">
          <ac:chgData name="Aman Sardana (amasarda)" userId="dd472951-390e-47a2-b0d8-108d2804af3d" providerId="ADAL" clId="{E64FDA6F-7538-7E4D-B78D-511839FD91AF}" dt="2023-06-02T16:56:38.030" v="13520"/>
          <ac:spMkLst>
            <pc:docMk/>
            <pc:sldMk cId="3296312359" sldId="2147482075"/>
            <ac:spMk id="384" creationId="{A1454598-9179-B61C-EEE3-8BC0890E67FA}"/>
          </ac:spMkLst>
        </pc:spChg>
        <pc:spChg chg="add del mod">
          <ac:chgData name="Aman Sardana (amasarda)" userId="dd472951-390e-47a2-b0d8-108d2804af3d" providerId="ADAL" clId="{E64FDA6F-7538-7E4D-B78D-511839FD91AF}" dt="2023-06-02T16:56:38.030" v="13520"/>
          <ac:spMkLst>
            <pc:docMk/>
            <pc:sldMk cId="3296312359" sldId="2147482075"/>
            <ac:spMk id="385" creationId="{40AD5199-6EAF-F593-5815-123416169560}"/>
          </ac:spMkLst>
        </pc:spChg>
        <pc:spChg chg="add del mod">
          <ac:chgData name="Aman Sardana (amasarda)" userId="dd472951-390e-47a2-b0d8-108d2804af3d" providerId="ADAL" clId="{E64FDA6F-7538-7E4D-B78D-511839FD91AF}" dt="2023-06-02T16:56:38.030" v="13520"/>
          <ac:spMkLst>
            <pc:docMk/>
            <pc:sldMk cId="3296312359" sldId="2147482075"/>
            <ac:spMk id="386" creationId="{3A852C81-0F39-7312-C3A4-7E0C69C2FF3B}"/>
          </ac:spMkLst>
        </pc:spChg>
        <pc:spChg chg="mod">
          <ac:chgData name="Aman Sardana (amasarda)" userId="dd472951-390e-47a2-b0d8-108d2804af3d" providerId="ADAL" clId="{E64FDA6F-7538-7E4D-B78D-511839FD91AF}" dt="2023-06-02T16:56:34.463" v="13519"/>
          <ac:spMkLst>
            <pc:docMk/>
            <pc:sldMk cId="3296312359" sldId="2147482075"/>
            <ac:spMk id="388" creationId="{6861E447-E8CD-F61F-30B2-DB84A3DAF38D}"/>
          </ac:spMkLst>
        </pc:spChg>
        <pc:spChg chg="mod">
          <ac:chgData name="Aman Sardana (amasarda)" userId="dd472951-390e-47a2-b0d8-108d2804af3d" providerId="ADAL" clId="{E64FDA6F-7538-7E4D-B78D-511839FD91AF}" dt="2023-06-02T16:56:34.463" v="13519"/>
          <ac:spMkLst>
            <pc:docMk/>
            <pc:sldMk cId="3296312359" sldId="2147482075"/>
            <ac:spMk id="389" creationId="{9B75781F-7A5B-9701-CB6D-46860B4C5E0D}"/>
          </ac:spMkLst>
        </pc:spChg>
        <pc:spChg chg="add del mod">
          <ac:chgData name="Aman Sardana (amasarda)" userId="dd472951-390e-47a2-b0d8-108d2804af3d" providerId="ADAL" clId="{E64FDA6F-7538-7E4D-B78D-511839FD91AF}" dt="2023-06-02T16:56:38.030" v="13520"/>
          <ac:spMkLst>
            <pc:docMk/>
            <pc:sldMk cId="3296312359" sldId="2147482075"/>
            <ac:spMk id="390" creationId="{5C734393-9C50-7FBC-1D12-40049F714EA9}"/>
          </ac:spMkLst>
        </pc:spChg>
        <pc:spChg chg="mod">
          <ac:chgData name="Aman Sardana (amasarda)" userId="dd472951-390e-47a2-b0d8-108d2804af3d" providerId="ADAL" clId="{E64FDA6F-7538-7E4D-B78D-511839FD91AF}" dt="2023-06-02T16:56:34.463" v="13519"/>
          <ac:spMkLst>
            <pc:docMk/>
            <pc:sldMk cId="3296312359" sldId="2147482075"/>
            <ac:spMk id="392" creationId="{DD4BEE46-869B-2C79-E37E-B954BCA1C39D}"/>
          </ac:spMkLst>
        </pc:spChg>
        <pc:spChg chg="mod">
          <ac:chgData name="Aman Sardana (amasarda)" userId="dd472951-390e-47a2-b0d8-108d2804af3d" providerId="ADAL" clId="{E64FDA6F-7538-7E4D-B78D-511839FD91AF}" dt="2023-06-02T16:56:34.463" v="13519"/>
          <ac:spMkLst>
            <pc:docMk/>
            <pc:sldMk cId="3296312359" sldId="2147482075"/>
            <ac:spMk id="393" creationId="{B828D413-8286-D970-9A99-D025D4541C4F}"/>
          </ac:spMkLst>
        </pc:spChg>
        <pc:spChg chg="mod">
          <ac:chgData name="Aman Sardana (amasarda)" userId="dd472951-390e-47a2-b0d8-108d2804af3d" providerId="ADAL" clId="{E64FDA6F-7538-7E4D-B78D-511839FD91AF}" dt="2023-06-02T16:56:34.463" v="13519"/>
          <ac:spMkLst>
            <pc:docMk/>
            <pc:sldMk cId="3296312359" sldId="2147482075"/>
            <ac:spMk id="394" creationId="{1375B3F6-A52E-8659-39B4-5012B7C1124D}"/>
          </ac:spMkLst>
        </pc:spChg>
        <pc:spChg chg="mod">
          <ac:chgData name="Aman Sardana (amasarda)" userId="dd472951-390e-47a2-b0d8-108d2804af3d" providerId="ADAL" clId="{E64FDA6F-7538-7E4D-B78D-511839FD91AF}" dt="2023-06-02T16:56:34.463" v="13519"/>
          <ac:spMkLst>
            <pc:docMk/>
            <pc:sldMk cId="3296312359" sldId="2147482075"/>
            <ac:spMk id="395" creationId="{5C22BA5E-E1F8-CAD5-D897-6F508DA2E471}"/>
          </ac:spMkLst>
        </pc:spChg>
        <pc:spChg chg="mod">
          <ac:chgData name="Aman Sardana (amasarda)" userId="dd472951-390e-47a2-b0d8-108d2804af3d" providerId="ADAL" clId="{E64FDA6F-7538-7E4D-B78D-511839FD91AF}" dt="2023-06-02T16:56:34.463" v="13519"/>
          <ac:spMkLst>
            <pc:docMk/>
            <pc:sldMk cId="3296312359" sldId="2147482075"/>
            <ac:spMk id="396" creationId="{8C483370-B7FB-F665-A4A8-34B7317F5849}"/>
          </ac:spMkLst>
        </pc:spChg>
        <pc:spChg chg="mod">
          <ac:chgData name="Aman Sardana (amasarda)" userId="dd472951-390e-47a2-b0d8-108d2804af3d" providerId="ADAL" clId="{E64FDA6F-7538-7E4D-B78D-511839FD91AF}" dt="2023-06-02T16:56:34.463" v="13519"/>
          <ac:spMkLst>
            <pc:docMk/>
            <pc:sldMk cId="3296312359" sldId="2147482075"/>
            <ac:spMk id="397" creationId="{47BE9F24-2935-CAD2-0B1E-CDD7707D602D}"/>
          </ac:spMkLst>
        </pc:spChg>
        <pc:spChg chg="mod">
          <ac:chgData name="Aman Sardana (amasarda)" userId="dd472951-390e-47a2-b0d8-108d2804af3d" providerId="ADAL" clId="{E64FDA6F-7538-7E4D-B78D-511839FD91AF}" dt="2023-06-02T16:56:34.463" v="13519"/>
          <ac:spMkLst>
            <pc:docMk/>
            <pc:sldMk cId="3296312359" sldId="2147482075"/>
            <ac:spMk id="398" creationId="{A8FD0B5A-AB7B-E993-241F-8E10EA1BE6EC}"/>
          </ac:spMkLst>
        </pc:spChg>
        <pc:spChg chg="mod">
          <ac:chgData name="Aman Sardana (amasarda)" userId="dd472951-390e-47a2-b0d8-108d2804af3d" providerId="ADAL" clId="{E64FDA6F-7538-7E4D-B78D-511839FD91AF}" dt="2023-06-02T16:56:34.463" v="13519"/>
          <ac:spMkLst>
            <pc:docMk/>
            <pc:sldMk cId="3296312359" sldId="2147482075"/>
            <ac:spMk id="399" creationId="{8DA3AB10-F9E9-DAFC-C8CE-D06B19AC808B}"/>
          </ac:spMkLst>
        </pc:spChg>
        <pc:spChg chg="mod">
          <ac:chgData name="Aman Sardana (amasarda)" userId="dd472951-390e-47a2-b0d8-108d2804af3d" providerId="ADAL" clId="{E64FDA6F-7538-7E4D-B78D-511839FD91AF}" dt="2023-06-02T16:56:34.463" v="13519"/>
          <ac:spMkLst>
            <pc:docMk/>
            <pc:sldMk cId="3296312359" sldId="2147482075"/>
            <ac:spMk id="400" creationId="{FFF48020-BD79-C589-1BE6-31D4E9B4196B}"/>
          </ac:spMkLst>
        </pc:spChg>
        <pc:spChg chg="mod">
          <ac:chgData name="Aman Sardana (amasarda)" userId="dd472951-390e-47a2-b0d8-108d2804af3d" providerId="ADAL" clId="{E64FDA6F-7538-7E4D-B78D-511839FD91AF}" dt="2023-06-02T16:56:34.463" v="13519"/>
          <ac:spMkLst>
            <pc:docMk/>
            <pc:sldMk cId="3296312359" sldId="2147482075"/>
            <ac:spMk id="401" creationId="{80377FC5-64F4-DC33-39D5-404095C76384}"/>
          </ac:spMkLst>
        </pc:spChg>
        <pc:spChg chg="mod">
          <ac:chgData name="Aman Sardana (amasarda)" userId="dd472951-390e-47a2-b0d8-108d2804af3d" providerId="ADAL" clId="{E64FDA6F-7538-7E4D-B78D-511839FD91AF}" dt="2023-06-02T16:56:34.463" v="13519"/>
          <ac:spMkLst>
            <pc:docMk/>
            <pc:sldMk cId="3296312359" sldId="2147482075"/>
            <ac:spMk id="402" creationId="{42267B69-DEA0-3C22-B726-4911A984D14C}"/>
          </ac:spMkLst>
        </pc:spChg>
        <pc:spChg chg="mod">
          <ac:chgData name="Aman Sardana (amasarda)" userId="dd472951-390e-47a2-b0d8-108d2804af3d" providerId="ADAL" clId="{E64FDA6F-7538-7E4D-B78D-511839FD91AF}" dt="2023-06-02T16:56:34.463" v="13519"/>
          <ac:spMkLst>
            <pc:docMk/>
            <pc:sldMk cId="3296312359" sldId="2147482075"/>
            <ac:spMk id="403" creationId="{EFC57815-87A0-DFAA-0BC9-E680EFD995B0}"/>
          </ac:spMkLst>
        </pc:spChg>
        <pc:spChg chg="mod">
          <ac:chgData name="Aman Sardana (amasarda)" userId="dd472951-390e-47a2-b0d8-108d2804af3d" providerId="ADAL" clId="{E64FDA6F-7538-7E4D-B78D-511839FD91AF}" dt="2023-06-02T16:56:34.463" v="13519"/>
          <ac:spMkLst>
            <pc:docMk/>
            <pc:sldMk cId="3296312359" sldId="2147482075"/>
            <ac:spMk id="404" creationId="{8469F17C-5D12-00C4-A19A-0BEC3086E095}"/>
          </ac:spMkLst>
        </pc:spChg>
        <pc:spChg chg="mod">
          <ac:chgData name="Aman Sardana (amasarda)" userId="dd472951-390e-47a2-b0d8-108d2804af3d" providerId="ADAL" clId="{E64FDA6F-7538-7E4D-B78D-511839FD91AF}" dt="2023-06-02T16:56:34.463" v="13519"/>
          <ac:spMkLst>
            <pc:docMk/>
            <pc:sldMk cId="3296312359" sldId="2147482075"/>
            <ac:spMk id="405" creationId="{D4AE4E8D-6C92-2530-2AE2-40757DB910CB}"/>
          </ac:spMkLst>
        </pc:spChg>
        <pc:spChg chg="mod">
          <ac:chgData name="Aman Sardana (amasarda)" userId="dd472951-390e-47a2-b0d8-108d2804af3d" providerId="ADAL" clId="{E64FDA6F-7538-7E4D-B78D-511839FD91AF}" dt="2023-06-02T16:56:34.463" v="13519"/>
          <ac:spMkLst>
            <pc:docMk/>
            <pc:sldMk cId="3296312359" sldId="2147482075"/>
            <ac:spMk id="406" creationId="{176C784C-8572-5980-CB8E-2F349584E964}"/>
          </ac:spMkLst>
        </pc:spChg>
        <pc:spChg chg="mod">
          <ac:chgData name="Aman Sardana (amasarda)" userId="dd472951-390e-47a2-b0d8-108d2804af3d" providerId="ADAL" clId="{E64FDA6F-7538-7E4D-B78D-511839FD91AF}" dt="2023-06-02T16:56:34.463" v="13519"/>
          <ac:spMkLst>
            <pc:docMk/>
            <pc:sldMk cId="3296312359" sldId="2147482075"/>
            <ac:spMk id="407" creationId="{821627F9-DC51-DA45-9E9A-2DF83D852044}"/>
          </ac:spMkLst>
        </pc:spChg>
        <pc:spChg chg="mod">
          <ac:chgData name="Aman Sardana (amasarda)" userId="dd472951-390e-47a2-b0d8-108d2804af3d" providerId="ADAL" clId="{E64FDA6F-7538-7E4D-B78D-511839FD91AF}" dt="2023-06-02T16:56:34.463" v="13519"/>
          <ac:spMkLst>
            <pc:docMk/>
            <pc:sldMk cId="3296312359" sldId="2147482075"/>
            <ac:spMk id="408" creationId="{4787452C-A160-833C-8EB7-DB1E877AF0E6}"/>
          </ac:spMkLst>
        </pc:spChg>
        <pc:spChg chg="mod">
          <ac:chgData name="Aman Sardana (amasarda)" userId="dd472951-390e-47a2-b0d8-108d2804af3d" providerId="ADAL" clId="{E64FDA6F-7538-7E4D-B78D-511839FD91AF}" dt="2023-06-02T16:56:34.463" v="13519"/>
          <ac:spMkLst>
            <pc:docMk/>
            <pc:sldMk cId="3296312359" sldId="2147482075"/>
            <ac:spMk id="409" creationId="{374DA144-8E7A-3063-DF05-3240ABFA4621}"/>
          </ac:spMkLst>
        </pc:spChg>
        <pc:spChg chg="add del mod">
          <ac:chgData name="Aman Sardana (amasarda)" userId="dd472951-390e-47a2-b0d8-108d2804af3d" providerId="ADAL" clId="{E64FDA6F-7538-7E4D-B78D-511839FD91AF}" dt="2023-06-02T16:56:38.030" v="13520"/>
          <ac:spMkLst>
            <pc:docMk/>
            <pc:sldMk cId="3296312359" sldId="2147482075"/>
            <ac:spMk id="410" creationId="{10A57041-0A46-5A39-F8C7-9AF5258B2D7C}"/>
          </ac:spMkLst>
        </pc:spChg>
        <pc:spChg chg="mod">
          <ac:chgData name="Aman Sardana (amasarda)" userId="dd472951-390e-47a2-b0d8-108d2804af3d" providerId="ADAL" clId="{E64FDA6F-7538-7E4D-B78D-511839FD91AF}" dt="2023-06-02T16:56:34.463" v="13519"/>
          <ac:spMkLst>
            <pc:docMk/>
            <pc:sldMk cId="3296312359" sldId="2147482075"/>
            <ac:spMk id="412" creationId="{0D38E70F-8001-8975-3F42-2A09FA2BC856}"/>
          </ac:spMkLst>
        </pc:spChg>
        <pc:spChg chg="mod">
          <ac:chgData name="Aman Sardana (amasarda)" userId="dd472951-390e-47a2-b0d8-108d2804af3d" providerId="ADAL" clId="{E64FDA6F-7538-7E4D-B78D-511839FD91AF}" dt="2023-06-02T16:56:34.463" v="13519"/>
          <ac:spMkLst>
            <pc:docMk/>
            <pc:sldMk cId="3296312359" sldId="2147482075"/>
            <ac:spMk id="413" creationId="{580EE82A-75C4-763E-52B5-89687DCFCC3F}"/>
          </ac:spMkLst>
        </pc:spChg>
        <pc:spChg chg="add del mod">
          <ac:chgData name="Aman Sardana (amasarda)" userId="dd472951-390e-47a2-b0d8-108d2804af3d" providerId="ADAL" clId="{E64FDA6F-7538-7E4D-B78D-511839FD91AF}" dt="2023-06-02T16:56:38.030" v="13520"/>
          <ac:spMkLst>
            <pc:docMk/>
            <pc:sldMk cId="3296312359" sldId="2147482075"/>
            <ac:spMk id="414" creationId="{A19D1649-CA93-22C6-E749-5E84B43A623A}"/>
          </ac:spMkLst>
        </pc:spChg>
        <pc:spChg chg="mod">
          <ac:chgData name="Aman Sardana (amasarda)" userId="dd472951-390e-47a2-b0d8-108d2804af3d" providerId="ADAL" clId="{E64FDA6F-7538-7E4D-B78D-511839FD91AF}" dt="2023-06-02T16:56:34.463" v="13519"/>
          <ac:spMkLst>
            <pc:docMk/>
            <pc:sldMk cId="3296312359" sldId="2147482075"/>
            <ac:spMk id="416" creationId="{8294FC11-915E-5C1E-6403-5FC0926B6950}"/>
          </ac:spMkLst>
        </pc:spChg>
        <pc:spChg chg="mod">
          <ac:chgData name="Aman Sardana (amasarda)" userId="dd472951-390e-47a2-b0d8-108d2804af3d" providerId="ADAL" clId="{E64FDA6F-7538-7E4D-B78D-511839FD91AF}" dt="2023-06-02T16:56:34.463" v="13519"/>
          <ac:spMkLst>
            <pc:docMk/>
            <pc:sldMk cId="3296312359" sldId="2147482075"/>
            <ac:spMk id="417" creationId="{21D2D5AA-AF94-F03C-3FD3-1DF864462672}"/>
          </ac:spMkLst>
        </pc:spChg>
        <pc:spChg chg="mod">
          <ac:chgData name="Aman Sardana (amasarda)" userId="dd472951-390e-47a2-b0d8-108d2804af3d" providerId="ADAL" clId="{E64FDA6F-7538-7E4D-B78D-511839FD91AF}" dt="2023-06-02T16:56:34.463" v="13519"/>
          <ac:spMkLst>
            <pc:docMk/>
            <pc:sldMk cId="3296312359" sldId="2147482075"/>
            <ac:spMk id="418" creationId="{08464766-3871-C35E-A25A-96FEACCD470B}"/>
          </ac:spMkLst>
        </pc:spChg>
        <pc:spChg chg="mod">
          <ac:chgData name="Aman Sardana (amasarda)" userId="dd472951-390e-47a2-b0d8-108d2804af3d" providerId="ADAL" clId="{E64FDA6F-7538-7E4D-B78D-511839FD91AF}" dt="2023-06-02T16:56:34.463" v="13519"/>
          <ac:spMkLst>
            <pc:docMk/>
            <pc:sldMk cId="3296312359" sldId="2147482075"/>
            <ac:spMk id="419" creationId="{36421130-3424-A1C6-220D-1CB303618F74}"/>
          </ac:spMkLst>
        </pc:spChg>
        <pc:spChg chg="add del mod">
          <ac:chgData name="Aman Sardana (amasarda)" userId="dd472951-390e-47a2-b0d8-108d2804af3d" providerId="ADAL" clId="{E64FDA6F-7538-7E4D-B78D-511839FD91AF}" dt="2023-06-02T16:56:38.030" v="13520"/>
          <ac:spMkLst>
            <pc:docMk/>
            <pc:sldMk cId="3296312359" sldId="2147482075"/>
            <ac:spMk id="426" creationId="{F729A5BF-5B8D-FF7F-E273-27208C21A6EA}"/>
          </ac:spMkLst>
        </pc:spChg>
        <pc:spChg chg="add del mod">
          <ac:chgData name="Aman Sardana (amasarda)" userId="dd472951-390e-47a2-b0d8-108d2804af3d" providerId="ADAL" clId="{E64FDA6F-7538-7E4D-B78D-511839FD91AF}" dt="2023-06-02T16:56:38.030" v="13520"/>
          <ac:spMkLst>
            <pc:docMk/>
            <pc:sldMk cId="3296312359" sldId="2147482075"/>
            <ac:spMk id="427" creationId="{098DD938-A6A2-321E-1A15-4DBD2FD474F1}"/>
          </ac:spMkLst>
        </pc:spChg>
        <pc:spChg chg="add del mod">
          <ac:chgData name="Aman Sardana (amasarda)" userId="dd472951-390e-47a2-b0d8-108d2804af3d" providerId="ADAL" clId="{E64FDA6F-7538-7E4D-B78D-511839FD91AF}" dt="2023-06-02T16:56:38.030" v="13520"/>
          <ac:spMkLst>
            <pc:docMk/>
            <pc:sldMk cId="3296312359" sldId="2147482075"/>
            <ac:spMk id="429" creationId="{BF782A24-CB1F-1A10-4E81-561281768FD9}"/>
          </ac:spMkLst>
        </pc:spChg>
        <pc:spChg chg="add del mod">
          <ac:chgData name="Aman Sardana (amasarda)" userId="dd472951-390e-47a2-b0d8-108d2804af3d" providerId="ADAL" clId="{E64FDA6F-7538-7E4D-B78D-511839FD91AF}" dt="2023-06-02T16:56:38.030" v="13520"/>
          <ac:spMkLst>
            <pc:docMk/>
            <pc:sldMk cId="3296312359" sldId="2147482075"/>
            <ac:spMk id="432" creationId="{CC5CCD88-CFCD-B743-6667-07AB9A2EE85A}"/>
          </ac:spMkLst>
        </pc:spChg>
        <pc:spChg chg="mod">
          <ac:chgData name="Aman Sardana (amasarda)" userId="dd472951-390e-47a2-b0d8-108d2804af3d" providerId="ADAL" clId="{E64FDA6F-7538-7E4D-B78D-511839FD91AF}" dt="2023-06-02T16:56:34.463" v="13519"/>
          <ac:spMkLst>
            <pc:docMk/>
            <pc:sldMk cId="3296312359" sldId="2147482075"/>
            <ac:spMk id="434" creationId="{29B8CD9E-84F7-8142-EB23-1C9FEE8DCD9E}"/>
          </ac:spMkLst>
        </pc:spChg>
        <pc:spChg chg="mod">
          <ac:chgData name="Aman Sardana (amasarda)" userId="dd472951-390e-47a2-b0d8-108d2804af3d" providerId="ADAL" clId="{E64FDA6F-7538-7E4D-B78D-511839FD91AF}" dt="2023-06-02T16:56:34.463" v="13519"/>
          <ac:spMkLst>
            <pc:docMk/>
            <pc:sldMk cId="3296312359" sldId="2147482075"/>
            <ac:spMk id="435" creationId="{6611AD9D-ED59-4569-D61A-22FEF3B5277F}"/>
          </ac:spMkLst>
        </pc:spChg>
        <pc:spChg chg="mod">
          <ac:chgData name="Aman Sardana (amasarda)" userId="dd472951-390e-47a2-b0d8-108d2804af3d" providerId="ADAL" clId="{E64FDA6F-7538-7E4D-B78D-511839FD91AF}" dt="2023-06-02T16:56:34.463" v="13519"/>
          <ac:spMkLst>
            <pc:docMk/>
            <pc:sldMk cId="3296312359" sldId="2147482075"/>
            <ac:spMk id="436" creationId="{599CF0A3-7B88-CD4E-DD75-934B80BA1513}"/>
          </ac:spMkLst>
        </pc:spChg>
        <pc:spChg chg="add del mod">
          <ac:chgData name="Aman Sardana (amasarda)" userId="dd472951-390e-47a2-b0d8-108d2804af3d" providerId="ADAL" clId="{E64FDA6F-7538-7E4D-B78D-511839FD91AF}" dt="2023-06-02T16:56:38.030" v="13520"/>
          <ac:spMkLst>
            <pc:docMk/>
            <pc:sldMk cId="3296312359" sldId="2147482075"/>
            <ac:spMk id="437" creationId="{814655E4-6B82-9A8F-4AAA-71581358B03A}"/>
          </ac:spMkLst>
        </pc:spChg>
        <pc:spChg chg="add del mod">
          <ac:chgData name="Aman Sardana (amasarda)" userId="dd472951-390e-47a2-b0d8-108d2804af3d" providerId="ADAL" clId="{E64FDA6F-7538-7E4D-B78D-511839FD91AF}" dt="2023-06-02T16:56:38.030" v="13520"/>
          <ac:spMkLst>
            <pc:docMk/>
            <pc:sldMk cId="3296312359" sldId="2147482075"/>
            <ac:spMk id="438" creationId="{F4D60085-6AD8-DA64-D732-827F329E5731}"/>
          </ac:spMkLst>
        </pc:spChg>
        <pc:spChg chg="add del mod">
          <ac:chgData name="Aman Sardana (amasarda)" userId="dd472951-390e-47a2-b0d8-108d2804af3d" providerId="ADAL" clId="{E64FDA6F-7538-7E4D-B78D-511839FD91AF}" dt="2023-06-02T16:56:38.030" v="13520"/>
          <ac:spMkLst>
            <pc:docMk/>
            <pc:sldMk cId="3296312359" sldId="2147482075"/>
            <ac:spMk id="448" creationId="{3262B097-3F85-89B6-DC10-CC2ECBC6782F}"/>
          </ac:spMkLst>
        </pc:spChg>
        <pc:spChg chg="add mod">
          <ac:chgData name="Aman Sardana (amasarda)" userId="dd472951-390e-47a2-b0d8-108d2804af3d" providerId="ADAL" clId="{E64FDA6F-7538-7E4D-B78D-511839FD91AF}" dt="2023-06-02T17:31:52.776" v="13712" actId="1038"/>
          <ac:spMkLst>
            <pc:docMk/>
            <pc:sldMk cId="3296312359" sldId="2147482075"/>
            <ac:spMk id="449" creationId="{F2BDCDC2-185A-E324-9E6A-C3E4871B39AB}"/>
          </ac:spMkLst>
        </pc:spChg>
        <pc:spChg chg="add mod">
          <ac:chgData name="Aman Sardana (amasarda)" userId="dd472951-390e-47a2-b0d8-108d2804af3d" providerId="ADAL" clId="{E64FDA6F-7538-7E4D-B78D-511839FD91AF}" dt="2023-06-02T17:31:52.776" v="13712" actId="1038"/>
          <ac:spMkLst>
            <pc:docMk/>
            <pc:sldMk cId="3296312359" sldId="2147482075"/>
            <ac:spMk id="450" creationId="{66EC9215-3A83-D98E-A761-77B0D1BCA56D}"/>
          </ac:spMkLst>
        </pc:spChg>
        <pc:spChg chg="add mod">
          <ac:chgData name="Aman Sardana (amasarda)" userId="dd472951-390e-47a2-b0d8-108d2804af3d" providerId="ADAL" clId="{E64FDA6F-7538-7E4D-B78D-511839FD91AF}" dt="2023-06-02T17:31:52.776" v="13712" actId="1038"/>
          <ac:spMkLst>
            <pc:docMk/>
            <pc:sldMk cId="3296312359" sldId="2147482075"/>
            <ac:spMk id="451" creationId="{2D27ED96-353E-AD8D-1742-D28CC89A4D92}"/>
          </ac:spMkLst>
        </pc:spChg>
        <pc:spChg chg="add mod">
          <ac:chgData name="Aman Sardana (amasarda)" userId="dd472951-390e-47a2-b0d8-108d2804af3d" providerId="ADAL" clId="{E64FDA6F-7538-7E4D-B78D-511839FD91AF}" dt="2023-06-02T17:31:52.776" v="13712" actId="1038"/>
          <ac:spMkLst>
            <pc:docMk/>
            <pc:sldMk cId="3296312359" sldId="2147482075"/>
            <ac:spMk id="452" creationId="{8BCC651E-0B26-E17D-FE9D-1C6BCBF7CF45}"/>
          </ac:spMkLst>
        </pc:spChg>
        <pc:spChg chg="add mod">
          <ac:chgData name="Aman Sardana (amasarda)" userId="dd472951-390e-47a2-b0d8-108d2804af3d" providerId="ADAL" clId="{E64FDA6F-7538-7E4D-B78D-511839FD91AF}" dt="2023-06-02T17:31:52.776" v="13712" actId="1038"/>
          <ac:spMkLst>
            <pc:docMk/>
            <pc:sldMk cId="3296312359" sldId="2147482075"/>
            <ac:spMk id="454" creationId="{B1CAD384-83B1-FFD4-C7A6-B09CF363975B}"/>
          </ac:spMkLst>
        </pc:spChg>
        <pc:spChg chg="add mod">
          <ac:chgData name="Aman Sardana (amasarda)" userId="dd472951-390e-47a2-b0d8-108d2804af3d" providerId="ADAL" clId="{E64FDA6F-7538-7E4D-B78D-511839FD91AF}" dt="2023-06-02T17:31:52.776" v="13712" actId="1038"/>
          <ac:spMkLst>
            <pc:docMk/>
            <pc:sldMk cId="3296312359" sldId="2147482075"/>
            <ac:spMk id="455" creationId="{58F2CD74-583A-0AD1-4FBB-F303088002F0}"/>
          </ac:spMkLst>
        </pc:spChg>
        <pc:spChg chg="add mod">
          <ac:chgData name="Aman Sardana (amasarda)" userId="dd472951-390e-47a2-b0d8-108d2804af3d" providerId="ADAL" clId="{E64FDA6F-7538-7E4D-B78D-511839FD91AF}" dt="2023-06-02T17:31:52.776" v="13712" actId="1038"/>
          <ac:spMkLst>
            <pc:docMk/>
            <pc:sldMk cId="3296312359" sldId="2147482075"/>
            <ac:spMk id="456" creationId="{51F2AD04-E5E8-5A11-B001-8253AE5BBCF5}"/>
          </ac:spMkLst>
        </pc:spChg>
        <pc:spChg chg="add mod">
          <ac:chgData name="Aman Sardana (amasarda)" userId="dd472951-390e-47a2-b0d8-108d2804af3d" providerId="ADAL" clId="{E64FDA6F-7538-7E4D-B78D-511839FD91AF}" dt="2023-06-02T17:31:52.776" v="13712" actId="1038"/>
          <ac:spMkLst>
            <pc:docMk/>
            <pc:sldMk cId="3296312359" sldId="2147482075"/>
            <ac:spMk id="457" creationId="{C3D0EE18-EA29-6E54-32FC-1B2F57222247}"/>
          </ac:spMkLst>
        </pc:spChg>
        <pc:spChg chg="add mod">
          <ac:chgData name="Aman Sardana (amasarda)" userId="dd472951-390e-47a2-b0d8-108d2804af3d" providerId="ADAL" clId="{E64FDA6F-7538-7E4D-B78D-511839FD91AF}" dt="2023-06-02T17:31:52.776" v="13712" actId="1038"/>
          <ac:spMkLst>
            <pc:docMk/>
            <pc:sldMk cId="3296312359" sldId="2147482075"/>
            <ac:spMk id="458" creationId="{A84DBD41-AF05-60BE-E109-EF94A1E0FE8A}"/>
          </ac:spMkLst>
        </pc:spChg>
        <pc:spChg chg="mod">
          <ac:chgData name="Aman Sardana (amasarda)" userId="dd472951-390e-47a2-b0d8-108d2804af3d" providerId="ADAL" clId="{E64FDA6F-7538-7E4D-B78D-511839FD91AF}" dt="2023-06-02T17:31:52.776" v="13712" actId="1038"/>
          <ac:spMkLst>
            <pc:docMk/>
            <pc:sldMk cId="3296312359" sldId="2147482075"/>
            <ac:spMk id="460" creationId="{BC20B1E7-F1F4-4FB3-09A2-9A69FF625A1E}"/>
          </ac:spMkLst>
        </pc:spChg>
        <pc:spChg chg="mod">
          <ac:chgData name="Aman Sardana (amasarda)" userId="dd472951-390e-47a2-b0d8-108d2804af3d" providerId="ADAL" clId="{E64FDA6F-7538-7E4D-B78D-511839FD91AF}" dt="2023-06-02T17:31:52.776" v="13712" actId="1038"/>
          <ac:spMkLst>
            <pc:docMk/>
            <pc:sldMk cId="3296312359" sldId="2147482075"/>
            <ac:spMk id="461" creationId="{EAA50DB7-0E2A-7EEB-7E4F-F8C65FBAE4AE}"/>
          </ac:spMkLst>
        </pc:spChg>
        <pc:spChg chg="mod">
          <ac:chgData name="Aman Sardana (amasarda)" userId="dd472951-390e-47a2-b0d8-108d2804af3d" providerId="ADAL" clId="{E64FDA6F-7538-7E4D-B78D-511839FD91AF}" dt="2023-06-02T17:31:52.776" v="13712" actId="1038"/>
          <ac:spMkLst>
            <pc:docMk/>
            <pc:sldMk cId="3296312359" sldId="2147482075"/>
            <ac:spMk id="462" creationId="{7617E017-AFDC-859F-36D9-649286CBEE2F}"/>
          </ac:spMkLst>
        </pc:spChg>
        <pc:spChg chg="mod">
          <ac:chgData name="Aman Sardana (amasarda)" userId="dd472951-390e-47a2-b0d8-108d2804af3d" providerId="ADAL" clId="{E64FDA6F-7538-7E4D-B78D-511839FD91AF}" dt="2023-06-02T17:31:52.776" v="13712" actId="1038"/>
          <ac:spMkLst>
            <pc:docMk/>
            <pc:sldMk cId="3296312359" sldId="2147482075"/>
            <ac:spMk id="463" creationId="{5CFA1C5C-0856-17AD-4389-1C07B291DE39}"/>
          </ac:spMkLst>
        </pc:spChg>
        <pc:spChg chg="mod">
          <ac:chgData name="Aman Sardana (amasarda)" userId="dd472951-390e-47a2-b0d8-108d2804af3d" providerId="ADAL" clId="{E64FDA6F-7538-7E4D-B78D-511839FD91AF}" dt="2023-06-02T17:31:52.776" v="13712" actId="1038"/>
          <ac:spMkLst>
            <pc:docMk/>
            <pc:sldMk cId="3296312359" sldId="2147482075"/>
            <ac:spMk id="464" creationId="{EE9D7F50-4F02-4118-F24A-CC1C4F99B9A0}"/>
          </ac:spMkLst>
        </pc:spChg>
        <pc:spChg chg="mod">
          <ac:chgData name="Aman Sardana (amasarda)" userId="dd472951-390e-47a2-b0d8-108d2804af3d" providerId="ADAL" clId="{E64FDA6F-7538-7E4D-B78D-511839FD91AF}" dt="2023-06-02T17:31:52.776" v="13712" actId="1038"/>
          <ac:spMkLst>
            <pc:docMk/>
            <pc:sldMk cId="3296312359" sldId="2147482075"/>
            <ac:spMk id="465" creationId="{7866090F-8826-5215-CDA5-FF2CF732C3A2}"/>
          </ac:spMkLst>
        </pc:spChg>
        <pc:spChg chg="mod">
          <ac:chgData name="Aman Sardana (amasarda)" userId="dd472951-390e-47a2-b0d8-108d2804af3d" providerId="ADAL" clId="{E64FDA6F-7538-7E4D-B78D-511839FD91AF}" dt="2023-06-02T17:31:52.776" v="13712" actId="1038"/>
          <ac:spMkLst>
            <pc:docMk/>
            <pc:sldMk cId="3296312359" sldId="2147482075"/>
            <ac:spMk id="466" creationId="{1AB64C65-8D9C-D306-8CF2-EFED4261EE21}"/>
          </ac:spMkLst>
        </pc:spChg>
        <pc:spChg chg="mod">
          <ac:chgData name="Aman Sardana (amasarda)" userId="dd472951-390e-47a2-b0d8-108d2804af3d" providerId="ADAL" clId="{E64FDA6F-7538-7E4D-B78D-511839FD91AF}" dt="2023-06-02T17:31:52.776" v="13712" actId="1038"/>
          <ac:spMkLst>
            <pc:docMk/>
            <pc:sldMk cId="3296312359" sldId="2147482075"/>
            <ac:spMk id="467" creationId="{EF94B9B2-4007-D29C-55B8-79E62D76EF26}"/>
          </ac:spMkLst>
        </pc:spChg>
        <pc:spChg chg="add mod">
          <ac:chgData name="Aman Sardana (amasarda)" userId="dd472951-390e-47a2-b0d8-108d2804af3d" providerId="ADAL" clId="{E64FDA6F-7538-7E4D-B78D-511839FD91AF}" dt="2023-06-02T17:31:52.776" v="13712" actId="1038"/>
          <ac:spMkLst>
            <pc:docMk/>
            <pc:sldMk cId="3296312359" sldId="2147482075"/>
            <ac:spMk id="469" creationId="{4C2B1513-4245-6B27-83F9-83DA8B556E5C}"/>
          </ac:spMkLst>
        </pc:spChg>
        <pc:spChg chg="add mod">
          <ac:chgData name="Aman Sardana (amasarda)" userId="dd472951-390e-47a2-b0d8-108d2804af3d" providerId="ADAL" clId="{E64FDA6F-7538-7E4D-B78D-511839FD91AF}" dt="2023-06-02T17:31:52.776" v="13712" actId="1038"/>
          <ac:spMkLst>
            <pc:docMk/>
            <pc:sldMk cId="3296312359" sldId="2147482075"/>
            <ac:spMk id="471" creationId="{65302288-941F-4534-3594-7FFC6618DD9D}"/>
          </ac:spMkLst>
        </pc:spChg>
        <pc:spChg chg="add mod">
          <ac:chgData name="Aman Sardana (amasarda)" userId="dd472951-390e-47a2-b0d8-108d2804af3d" providerId="ADAL" clId="{E64FDA6F-7538-7E4D-B78D-511839FD91AF}" dt="2023-06-02T17:31:52.776" v="13712" actId="1038"/>
          <ac:spMkLst>
            <pc:docMk/>
            <pc:sldMk cId="3296312359" sldId="2147482075"/>
            <ac:spMk id="472" creationId="{9870300F-A42F-8154-E111-159F2517530C}"/>
          </ac:spMkLst>
        </pc:spChg>
        <pc:spChg chg="mod">
          <ac:chgData name="Aman Sardana (amasarda)" userId="dd472951-390e-47a2-b0d8-108d2804af3d" providerId="ADAL" clId="{E64FDA6F-7538-7E4D-B78D-511839FD91AF}" dt="2023-06-02T17:31:52.776" v="13712" actId="1038"/>
          <ac:spMkLst>
            <pc:docMk/>
            <pc:sldMk cId="3296312359" sldId="2147482075"/>
            <ac:spMk id="475" creationId="{064F01BE-6241-D612-90A9-CFE63C0CC9D1}"/>
          </ac:spMkLst>
        </pc:spChg>
        <pc:spChg chg="mod">
          <ac:chgData name="Aman Sardana (amasarda)" userId="dd472951-390e-47a2-b0d8-108d2804af3d" providerId="ADAL" clId="{E64FDA6F-7538-7E4D-B78D-511839FD91AF}" dt="2023-06-02T17:31:52.776" v="13712" actId="1038"/>
          <ac:spMkLst>
            <pc:docMk/>
            <pc:sldMk cId="3296312359" sldId="2147482075"/>
            <ac:spMk id="476" creationId="{6F2B128F-14B2-201C-0CE6-2C8CC7080F98}"/>
          </ac:spMkLst>
        </pc:spChg>
        <pc:spChg chg="mod">
          <ac:chgData name="Aman Sardana (amasarda)" userId="dd472951-390e-47a2-b0d8-108d2804af3d" providerId="ADAL" clId="{E64FDA6F-7538-7E4D-B78D-511839FD91AF}" dt="2023-06-02T17:31:52.776" v="13712" actId="1038"/>
          <ac:spMkLst>
            <pc:docMk/>
            <pc:sldMk cId="3296312359" sldId="2147482075"/>
            <ac:spMk id="477" creationId="{E1AE68B1-6382-C6FE-01C4-D364380EE31C}"/>
          </ac:spMkLst>
        </pc:spChg>
        <pc:spChg chg="mod">
          <ac:chgData name="Aman Sardana (amasarda)" userId="dd472951-390e-47a2-b0d8-108d2804af3d" providerId="ADAL" clId="{E64FDA6F-7538-7E4D-B78D-511839FD91AF}" dt="2023-06-02T17:31:52.776" v="13712" actId="1038"/>
          <ac:spMkLst>
            <pc:docMk/>
            <pc:sldMk cId="3296312359" sldId="2147482075"/>
            <ac:spMk id="478" creationId="{95AD375A-3760-1BBF-E579-F7AB5653D899}"/>
          </ac:spMkLst>
        </pc:spChg>
        <pc:spChg chg="mod">
          <ac:chgData name="Aman Sardana (amasarda)" userId="dd472951-390e-47a2-b0d8-108d2804af3d" providerId="ADAL" clId="{E64FDA6F-7538-7E4D-B78D-511839FD91AF}" dt="2023-06-02T17:31:52.776" v="13712" actId="1038"/>
          <ac:spMkLst>
            <pc:docMk/>
            <pc:sldMk cId="3296312359" sldId="2147482075"/>
            <ac:spMk id="479" creationId="{E26992ED-7E8D-469D-7429-E754321583A7}"/>
          </ac:spMkLst>
        </pc:spChg>
        <pc:spChg chg="mod">
          <ac:chgData name="Aman Sardana (amasarda)" userId="dd472951-390e-47a2-b0d8-108d2804af3d" providerId="ADAL" clId="{E64FDA6F-7538-7E4D-B78D-511839FD91AF}" dt="2023-06-02T17:31:52.776" v="13712" actId="1038"/>
          <ac:spMkLst>
            <pc:docMk/>
            <pc:sldMk cId="3296312359" sldId="2147482075"/>
            <ac:spMk id="480" creationId="{8688E8CC-AF20-BE31-2E98-E83533A99DFA}"/>
          </ac:spMkLst>
        </pc:spChg>
        <pc:spChg chg="mod">
          <ac:chgData name="Aman Sardana (amasarda)" userId="dd472951-390e-47a2-b0d8-108d2804af3d" providerId="ADAL" clId="{E64FDA6F-7538-7E4D-B78D-511839FD91AF}" dt="2023-06-02T17:31:52.776" v="13712" actId="1038"/>
          <ac:spMkLst>
            <pc:docMk/>
            <pc:sldMk cId="3296312359" sldId="2147482075"/>
            <ac:spMk id="482" creationId="{E7CE91C7-0D08-BAF0-74EA-9C9ABD699CDD}"/>
          </ac:spMkLst>
        </pc:spChg>
        <pc:spChg chg="mod">
          <ac:chgData name="Aman Sardana (amasarda)" userId="dd472951-390e-47a2-b0d8-108d2804af3d" providerId="ADAL" clId="{E64FDA6F-7538-7E4D-B78D-511839FD91AF}" dt="2023-06-02T17:31:52.776" v="13712" actId="1038"/>
          <ac:spMkLst>
            <pc:docMk/>
            <pc:sldMk cId="3296312359" sldId="2147482075"/>
            <ac:spMk id="483" creationId="{F59C2601-0AC6-F4D6-4029-EEFDC0808635}"/>
          </ac:spMkLst>
        </pc:spChg>
        <pc:spChg chg="mod">
          <ac:chgData name="Aman Sardana (amasarda)" userId="dd472951-390e-47a2-b0d8-108d2804af3d" providerId="ADAL" clId="{E64FDA6F-7538-7E4D-B78D-511839FD91AF}" dt="2023-06-02T17:31:52.776" v="13712" actId="1038"/>
          <ac:spMkLst>
            <pc:docMk/>
            <pc:sldMk cId="3296312359" sldId="2147482075"/>
            <ac:spMk id="484" creationId="{73A1CE38-358E-8CD7-00F4-22F4CB580A12}"/>
          </ac:spMkLst>
        </pc:spChg>
        <pc:spChg chg="mod">
          <ac:chgData name="Aman Sardana (amasarda)" userId="dd472951-390e-47a2-b0d8-108d2804af3d" providerId="ADAL" clId="{E64FDA6F-7538-7E4D-B78D-511839FD91AF}" dt="2023-06-02T17:31:52.776" v="13712" actId="1038"/>
          <ac:spMkLst>
            <pc:docMk/>
            <pc:sldMk cId="3296312359" sldId="2147482075"/>
            <ac:spMk id="485" creationId="{28EDAA81-BDFB-6CF8-FC3F-7DECA6AD90B6}"/>
          </ac:spMkLst>
        </pc:spChg>
        <pc:spChg chg="mod">
          <ac:chgData name="Aman Sardana (amasarda)" userId="dd472951-390e-47a2-b0d8-108d2804af3d" providerId="ADAL" clId="{E64FDA6F-7538-7E4D-B78D-511839FD91AF}" dt="2023-06-02T17:31:52.776" v="13712" actId="1038"/>
          <ac:spMkLst>
            <pc:docMk/>
            <pc:sldMk cId="3296312359" sldId="2147482075"/>
            <ac:spMk id="486" creationId="{137CB144-AD9A-D6DC-A79C-CABF03AF0FE4}"/>
          </ac:spMkLst>
        </pc:spChg>
        <pc:spChg chg="mod">
          <ac:chgData name="Aman Sardana (amasarda)" userId="dd472951-390e-47a2-b0d8-108d2804af3d" providerId="ADAL" clId="{E64FDA6F-7538-7E4D-B78D-511839FD91AF}" dt="2023-06-02T17:31:52.776" v="13712" actId="1038"/>
          <ac:spMkLst>
            <pc:docMk/>
            <pc:sldMk cId="3296312359" sldId="2147482075"/>
            <ac:spMk id="487" creationId="{E8C4C5E6-548D-AF18-2089-F8B5841CD5E9}"/>
          </ac:spMkLst>
        </pc:spChg>
        <pc:spChg chg="add mod">
          <ac:chgData name="Aman Sardana (amasarda)" userId="dd472951-390e-47a2-b0d8-108d2804af3d" providerId="ADAL" clId="{E64FDA6F-7538-7E4D-B78D-511839FD91AF}" dt="2023-06-02T17:31:52.776" v="13712" actId="1038"/>
          <ac:spMkLst>
            <pc:docMk/>
            <pc:sldMk cId="3296312359" sldId="2147482075"/>
            <ac:spMk id="488" creationId="{1167ABD8-C21B-1902-CF7D-962C305DA619}"/>
          </ac:spMkLst>
        </pc:spChg>
        <pc:spChg chg="add mod">
          <ac:chgData name="Aman Sardana (amasarda)" userId="dd472951-390e-47a2-b0d8-108d2804af3d" providerId="ADAL" clId="{E64FDA6F-7538-7E4D-B78D-511839FD91AF}" dt="2023-06-02T17:31:52.776" v="13712" actId="1038"/>
          <ac:spMkLst>
            <pc:docMk/>
            <pc:sldMk cId="3296312359" sldId="2147482075"/>
            <ac:spMk id="489" creationId="{9E206F9E-5519-CA03-711B-EAF2CC833AC9}"/>
          </ac:spMkLst>
        </pc:spChg>
        <pc:spChg chg="add mod">
          <ac:chgData name="Aman Sardana (amasarda)" userId="dd472951-390e-47a2-b0d8-108d2804af3d" providerId="ADAL" clId="{E64FDA6F-7538-7E4D-B78D-511839FD91AF}" dt="2023-06-02T17:31:52.776" v="13712" actId="1038"/>
          <ac:spMkLst>
            <pc:docMk/>
            <pc:sldMk cId="3296312359" sldId="2147482075"/>
            <ac:spMk id="490" creationId="{DB7E1D76-046D-6F3F-1CBD-7B1C796652B3}"/>
          </ac:spMkLst>
        </pc:spChg>
        <pc:spChg chg="add mod">
          <ac:chgData name="Aman Sardana (amasarda)" userId="dd472951-390e-47a2-b0d8-108d2804af3d" providerId="ADAL" clId="{E64FDA6F-7538-7E4D-B78D-511839FD91AF}" dt="2023-06-02T17:31:52.776" v="13712" actId="1038"/>
          <ac:spMkLst>
            <pc:docMk/>
            <pc:sldMk cId="3296312359" sldId="2147482075"/>
            <ac:spMk id="492" creationId="{4C0B41CE-6CAD-D8BD-EDD4-C0F7B80A0921}"/>
          </ac:spMkLst>
        </pc:spChg>
        <pc:spChg chg="add mod">
          <ac:chgData name="Aman Sardana (amasarda)" userId="dd472951-390e-47a2-b0d8-108d2804af3d" providerId="ADAL" clId="{E64FDA6F-7538-7E4D-B78D-511839FD91AF}" dt="2023-06-02T17:31:52.776" v="13712" actId="1038"/>
          <ac:spMkLst>
            <pc:docMk/>
            <pc:sldMk cId="3296312359" sldId="2147482075"/>
            <ac:spMk id="493" creationId="{DA4E9A10-A2BD-F986-32D6-36DE5A97083C}"/>
          </ac:spMkLst>
        </pc:spChg>
        <pc:spChg chg="add mod">
          <ac:chgData name="Aman Sardana (amasarda)" userId="dd472951-390e-47a2-b0d8-108d2804af3d" providerId="ADAL" clId="{E64FDA6F-7538-7E4D-B78D-511839FD91AF}" dt="2023-06-02T17:31:52.776" v="13712" actId="1038"/>
          <ac:spMkLst>
            <pc:docMk/>
            <pc:sldMk cId="3296312359" sldId="2147482075"/>
            <ac:spMk id="494" creationId="{1B6D52F5-5E75-8E3E-4EB9-E2BA99A55093}"/>
          </ac:spMkLst>
        </pc:spChg>
        <pc:spChg chg="add mod">
          <ac:chgData name="Aman Sardana (amasarda)" userId="dd472951-390e-47a2-b0d8-108d2804af3d" providerId="ADAL" clId="{E64FDA6F-7538-7E4D-B78D-511839FD91AF}" dt="2023-06-02T17:31:52.776" v="13712" actId="1038"/>
          <ac:spMkLst>
            <pc:docMk/>
            <pc:sldMk cId="3296312359" sldId="2147482075"/>
            <ac:spMk id="495" creationId="{20168D48-1569-7393-C777-B4F89E71EF2D}"/>
          </ac:spMkLst>
        </pc:spChg>
        <pc:spChg chg="add mod">
          <ac:chgData name="Aman Sardana (amasarda)" userId="dd472951-390e-47a2-b0d8-108d2804af3d" providerId="ADAL" clId="{E64FDA6F-7538-7E4D-B78D-511839FD91AF}" dt="2023-06-02T17:31:52.776" v="13712" actId="1038"/>
          <ac:spMkLst>
            <pc:docMk/>
            <pc:sldMk cId="3296312359" sldId="2147482075"/>
            <ac:spMk id="497" creationId="{FDDF65AA-361B-5565-DD42-FD029AEE86AC}"/>
          </ac:spMkLst>
        </pc:spChg>
        <pc:spChg chg="add mod">
          <ac:chgData name="Aman Sardana (amasarda)" userId="dd472951-390e-47a2-b0d8-108d2804af3d" providerId="ADAL" clId="{E64FDA6F-7538-7E4D-B78D-511839FD91AF}" dt="2023-06-02T17:31:52.776" v="13712" actId="1038"/>
          <ac:spMkLst>
            <pc:docMk/>
            <pc:sldMk cId="3296312359" sldId="2147482075"/>
            <ac:spMk id="498" creationId="{4D3F8B0E-C2E1-0DB6-067B-B51C9C5CA615}"/>
          </ac:spMkLst>
        </pc:spChg>
        <pc:spChg chg="add mod">
          <ac:chgData name="Aman Sardana (amasarda)" userId="dd472951-390e-47a2-b0d8-108d2804af3d" providerId="ADAL" clId="{E64FDA6F-7538-7E4D-B78D-511839FD91AF}" dt="2023-06-02T17:31:52.776" v="13712" actId="1038"/>
          <ac:spMkLst>
            <pc:docMk/>
            <pc:sldMk cId="3296312359" sldId="2147482075"/>
            <ac:spMk id="499" creationId="{B66107B3-21C6-71AF-8F7C-2EBC38A078FE}"/>
          </ac:spMkLst>
        </pc:spChg>
        <pc:spChg chg="add mod">
          <ac:chgData name="Aman Sardana (amasarda)" userId="dd472951-390e-47a2-b0d8-108d2804af3d" providerId="ADAL" clId="{E64FDA6F-7538-7E4D-B78D-511839FD91AF}" dt="2023-06-02T17:31:52.776" v="13712" actId="1038"/>
          <ac:spMkLst>
            <pc:docMk/>
            <pc:sldMk cId="3296312359" sldId="2147482075"/>
            <ac:spMk id="500" creationId="{E07C0665-EBCA-AE3C-6982-0427389C607A}"/>
          </ac:spMkLst>
        </pc:spChg>
        <pc:spChg chg="add mod">
          <ac:chgData name="Aman Sardana (amasarda)" userId="dd472951-390e-47a2-b0d8-108d2804af3d" providerId="ADAL" clId="{E64FDA6F-7538-7E4D-B78D-511839FD91AF}" dt="2023-06-02T17:32:30.928" v="13718" actId="207"/>
          <ac:spMkLst>
            <pc:docMk/>
            <pc:sldMk cId="3296312359" sldId="2147482075"/>
            <ac:spMk id="505" creationId="{8319B9C9-FC87-07A3-3334-DB12C6E39CD1}"/>
          </ac:spMkLst>
        </pc:spChg>
        <pc:spChg chg="mod">
          <ac:chgData name="Aman Sardana (amasarda)" userId="dd472951-390e-47a2-b0d8-108d2804af3d" providerId="ADAL" clId="{E64FDA6F-7538-7E4D-B78D-511839FD91AF}" dt="2023-06-02T17:31:52.776" v="13712" actId="1038"/>
          <ac:spMkLst>
            <pc:docMk/>
            <pc:sldMk cId="3296312359" sldId="2147482075"/>
            <ac:spMk id="507" creationId="{8E2F565C-EDDE-15C7-A451-A866C996648C}"/>
          </ac:spMkLst>
        </pc:spChg>
        <pc:spChg chg="add mod">
          <ac:chgData name="Aman Sardana (amasarda)" userId="dd472951-390e-47a2-b0d8-108d2804af3d" providerId="ADAL" clId="{E64FDA6F-7538-7E4D-B78D-511839FD91AF}" dt="2023-06-02T17:32:25.181" v="13717" actId="207"/>
          <ac:spMkLst>
            <pc:docMk/>
            <pc:sldMk cId="3296312359" sldId="2147482075"/>
            <ac:spMk id="511" creationId="{7903BAC0-B88B-6A37-FCE7-70EB87849F19}"/>
          </ac:spMkLst>
        </pc:spChg>
        <pc:spChg chg="add mod">
          <ac:chgData name="Aman Sardana (amasarda)" userId="dd472951-390e-47a2-b0d8-108d2804af3d" providerId="ADAL" clId="{E64FDA6F-7538-7E4D-B78D-511839FD91AF}" dt="2023-06-02T17:32:34.341" v="13719" actId="207"/>
          <ac:spMkLst>
            <pc:docMk/>
            <pc:sldMk cId="3296312359" sldId="2147482075"/>
            <ac:spMk id="512" creationId="{A023C11D-5220-B9C3-A4C7-9A6DF6D39173}"/>
          </ac:spMkLst>
        </pc:spChg>
        <pc:spChg chg="add mod">
          <ac:chgData name="Aman Sardana (amasarda)" userId="dd472951-390e-47a2-b0d8-108d2804af3d" providerId="ADAL" clId="{E64FDA6F-7538-7E4D-B78D-511839FD91AF}" dt="2023-06-02T17:31:52.776" v="13712" actId="1038"/>
          <ac:spMkLst>
            <pc:docMk/>
            <pc:sldMk cId="3296312359" sldId="2147482075"/>
            <ac:spMk id="513" creationId="{F49678D5-A541-CCC9-30CB-C923808E1774}"/>
          </ac:spMkLst>
        </pc:spChg>
        <pc:spChg chg="add mod">
          <ac:chgData name="Aman Sardana (amasarda)" userId="dd472951-390e-47a2-b0d8-108d2804af3d" providerId="ADAL" clId="{E64FDA6F-7538-7E4D-B78D-511839FD91AF}" dt="2023-06-02T17:31:52.776" v="13712" actId="1038"/>
          <ac:spMkLst>
            <pc:docMk/>
            <pc:sldMk cId="3296312359" sldId="2147482075"/>
            <ac:spMk id="516" creationId="{D210A9C8-6A8D-2F34-F6FC-5D86B833D117}"/>
          </ac:spMkLst>
        </pc:spChg>
        <pc:spChg chg="add mod">
          <ac:chgData name="Aman Sardana (amasarda)" userId="dd472951-390e-47a2-b0d8-108d2804af3d" providerId="ADAL" clId="{E64FDA6F-7538-7E4D-B78D-511839FD91AF}" dt="2023-06-02T17:31:52.776" v="13712" actId="1038"/>
          <ac:spMkLst>
            <pc:docMk/>
            <pc:sldMk cId="3296312359" sldId="2147482075"/>
            <ac:spMk id="518" creationId="{468DD7AE-0001-4022-CD7B-6A7F845603BC}"/>
          </ac:spMkLst>
        </pc:spChg>
        <pc:spChg chg="add mod">
          <ac:chgData name="Aman Sardana (amasarda)" userId="dd472951-390e-47a2-b0d8-108d2804af3d" providerId="ADAL" clId="{E64FDA6F-7538-7E4D-B78D-511839FD91AF}" dt="2023-06-02T17:31:52.776" v="13712" actId="1038"/>
          <ac:spMkLst>
            <pc:docMk/>
            <pc:sldMk cId="3296312359" sldId="2147482075"/>
            <ac:spMk id="519" creationId="{7AD796D9-F757-FA86-91BE-198F1FE508CC}"/>
          </ac:spMkLst>
        </pc:spChg>
        <pc:spChg chg="add mod">
          <ac:chgData name="Aman Sardana (amasarda)" userId="dd472951-390e-47a2-b0d8-108d2804af3d" providerId="ADAL" clId="{E64FDA6F-7538-7E4D-B78D-511839FD91AF}" dt="2023-06-02T17:31:52.776" v="13712" actId="1038"/>
          <ac:spMkLst>
            <pc:docMk/>
            <pc:sldMk cId="3296312359" sldId="2147482075"/>
            <ac:spMk id="520" creationId="{3E56BCF5-AF62-A213-B8BB-6182BF2AFE6C}"/>
          </ac:spMkLst>
        </pc:spChg>
        <pc:spChg chg="mod">
          <ac:chgData name="Aman Sardana (amasarda)" userId="dd472951-390e-47a2-b0d8-108d2804af3d" providerId="ADAL" clId="{E64FDA6F-7538-7E4D-B78D-511839FD91AF}" dt="2023-06-02T17:31:52.776" v="13712" actId="1038"/>
          <ac:spMkLst>
            <pc:docMk/>
            <pc:sldMk cId="3296312359" sldId="2147482075"/>
            <ac:spMk id="522" creationId="{BFFE2F4A-34B5-575D-D108-F25DFC947806}"/>
          </ac:spMkLst>
        </pc:spChg>
        <pc:spChg chg="mod">
          <ac:chgData name="Aman Sardana (amasarda)" userId="dd472951-390e-47a2-b0d8-108d2804af3d" providerId="ADAL" clId="{E64FDA6F-7538-7E4D-B78D-511839FD91AF}" dt="2023-06-02T17:31:52.776" v="13712" actId="1038"/>
          <ac:spMkLst>
            <pc:docMk/>
            <pc:sldMk cId="3296312359" sldId="2147482075"/>
            <ac:spMk id="523" creationId="{0142310A-8F4F-7DC8-A256-F8A0A24B4702}"/>
          </ac:spMkLst>
        </pc:spChg>
        <pc:spChg chg="add mod">
          <ac:chgData name="Aman Sardana (amasarda)" userId="dd472951-390e-47a2-b0d8-108d2804af3d" providerId="ADAL" clId="{E64FDA6F-7538-7E4D-B78D-511839FD91AF}" dt="2023-06-02T17:31:52.776" v="13712" actId="1038"/>
          <ac:spMkLst>
            <pc:docMk/>
            <pc:sldMk cId="3296312359" sldId="2147482075"/>
            <ac:spMk id="524" creationId="{DE24B996-2572-648B-A1A4-591B6502B9C1}"/>
          </ac:spMkLst>
        </pc:spChg>
        <pc:spChg chg="mod">
          <ac:chgData name="Aman Sardana (amasarda)" userId="dd472951-390e-47a2-b0d8-108d2804af3d" providerId="ADAL" clId="{E64FDA6F-7538-7E4D-B78D-511839FD91AF}" dt="2023-06-02T17:31:52.776" v="13712" actId="1038"/>
          <ac:spMkLst>
            <pc:docMk/>
            <pc:sldMk cId="3296312359" sldId="2147482075"/>
            <ac:spMk id="526" creationId="{5FF49759-B2A7-86A1-A180-95A78BC1CA92}"/>
          </ac:spMkLst>
        </pc:spChg>
        <pc:spChg chg="mod">
          <ac:chgData name="Aman Sardana (amasarda)" userId="dd472951-390e-47a2-b0d8-108d2804af3d" providerId="ADAL" clId="{E64FDA6F-7538-7E4D-B78D-511839FD91AF}" dt="2023-06-02T17:31:52.776" v="13712" actId="1038"/>
          <ac:spMkLst>
            <pc:docMk/>
            <pc:sldMk cId="3296312359" sldId="2147482075"/>
            <ac:spMk id="527" creationId="{CEED7D9B-5F50-F57F-935E-218CDA810066}"/>
          </ac:spMkLst>
        </pc:spChg>
        <pc:spChg chg="mod">
          <ac:chgData name="Aman Sardana (amasarda)" userId="dd472951-390e-47a2-b0d8-108d2804af3d" providerId="ADAL" clId="{E64FDA6F-7538-7E4D-B78D-511839FD91AF}" dt="2023-06-02T17:31:52.776" v="13712" actId="1038"/>
          <ac:spMkLst>
            <pc:docMk/>
            <pc:sldMk cId="3296312359" sldId="2147482075"/>
            <ac:spMk id="528" creationId="{5CBE39C2-7D42-0F09-7948-CD3D21D01520}"/>
          </ac:spMkLst>
        </pc:spChg>
        <pc:spChg chg="mod">
          <ac:chgData name="Aman Sardana (amasarda)" userId="dd472951-390e-47a2-b0d8-108d2804af3d" providerId="ADAL" clId="{E64FDA6F-7538-7E4D-B78D-511839FD91AF}" dt="2023-06-02T17:31:52.776" v="13712" actId="1038"/>
          <ac:spMkLst>
            <pc:docMk/>
            <pc:sldMk cId="3296312359" sldId="2147482075"/>
            <ac:spMk id="529" creationId="{C74F48DE-17FD-8658-BBC7-F8ED7808B7E2}"/>
          </ac:spMkLst>
        </pc:spChg>
        <pc:spChg chg="mod">
          <ac:chgData name="Aman Sardana (amasarda)" userId="dd472951-390e-47a2-b0d8-108d2804af3d" providerId="ADAL" clId="{E64FDA6F-7538-7E4D-B78D-511839FD91AF}" dt="2023-06-02T17:31:52.776" v="13712" actId="1038"/>
          <ac:spMkLst>
            <pc:docMk/>
            <pc:sldMk cId="3296312359" sldId="2147482075"/>
            <ac:spMk id="530" creationId="{3B730E6E-E7DA-7225-E2DC-255570BF046B}"/>
          </ac:spMkLst>
        </pc:spChg>
        <pc:spChg chg="mod">
          <ac:chgData name="Aman Sardana (amasarda)" userId="dd472951-390e-47a2-b0d8-108d2804af3d" providerId="ADAL" clId="{E64FDA6F-7538-7E4D-B78D-511839FD91AF}" dt="2023-06-02T17:31:52.776" v="13712" actId="1038"/>
          <ac:spMkLst>
            <pc:docMk/>
            <pc:sldMk cId="3296312359" sldId="2147482075"/>
            <ac:spMk id="531" creationId="{0E7A6EA1-D9DE-40AD-5F79-4743051FDA90}"/>
          </ac:spMkLst>
        </pc:spChg>
        <pc:spChg chg="mod">
          <ac:chgData name="Aman Sardana (amasarda)" userId="dd472951-390e-47a2-b0d8-108d2804af3d" providerId="ADAL" clId="{E64FDA6F-7538-7E4D-B78D-511839FD91AF}" dt="2023-06-02T17:31:52.776" v="13712" actId="1038"/>
          <ac:spMkLst>
            <pc:docMk/>
            <pc:sldMk cId="3296312359" sldId="2147482075"/>
            <ac:spMk id="532" creationId="{F20AEDDE-588D-B409-B657-0F7D11DC2FC9}"/>
          </ac:spMkLst>
        </pc:spChg>
        <pc:spChg chg="mod">
          <ac:chgData name="Aman Sardana (amasarda)" userId="dd472951-390e-47a2-b0d8-108d2804af3d" providerId="ADAL" clId="{E64FDA6F-7538-7E4D-B78D-511839FD91AF}" dt="2023-06-02T17:31:52.776" v="13712" actId="1038"/>
          <ac:spMkLst>
            <pc:docMk/>
            <pc:sldMk cId="3296312359" sldId="2147482075"/>
            <ac:spMk id="533" creationId="{E1C08512-9F74-2792-B105-590414D872EB}"/>
          </ac:spMkLst>
        </pc:spChg>
        <pc:spChg chg="mod">
          <ac:chgData name="Aman Sardana (amasarda)" userId="dd472951-390e-47a2-b0d8-108d2804af3d" providerId="ADAL" clId="{E64FDA6F-7538-7E4D-B78D-511839FD91AF}" dt="2023-06-02T17:31:52.776" v="13712" actId="1038"/>
          <ac:spMkLst>
            <pc:docMk/>
            <pc:sldMk cId="3296312359" sldId="2147482075"/>
            <ac:spMk id="534" creationId="{E73E3F8D-9868-32B9-C6F5-9620C3696218}"/>
          </ac:spMkLst>
        </pc:spChg>
        <pc:spChg chg="mod">
          <ac:chgData name="Aman Sardana (amasarda)" userId="dd472951-390e-47a2-b0d8-108d2804af3d" providerId="ADAL" clId="{E64FDA6F-7538-7E4D-B78D-511839FD91AF}" dt="2023-06-02T17:31:52.776" v="13712" actId="1038"/>
          <ac:spMkLst>
            <pc:docMk/>
            <pc:sldMk cId="3296312359" sldId="2147482075"/>
            <ac:spMk id="535" creationId="{DAC22907-476F-570C-5A9D-BD144574934C}"/>
          </ac:spMkLst>
        </pc:spChg>
        <pc:spChg chg="mod">
          <ac:chgData name="Aman Sardana (amasarda)" userId="dd472951-390e-47a2-b0d8-108d2804af3d" providerId="ADAL" clId="{E64FDA6F-7538-7E4D-B78D-511839FD91AF}" dt="2023-06-02T17:31:52.776" v="13712" actId="1038"/>
          <ac:spMkLst>
            <pc:docMk/>
            <pc:sldMk cId="3296312359" sldId="2147482075"/>
            <ac:spMk id="536" creationId="{269DDA2D-E1FA-BABC-D498-6C504974D74D}"/>
          </ac:spMkLst>
        </pc:spChg>
        <pc:spChg chg="mod">
          <ac:chgData name="Aman Sardana (amasarda)" userId="dd472951-390e-47a2-b0d8-108d2804af3d" providerId="ADAL" clId="{E64FDA6F-7538-7E4D-B78D-511839FD91AF}" dt="2023-06-02T17:31:52.776" v="13712" actId="1038"/>
          <ac:spMkLst>
            <pc:docMk/>
            <pc:sldMk cId="3296312359" sldId="2147482075"/>
            <ac:spMk id="537" creationId="{33DCB330-5E3F-030C-FC24-6B0007E72A5C}"/>
          </ac:spMkLst>
        </pc:spChg>
        <pc:spChg chg="mod">
          <ac:chgData name="Aman Sardana (amasarda)" userId="dd472951-390e-47a2-b0d8-108d2804af3d" providerId="ADAL" clId="{E64FDA6F-7538-7E4D-B78D-511839FD91AF}" dt="2023-06-02T17:31:52.776" v="13712" actId="1038"/>
          <ac:spMkLst>
            <pc:docMk/>
            <pc:sldMk cId="3296312359" sldId="2147482075"/>
            <ac:spMk id="538" creationId="{24E21CF8-E5E7-1AB2-BAF8-379037A1F83E}"/>
          </ac:spMkLst>
        </pc:spChg>
        <pc:spChg chg="mod">
          <ac:chgData name="Aman Sardana (amasarda)" userId="dd472951-390e-47a2-b0d8-108d2804af3d" providerId="ADAL" clId="{E64FDA6F-7538-7E4D-B78D-511839FD91AF}" dt="2023-06-02T17:31:52.776" v="13712" actId="1038"/>
          <ac:spMkLst>
            <pc:docMk/>
            <pc:sldMk cId="3296312359" sldId="2147482075"/>
            <ac:spMk id="539" creationId="{722BBAEA-AEA0-E562-6E6B-99213A58CC74}"/>
          </ac:spMkLst>
        </pc:spChg>
        <pc:spChg chg="mod">
          <ac:chgData name="Aman Sardana (amasarda)" userId="dd472951-390e-47a2-b0d8-108d2804af3d" providerId="ADAL" clId="{E64FDA6F-7538-7E4D-B78D-511839FD91AF}" dt="2023-06-02T17:31:52.776" v="13712" actId="1038"/>
          <ac:spMkLst>
            <pc:docMk/>
            <pc:sldMk cId="3296312359" sldId="2147482075"/>
            <ac:spMk id="540" creationId="{C194B95D-4656-8E6A-0A26-25B18354D824}"/>
          </ac:spMkLst>
        </pc:spChg>
        <pc:spChg chg="mod">
          <ac:chgData name="Aman Sardana (amasarda)" userId="dd472951-390e-47a2-b0d8-108d2804af3d" providerId="ADAL" clId="{E64FDA6F-7538-7E4D-B78D-511839FD91AF}" dt="2023-06-02T17:31:52.776" v="13712" actId="1038"/>
          <ac:spMkLst>
            <pc:docMk/>
            <pc:sldMk cId="3296312359" sldId="2147482075"/>
            <ac:spMk id="541" creationId="{A67C3B47-EB24-DE0E-025B-4F430FFE9C7B}"/>
          </ac:spMkLst>
        </pc:spChg>
        <pc:spChg chg="mod">
          <ac:chgData name="Aman Sardana (amasarda)" userId="dd472951-390e-47a2-b0d8-108d2804af3d" providerId="ADAL" clId="{E64FDA6F-7538-7E4D-B78D-511839FD91AF}" dt="2023-06-02T17:31:52.776" v="13712" actId="1038"/>
          <ac:spMkLst>
            <pc:docMk/>
            <pc:sldMk cId="3296312359" sldId="2147482075"/>
            <ac:spMk id="542" creationId="{E9A1072E-881C-EC52-0264-7AABFDBEECCB}"/>
          </ac:spMkLst>
        </pc:spChg>
        <pc:spChg chg="mod">
          <ac:chgData name="Aman Sardana (amasarda)" userId="dd472951-390e-47a2-b0d8-108d2804af3d" providerId="ADAL" clId="{E64FDA6F-7538-7E4D-B78D-511839FD91AF}" dt="2023-06-02T17:31:52.776" v="13712" actId="1038"/>
          <ac:spMkLst>
            <pc:docMk/>
            <pc:sldMk cId="3296312359" sldId="2147482075"/>
            <ac:spMk id="543" creationId="{5F1F992B-C292-C8BC-6A72-59DC115BC34F}"/>
          </ac:spMkLst>
        </pc:spChg>
        <pc:spChg chg="add mod">
          <ac:chgData name="Aman Sardana (amasarda)" userId="dd472951-390e-47a2-b0d8-108d2804af3d" providerId="ADAL" clId="{E64FDA6F-7538-7E4D-B78D-511839FD91AF}" dt="2023-06-02T17:31:52.776" v="13712" actId="1038"/>
          <ac:spMkLst>
            <pc:docMk/>
            <pc:sldMk cId="3296312359" sldId="2147482075"/>
            <ac:spMk id="544" creationId="{838F29B0-188B-5BB6-4B6F-226489B587A6}"/>
          </ac:spMkLst>
        </pc:spChg>
        <pc:spChg chg="mod">
          <ac:chgData name="Aman Sardana (amasarda)" userId="dd472951-390e-47a2-b0d8-108d2804af3d" providerId="ADAL" clId="{E64FDA6F-7538-7E4D-B78D-511839FD91AF}" dt="2023-06-02T17:31:52.776" v="13712" actId="1038"/>
          <ac:spMkLst>
            <pc:docMk/>
            <pc:sldMk cId="3296312359" sldId="2147482075"/>
            <ac:spMk id="546" creationId="{E2F569DD-48AF-9073-D51D-DBE47FE5A328}"/>
          </ac:spMkLst>
        </pc:spChg>
        <pc:spChg chg="mod">
          <ac:chgData name="Aman Sardana (amasarda)" userId="dd472951-390e-47a2-b0d8-108d2804af3d" providerId="ADAL" clId="{E64FDA6F-7538-7E4D-B78D-511839FD91AF}" dt="2023-06-02T17:31:52.776" v="13712" actId="1038"/>
          <ac:spMkLst>
            <pc:docMk/>
            <pc:sldMk cId="3296312359" sldId="2147482075"/>
            <ac:spMk id="547" creationId="{3513B942-548C-8BE4-8BCA-2557571D1C02}"/>
          </ac:spMkLst>
        </pc:spChg>
        <pc:spChg chg="add mod">
          <ac:chgData name="Aman Sardana (amasarda)" userId="dd472951-390e-47a2-b0d8-108d2804af3d" providerId="ADAL" clId="{E64FDA6F-7538-7E4D-B78D-511839FD91AF}" dt="2023-06-02T17:33:06.494" v="13731" actId="14100"/>
          <ac:spMkLst>
            <pc:docMk/>
            <pc:sldMk cId="3296312359" sldId="2147482075"/>
            <ac:spMk id="548" creationId="{F04CB64E-41C1-8773-49DF-7F212948B38E}"/>
          </ac:spMkLst>
        </pc:spChg>
        <pc:spChg chg="mod">
          <ac:chgData name="Aman Sardana (amasarda)" userId="dd472951-390e-47a2-b0d8-108d2804af3d" providerId="ADAL" clId="{E64FDA6F-7538-7E4D-B78D-511839FD91AF}" dt="2023-06-02T17:31:52.776" v="13712" actId="1038"/>
          <ac:spMkLst>
            <pc:docMk/>
            <pc:sldMk cId="3296312359" sldId="2147482075"/>
            <ac:spMk id="550" creationId="{6020FF72-2013-CC26-4229-BDB07B51FB42}"/>
          </ac:spMkLst>
        </pc:spChg>
        <pc:spChg chg="mod">
          <ac:chgData name="Aman Sardana (amasarda)" userId="dd472951-390e-47a2-b0d8-108d2804af3d" providerId="ADAL" clId="{E64FDA6F-7538-7E4D-B78D-511839FD91AF}" dt="2023-06-02T17:31:52.776" v="13712" actId="1038"/>
          <ac:spMkLst>
            <pc:docMk/>
            <pc:sldMk cId="3296312359" sldId="2147482075"/>
            <ac:spMk id="551" creationId="{C52F3AAB-3F8E-0FEE-EDD5-7BFF73FDD491}"/>
          </ac:spMkLst>
        </pc:spChg>
        <pc:spChg chg="mod">
          <ac:chgData name="Aman Sardana (amasarda)" userId="dd472951-390e-47a2-b0d8-108d2804af3d" providerId="ADAL" clId="{E64FDA6F-7538-7E4D-B78D-511839FD91AF}" dt="2023-06-02T17:31:52.776" v="13712" actId="1038"/>
          <ac:spMkLst>
            <pc:docMk/>
            <pc:sldMk cId="3296312359" sldId="2147482075"/>
            <ac:spMk id="552" creationId="{DFB59980-7E82-4ED8-6E63-215440B070C2}"/>
          </ac:spMkLst>
        </pc:spChg>
        <pc:spChg chg="mod">
          <ac:chgData name="Aman Sardana (amasarda)" userId="dd472951-390e-47a2-b0d8-108d2804af3d" providerId="ADAL" clId="{E64FDA6F-7538-7E4D-B78D-511839FD91AF}" dt="2023-06-02T17:31:52.776" v="13712" actId="1038"/>
          <ac:spMkLst>
            <pc:docMk/>
            <pc:sldMk cId="3296312359" sldId="2147482075"/>
            <ac:spMk id="553" creationId="{AD72E81A-1EF1-F0FF-2212-B6561239AB55}"/>
          </ac:spMkLst>
        </pc:spChg>
        <pc:spChg chg="add mod">
          <ac:chgData name="Aman Sardana (amasarda)" userId="dd472951-390e-47a2-b0d8-108d2804af3d" providerId="ADAL" clId="{E64FDA6F-7538-7E4D-B78D-511839FD91AF}" dt="2023-06-02T17:33:02.401" v="13730" actId="1076"/>
          <ac:spMkLst>
            <pc:docMk/>
            <pc:sldMk cId="3296312359" sldId="2147482075"/>
            <ac:spMk id="560" creationId="{EFD9B025-6366-902D-8601-C3986D3FB9A0}"/>
          </ac:spMkLst>
        </pc:spChg>
        <pc:spChg chg="add mod">
          <ac:chgData name="Aman Sardana (amasarda)" userId="dd472951-390e-47a2-b0d8-108d2804af3d" providerId="ADAL" clId="{E64FDA6F-7538-7E4D-B78D-511839FD91AF}" dt="2023-06-02T17:31:52.776" v="13712" actId="1038"/>
          <ac:spMkLst>
            <pc:docMk/>
            <pc:sldMk cId="3296312359" sldId="2147482075"/>
            <ac:spMk id="561" creationId="{A8C5D95D-1422-0C74-0785-ED8E1E1DF494}"/>
          </ac:spMkLst>
        </pc:spChg>
        <pc:spChg chg="add mod">
          <ac:chgData name="Aman Sardana (amasarda)" userId="dd472951-390e-47a2-b0d8-108d2804af3d" providerId="ADAL" clId="{E64FDA6F-7538-7E4D-B78D-511839FD91AF}" dt="2023-06-02T17:31:52.776" v="13712" actId="1038"/>
          <ac:spMkLst>
            <pc:docMk/>
            <pc:sldMk cId="3296312359" sldId="2147482075"/>
            <ac:spMk id="563" creationId="{5E8F711E-CFE0-ECCC-C621-261E4F84B45C}"/>
          </ac:spMkLst>
        </pc:spChg>
        <pc:spChg chg="add mod">
          <ac:chgData name="Aman Sardana (amasarda)" userId="dd472951-390e-47a2-b0d8-108d2804af3d" providerId="ADAL" clId="{E64FDA6F-7538-7E4D-B78D-511839FD91AF}" dt="2023-06-02T17:31:52.776" v="13712" actId="1038"/>
          <ac:spMkLst>
            <pc:docMk/>
            <pc:sldMk cId="3296312359" sldId="2147482075"/>
            <ac:spMk id="566" creationId="{C4C261EA-3D35-3860-A71B-4A80DBE06477}"/>
          </ac:spMkLst>
        </pc:spChg>
        <pc:spChg chg="mod">
          <ac:chgData name="Aman Sardana (amasarda)" userId="dd472951-390e-47a2-b0d8-108d2804af3d" providerId="ADAL" clId="{E64FDA6F-7538-7E4D-B78D-511839FD91AF}" dt="2023-06-02T17:31:52.776" v="13712" actId="1038"/>
          <ac:spMkLst>
            <pc:docMk/>
            <pc:sldMk cId="3296312359" sldId="2147482075"/>
            <ac:spMk id="568" creationId="{9BE90683-7597-2B3F-F2D1-646054EBA3BB}"/>
          </ac:spMkLst>
        </pc:spChg>
        <pc:spChg chg="mod">
          <ac:chgData name="Aman Sardana (amasarda)" userId="dd472951-390e-47a2-b0d8-108d2804af3d" providerId="ADAL" clId="{E64FDA6F-7538-7E4D-B78D-511839FD91AF}" dt="2023-06-02T17:31:52.776" v="13712" actId="1038"/>
          <ac:spMkLst>
            <pc:docMk/>
            <pc:sldMk cId="3296312359" sldId="2147482075"/>
            <ac:spMk id="569" creationId="{C6EC0873-2B05-2D9A-83FB-8489FB39BB5F}"/>
          </ac:spMkLst>
        </pc:spChg>
        <pc:spChg chg="mod">
          <ac:chgData name="Aman Sardana (amasarda)" userId="dd472951-390e-47a2-b0d8-108d2804af3d" providerId="ADAL" clId="{E64FDA6F-7538-7E4D-B78D-511839FD91AF}" dt="2023-06-02T17:31:52.776" v="13712" actId="1038"/>
          <ac:spMkLst>
            <pc:docMk/>
            <pc:sldMk cId="3296312359" sldId="2147482075"/>
            <ac:spMk id="570" creationId="{4BB5B1ED-D47D-C840-367E-11C2346830D4}"/>
          </ac:spMkLst>
        </pc:spChg>
        <pc:spChg chg="add mod">
          <ac:chgData name="Aman Sardana (amasarda)" userId="dd472951-390e-47a2-b0d8-108d2804af3d" providerId="ADAL" clId="{E64FDA6F-7538-7E4D-B78D-511839FD91AF}" dt="2023-06-02T17:31:52.776" v="13712" actId="1038"/>
          <ac:spMkLst>
            <pc:docMk/>
            <pc:sldMk cId="3296312359" sldId="2147482075"/>
            <ac:spMk id="571" creationId="{3153DD57-2592-67AC-3C7B-1DE52804E2B0}"/>
          </ac:spMkLst>
        </pc:spChg>
        <pc:spChg chg="add mod">
          <ac:chgData name="Aman Sardana (amasarda)" userId="dd472951-390e-47a2-b0d8-108d2804af3d" providerId="ADAL" clId="{E64FDA6F-7538-7E4D-B78D-511839FD91AF}" dt="2023-06-02T17:32:52.279" v="13728" actId="1035"/>
          <ac:spMkLst>
            <pc:docMk/>
            <pc:sldMk cId="3296312359" sldId="2147482075"/>
            <ac:spMk id="572" creationId="{5AFCCFEE-93FF-A0C6-E8B2-B429F6ABBE53}"/>
          </ac:spMkLst>
        </pc:spChg>
        <pc:spChg chg="add mod">
          <ac:chgData name="Aman Sardana (amasarda)" userId="dd472951-390e-47a2-b0d8-108d2804af3d" providerId="ADAL" clId="{E64FDA6F-7538-7E4D-B78D-511839FD91AF}" dt="2023-06-02T17:32:40.469" v="13720" actId="207"/>
          <ac:spMkLst>
            <pc:docMk/>
            <pc:sldMk cId="3296312359" sldId="2147482075"/>
            <ac:spMk id="582" creationId="{C4629FBF-B010-0699-3B0E-C05EA90FB0B4}"/>
          </ac:spMkLst>
        </pc:spChg>
        <pc:grpChg chg="del">
          <ac:chgData name="Aman Sardana (amasarda)" userId="dd472951-390e-47a2-b0d8-108d2804af3d" providerId="ADAL" clId="{E64FDA6F-7538-7E4D-B78D-511839FD91AF}" dt="2023-06-02T16:55:40.411" v="13492" actId="478"/>
          <ac:grpSpMkLst>
            <pc:docMk/>
            <pc:sldMk cId="3296312359" sldId="2147482075"/>
            <ac:grpSpMk id="20" creationId="{3C9BB13F-49F9-B875-3207-1603F3042F32}"/>
          </ac:grpSpMkLst>
        </pc:grpChg>
        <pc:grpChg chg="del">
          <ac:chgData name="Aman Sardana (amasarda)" userId="dd472951-390e-47a2-b0d8-108d2804af3d" providerId="ADAL" clId="{E64FDA6F-7538-7E4D-B78D-511839FD91AF}" dt="2023-06-02T16:55:40.411" v="13492" actId="478"/>
          <ac:grpSpMkLst>
            <pc:docMk/>
            <pc:sldMk cId="3296312359" sldId="2147482075"/>
            <ac:grpSpMk id="28" creationId="{D77D2DAC-2F2B-17C8-9B20-332B5B4D0C1B}"/>
          </ac:grpSpMkLst>
        </pc:grpChg>
        <pc:grpChg chg="del">
          <ac:chgData name="Aman Sardana (amasarda)" userId="dd472951-390e-47a2-b0d8-108d2804af3d" providerId="ADAL" clId="{E64FDA6F-7538-7E4D-B78D-511839FD91AF}" dt="2023-06-02T16:55:40.411" v="13492" actId="478"/>
          <ac:grpSpMkLst>
            <pc:docMk/>
            <pc:sldMk cId="3296312359" sldId="2147482075"/>
            <ac:grpSpMk id="37" creationId="{0A04250A-3617-A427-1986-20AD42DDF92B}"/>
          </ac:grpSpMkLst>
        </pc:grpChg>
        <pc:grpChg chg="del">
          <ac:chgData name="Aman Sardana (amasarda)" userId="dd472951-390e-47a2-b0d8-108d2804af3d" providerId="ADAL" clId="{E64FDA6F-7538-7E4D-B78D-511839FD91AF}" dt="2023-06-02T16:55:40.411" v="13492" actId="478"/>
          <ac:grpSpMkLst>
            <pc:docMk/>
            <pc:sldMk cId="3296312359" sldId="2147482075"/>
            <ac:grpSpMk id="57" creationId="{F19BF965-67F2-A836-399E-95A10C1E76C3}"/>
          </ac:grpSpMkLst>
        </pc:grpChg>
        <pc:grpChg chg="del">
          <ac:chgData name="Aman Sardana (amasarda)" userId="dd472951-390e-47a2-b0d8-108d2804af3d" providerId="ADAL" clId="{E64FDA6F-7538-7E4D-B78D-511839FD91AF}" dt="2023-06-02T16:55:40.411" v="13492" actId="478"/>
          <ac:grpSpMkLst>
            <pc:docMk/>
            <pc:sldMk cId="3296312359" sldId="2147482075"/>
            <ac:grpSpMk id="157" creationId="{F1402B3D-86D3-0EB7-34CC-FC28E0914BD5}"/>
          </ac:grpSpMkLst>
        </pc:grpChg>
        <pc:grpChg chg="del">
          <ac:chgData name="Aman Sardana (amasarda)" userId="dd472951-390e-47a2-b0d8-108d2804af3d" providerId="ADAL" clId="{E64FDA6F-7538-7E4D-B78D-511839FD91AF}" dt="2023-06-02T16:55:40.411" v="13492" actId="478"/>
          <ac:grpSpMkLst>
            <pc:docMk/>
            <pc:sldMk cId="3296312359" sldId="2147482075"/>
            <ac:grpSpMk id="182" creationId="{DD86260C-A99B-2237-D4B1-732D2908EAE8}"/>
          </ac:grpSpMkLst>
        </pc:grpChg>
        <pc:grpChg chg="del">
          <ac:chgData name="Aman Sardana (amasarda)" userId="dd472951-390e-47a2-b0d8-108d2804af3d" providerId="ADAL" clId="{E64FDA6F-7538-7E4D-B78D-511839FD91AF}" dt="2023-06-02T16:55:40.411" v="13492" actId="478"/>
          <ac:grpSpMkLst>
            <pc:docMk/>
            <pc:sldMk cId="3296312359" sldId="2147482075"/>
            <ac:grpSpMk id="192" creationId="{19511814-B6CC-BF8E-9CFF-E8BB4C1417B9}"/>
          </ac:grpSpMkLst>
        </pc:grpChg>
        <pc:grpChg chg="del">
          <ac:chgData name="Aman Sardana (amasarda)" userId="dd472951-390e-47a2-b0d8-108d2804af3d" providerId="ADAL" clId="{E64FDA6F-7538-7E4D-B78D-511839FD91AF}" dt="2023-06-02T16:55:40.411" v="13492" actId="478"/>
          <ac:grpSpMkLst>
            <pc:docMk/>
            <pc:sldMk cId="3296312359" sldId="2147482075"/>
            <ac:grpSpMk id="198" creationId="{A70B3AF6-270E-1986-ADA6-C0044B3255C0}"/>
          </ac:grpSpMkLst>
        </pc:grpChg>
        <pc:grpChg chg="del">
          <ac:chgData name="Aman Sardana (amasarda)" userId="dd472951-390e-47a2-b0d8-108d2804af3d" providerId="ADAL" clId="{E64FDA6F-7538-7E4D-B78D-511839FD91AF}" dt="2023-06-02T16:55:40.411" v="13492" actId="478"/>
          <ac:grpSpMkLst>
            <pc:docMk/>
            <pc:sldMk cId="3296312359" sldId="2147482075"/>
            <ac:grpSpMk id="205" creationId="{02554035-80F2-5151-F1BB-F00A7C211696}"/>
          </ac:grpSpMkLst>
        </pc:grpChg>
        <pc:grpChg chg="del">
          <ac:chgData name="Aman Sardana (amasarda)" userId="dd472951-390e-47a2-b0d8-108d2804af3d" providerId="ADAL" clId="{E64FDA6F-7538-7E4D-B78D-511839FD91AF}" dt="2023-06-02T16:55:40.411" v="13492" actId="478"/>
          <ac:grpSpMkLst>
            <pc:docMk/>
            <pc:sldMk cId="3296312359" sldId="2147482075"/>
            <ac:grpSpMk id="217" creationId="{13D2E981-B451-E69C-2DBE-4C648588E7AC}"/>
          </ac:grpSpMkLst>
        </pc:grpChg>
        <pc:grpChg chg="add del mod">
          <ac:chgData name="Aman Sardana (amasarda)" userId="dd472951-390e-47a2-b0d8-108d2804af3d" providerId="ADAL" clId="{E64FDA6F-7538-7E4D-B78D-511839FD91AF}" dt="2023-06-02T16:56:38.030" v="13520"/>
          <ac:grpSpMkLst>
            <pc:docMk/>
            <pc:sldMk cId="3296312359" sldId="2147482075"/>
            <ac:grpSpMk id="325" creationId="{2E50EDB0-1E5B-34EB-C014-65A79AE56F75}"/>
          </ac:grpSpMkLst>
        </pc:grpChg>
        <pc:grpChg chg="add del mod">
          <ac:chgData name="Aman Sardana (amasarda)" userId="dd472951-390e-47a2-b0d8-108d2804af3d" providerId="ADAL" clId="{E64FDA6F-7538-7E4D-B78D-511839FD91AF}" dt="2023-06-02T16:56:38.030" v="13520"/>
          <ac:grpSpMkLst>
            <pc:docMk/>
            <pc:sldMk cId="3296312359" sldId="2147482075"/>
            <ac:grpSpMk id="339" creationId="{E7F8A966-6F66-A3E8-BED3-7E17D9128DC3}"/>
          </ac:grpSpMkLst>
        </pc:grpChg>
        <pc:grpChg chg="mod">
          <ac:chgData name="Aman Sardana (amasarda)" userId="dd472951-390e-47a2-b0d8-108d2804af3d" providerId="ADAL" clId="{E64FDA6F-7538-7E4D-B78D-511839FD91AF}" dt="2023-06-02T16:56:34.463" v="13519"/>
          <ac:grpSpMkLst>
            <pc:docMk/>
            <pc:sldMk cId="3296312359" sldId="2147482075"/>
            <ac:grpSpMk id="340" creationId="{96AB9097-BFD5-F1AA-AAAA-D0D544FEF2CA}"/>
          </ac:grpSpMkLst>
        </pc:grpChg>
        <pc:grpChg chg="add del mod">
          <ac:chgData name="Aman Sardana (amasarda)" userId="dd472951-390e-47a2-b0d8-108d2804af3d" providerId="ADAL" clId="{E64FDA6F-7538-7E4D-B78D-511839FD91AF}" dt="2023-06-02T16:56:38.030" v="13520"/>
          <ac:grpSpMkLst>
            <pc:docMk/>
            <pc:sldMk cId="3296312359" sldId="2147482075"/>
            <ac:grpSpMk id="347" creationId="{6FA79809-30AB-4849-A147-5DEAAE17CBF4}"/>
          </ac:grpSpMkLst>
        </pc:grpChg>
        <pc:grpChg chg="add del mod">
          <ac:chgData name="Aman Sardana (amasarda)" userId="dd472951-390e-47a2-b0d8-108d2804af3d" providerId="ADAL" clId="{E64FDA6F-7538-7E4D-B78D-511839FD91AF}" dt="2023-06-02T16:56:38.030" v="13520"/>
          <ac:grpSpMkLst>
            <pc:docMk/>
            <pc:sldMk cId="3296312359" sldId="2147482075"/>
            <ac:grpSpMk id="372" creationId="{FCEB1176-15C7-63AA-56FD-CBBA4FC0B338}"/>
          </ac:grpSpMkLst>
        </pc:grpChg>
        <pc:grpChg chg="add del mod">
          <ac:chgData name="Aman Sardana (amasarda)" userId="dd472951-390e-47a2-b0d8-108d2804af3d" providerId="ADAL" clId="{E64FDA6F-7538-7E4D-B78D-511839FD91AF}" dt="2023-06-02T16:56:38.030" v="13520"/>
          <ac:grpSpMkLst>
            <pc:docMk/>
            <pc:sldMk cId="3296312359" sldId="2147482075"/>
            <ac:grpSpMk id="387" creationId="{5E21D7F7-47A6-AB9B-0611-DBA30D51D363}"/>
          </ac:grpSpMkLst>
        </pc:grpChg>
        <pc:grpChg chg="add del mod">
          <ac:chgData name="Aman Sardana (amasarda)" userId="dd472951-390e-47a2-b0d8-108d2804af3d" providerId="ADAL" clId="{E64FDA6F-7538-7E4D-B78D-511839FD91AF}" dt="2023-06-02T16:56:38.030" v="13520"/>
          <ac:grpSpMkLst>
            <pc:docMk/>
            <pc:sldMk cId="3296312359" sldId="2147482075"/>
            <ac:grpSpMk id="391" creationId="{BDCCFEDD-BE4A-6B9A-77B6-9D9E69DB30C6}"/>
          </ac:grpSpMkLst>
        </pc:grpChg>
        <pc:grpChg chg="add del mod">
          <ac:chgData name="Aman Sardana (amasarda)" userId="dd472951-390e-47a2-b0d8-108d2804af3d" providerId="ADAL" clId="{E64FDA6F-7538-7E4D-B78D-511839FD91AF}" dt="2023-06-02T16:56:38.030" v="13520"/>
          <ac:grpSpMkLst>
            <pc:docMk/>
            <pc:sldMk cId="3296312359" sldId="2147482075"/>
            <ac:grpSpMk id="411" creationId="{9692AF24-C132-A912-2E5F-81AEC1A4919B}"/>
          </ac:grpSpMkLst>
        </pc:grpChg>
        <pc:grpChg chg="add del mod">
          <ac:chgData name="Aman Sardana (amasarda)" userId="dd472951-390e-47a2-b0d8-108d2804af3d" providerId="ADAL" clId="{E64FDA6F-7538-7E4D-B78D-511839FD91AF}" dt="2023-06-02T16:56:38.030" v="13520"/>
          <ac:grpSpMkLst>
            <pc:docMk/>
            <pc:sldMk cId="3296312359" sldId="2147482075"/>
            <ac:grpSpMk id="415" creationId="{B054CE5D-DCEB-0B79-A6D6-0C5DFCEFD8C2}"/>
          </ac:grpSpMkLst>
        </pc:grpChg>
        <pc:grpChg chg="add del mod">
          <ac:chgData name="Aman Sardana (amasarda)" userId="dd472951-390e-47a2-b0d8-108d2804af3d" providerId="ADAL" clId="{E64FDA6F-7538-7E4D-B78D-511839FD91AF}" dt="2023-06-02T16:56:38.030" v="13520"/>
          <ac:grpSpMkLst>
            <pc:docMk/>
            <pc:sldMk cId="3296312359" sldId="2147482075"/>
            <ac:grpSpMk id="433" creationId="{14A9E680-497A-60CE-2E50-085A52457093}"/>
          </ac:grpSpMkLst>
        </pc:grpChg>
        <pc:grpChg chg="add mod">
          <ac:chgData name="Aman Sardana (amasarda)" userId="dd472951-390e-47a2-b0d8-108d2804af3d" providerId="ADAL" clId="{E64FDA6F-7538-7E4D-B78D-511839FD91AF}" dt="2023-06-02T17:31:52.776" v="13712" actId="1038"/>
          <ac:grpSpMkLst>
            <pc:docMk/>
            <pc:sldMk cId="3296312359" sldId="2147482075"/>
            <ac:grpSpMk id="459" creationId="{6EE12D0E-7723-FDBC-5120-737DDF724F4E}"/>
          </ac:grpSpMkLst>
        </pc:grpChg>
        <pc:grpChg chg="add mod">
          <ac:chgData name="Aman Sardana (amasarda)" userId="dd472951-390e-47a2-b0d8-108d2804af3d" providerId="ADAL" clId="{E64FDA6F-7538-7E4D-B78D-511839FD91AF}" dt="2023-06-02T17:31:52.776" v="13712" actId="1038"/>
          <ac:grpSpMkLst>
            <pc:docMk/>
            <pc:sldMk cId="3296312359" sldId="2147482075"/>
            <ac:grpSpMk id="473" creationId="{451DEF1A-A904-5861-0CD8-F06B8213EC6F}"/>
          </ac:grpSpMkLst>
        </pc:grpChg>
        <pc:grpChg chg="mod">
          <ac:chgData name="Aman Sardana (amasarda)" userId="dd472951-390e-47a2-b0d8-108d2804af3d" providerId="ADAL" clId="{E64FDA6F-7538-7E4D-B78D-511839FD91AF}" dt="2023-06-02T17:31:52.776" v="13712" actId="1038"/>
          <ac:grpSpMkLst>
            <pc:docMk/>
            <pc:sldMk cId="3296312359" sldId="2147482075"/>
            <ac:grpSpMk id="474" creationId="{CE2A8828-0527-3F61-8C64-21ECC15ACBC4}"/>
          </ac:grpSpMkLst>
        </pc:grpChg>
        <pc:grpChg chg="add mod">
          <ac:chgData name="Aman Sardana (amasarda)" userId="dd472951-390e-47a2-b0d8-108d2804af3d" providerId="ADAL" clId="{E64FDA6F-7538-7E4D-B78D-511839FD91AF}" dt="2023-06-02T17:31:52.776" v="13712" actId="1038"/>
          <ac:grpSpMkLst>
            <pc:docMk/>
            <pc:sldMk cId="3296312359" sldId="2147482075"/>
            <ac:grpSpMk id="481" creationId="{66BDD4EF-EB47-0B92-DE51-A893671019CD}"/>
          </ac:grpSpMkLst>
        </pc:grpChg>
        <pc:grpChg chg="add mod">
          <ac:chgData name="Aman Sardana (amasarda)" userId="dd472951-390e-47a2-b0d8-108d2804af3d" providerId="ADAL" clId="{E64FDA6F-7538-7E4D-B78D-511839FD91AF}" dt="2023-06-02T17:31:52.776" v="13712" actId="1038"/>
          <ac:grpSpMkLst>
            <pc:docMk/>
            <pc:sldMk cId="3296312359" sldId="2147482075"/>
            <ac:grpSpMk id="506" creationId="{8D111914-9970-DFC2-2298-8F0B3B4C39CF}"/>
          </ac:grpSpMkLst>
        </pc:grpChg>
        <pc:grpChg chg="add mod">
          <ac:chgData name="Aman Sardana (amasarda)" userId="dd472951-390e-47a2-b0d8-108d2804af3d" providerId="ADAL" clId="{E64FDA6F-7538-7E4D-B78D-511839FD91AF}" dt="2023-06-02T17:31:52.776" v="13712" actId="1038"/>
          <ac:grpSpMkLst>
            <pc:docMk/>
            <pc:sldMk cId="3296312359" sldId="2147482075"/>
            <ac:grpSpMk id="521" creationId="{CB4D10B1-7314-9FCA-A53A-066D41DEF2A5}"/>
          </ac:grpSpMkLst>
        </pc:grpChg>
        <pc:grpChg chg="add mod">
          <ac:chgData name="Aman Sardana (amasarda)" userId="dd472951-390e-47a2-b0d8-108d2804af3d" providerId="ADAL" clId="{E64FDA6F-7538-7E4D-B78D-511839FD91AF}" dt="2023-06-02T17:31:52.776" v="13712" actId="1038"/>
          <ac:grpSpMkLst>
            <pc:docMk/>
            <pc:sldMk cId="3296312359" sldId="2147482075"/>
            <ac:grpSpMk id="525" creationId="{BDB94F6F-001E-8DA7-2EC8-D71CDA549606}"/>
          </ac:grpSpMkLst>
        </pc:grpChg>
        <pc:grpChg chg="add mod">
          <ac:chgData name="Aman Sardana (amasarda)" userId="dd472951-390e-47a2-b0d8-108d2804af3d" providerId="ADAL" clId="{E64FDA6F-7538-7E4D-B78D-511839FD91AF}" dt="2023-06-02T17:31:52.776" v="13712" actId="1038"/>
          <ac:grpSpMkLst>
            <pc:docMk/>
            <pc:sldMk cId="3296312359" sldId="2147482075"/>
            <ac:grpSpMk id="545" creationId="{718AD38B-D16C-C684-8A91-631C80F392E2}"/>
          </ac:grpSpMkLst>
        </pc:grpChg>
        <pc:grpChg chg="add mod">
          <ac:chgData name="Aman Sardana (amasarda)" userId="dd472951-390e-47a2-b0d8-108d2804af3d" providerId="ADAL" clId="{E64FDA6F-7538-7E4D-B78D-511839FD91AF}" dt="2023-06-02T17:31:52.776" v="13712" actId="1038"/>
          <ac:grpSpMkLst>
            <pc:docMk/>
            <pc:sldMk cId="3296312359" sldId="2147482075"/>
            <ac:grpSpMk id="549" creationId="{260FEA5D-6C6F-D6D4-E74F-508E47D4E268}"/>
          </ac:grpSpMkLst>
        </pc:grpChg>
        <pc:grpChg chg="add mod">
          <ac:chgData name="Aman Sardana (amasarda)" userId="dd472951-390e-47a2-b0d8-108d2804af3d" providerId="ADAL" clId="{E64FDA6F-7538-7E4D-B78D-511839FD91AF}" dt="2023-06-02T17:31:52.776" v="13712" actId="1038"/>
          <ac:grpSpMkLst>
            <pc:docMk/>
            <pc:sldMk cId="3296312359" sldId="2147482075"/>
            <ac:grpSpMk id="567" creationId="{C6E7F797-8FB1-8B36-40A5-8F56CDBE6003}"/>
          </ac:grpSpMkLst>
        </pc:grpChg>
        <pc:picChg chg="add del mod">
          <ac:chgData name="Aman Sardana (amasarda)" userId="dd472951-390e-47a2-b0d8-108d2804af3d" providerId="ADAL" clId="{E64FDA6F-7538-7E4D-B78D-511839FD91AF}" dt="2023-06-02T16:56:38.030" v="13520"/>
          <ac:picMkLst>
            <pc:docMk/>
            <pc:sldMk cId="3296312359" sldId="2147482075"/>
            <ac:picMk id="319" creationId="{01FBD3F2-2A9D-90B3-A4DF-51759A1DF58F}"/>
          </ac:picMkLst>
        </pc:picChg>
        <pc:picChg chg="add del mod">
          <ac:chgData name="Aman Sardana (amasarda)" userId="dd472951-390e-47a2-b0d8-108d2804af3d" providerId="ADAL" clId="{E64FDA6F-7538-7E4D-B78D-511839FD91AF}" dt="2023-06-02T16:56:38.030" v="13520"/>
          <ac:picMkLst>
            <pc:docMk/>
            <pc:sldMk cId="3296312359" sldId="2147482075"/>
            <ac:picMk id="362" creationId="{2555DCB1-E639-27BE-BF1B-3AD87DBA1CD6}"/>
          </ac:picMkLst>
        </pc:picChg>
        <pc:picChg chg="mod">
          <ac:chgData name="Aman Sardana (amasarda)" userId="dd472951-390e-47a2-b0d8-108d2804af3d" providerId="ADAL" clId="{E64FDA6F-7538-7E4D-B78D-511839FD91AF}" dt="2023-06-02T16:56:34.463" v="13519"/>
          <ac:picMkLst>
            <pc:docMk/>
            <pc:sldMk cId="3296312359" sldId="2147482075"/>
            <ac:picMk id="374" creationId="{47618E56-6776-44FA-4968-DC05F9BB5011}"/>
          </ac:picMkLst>
        </pc:picChg>
        <pc:picChg chg="mod">
          <ac:chgData name="Aman Sardana (amasarda)" userId="dd472951-390e-47a2-b0d8-108d2804af3d" providerId="ADAL" clId="{E64FDA6F-7538-7E4D-B78D-511839FD91AF}" dt="2023-06-02T16:56:34.463" v="13519"/>
          <ac:picMkLst>
            <pc:docMk/>
            <pc:sldMk cId="3296312359" sldId="2147482075"/>
            <ac:picMk id="375" creationId="{C8CAA920-E7BF-A6A5-3062-9A1D0F447885}"/>
          </ac:picMkLst>
        </pc:picChg>
        <pc:picChg chg="mod">
          <ac:chgData name="Aman Sardana (amasarda)" userId="dd472951-390e-47a2-b0d8-108d2804af3d" providerId="ADAL" clId="{E64FDA6F-7538-7E4D-B78D-511839FD91AF}" dt="2023-06-02T16:56:34.463" v="13519"/>
          <ac:picMkLst>
            <pc:docMk/>
            <pc:sldMk cId="3296312359" sldId="2147482075"/>
            <ac:picMk id="376" creationId="{8C48BAA6-C19D-1862-3CA6-596463D81433}"/>
          </ac:picMkLst>
        </pc:picChg>
        <pc:picChg chg="add del mod">
          <ac:chgData name="Aman Sardana (amasarda)" userId="dd472951-390e-47a2-b0d8-108d2804af3d" providerId="ADAL" clId="{E64FDA6F-7538-7E4D-B78D-511839FD91AF}" dt="2023-06-02T16:56:38.030" v="13520"/>
          <ac:picMkLst>
            <pc:docMk/>
            <pc:sldMk cId="3296312359" sldId="2147482075"/>
            <ac:picMk id="439" creationId="{3F0BFA58-9628-389C-CEEF-3067CAABA5E1}"/>
          </ac:picMkLst>
        </pc:picChg>
        <pc:picChg chg="add del mod">
          <ac:chgData name="Aman Sardana (amasarda)" userId="dd472951-390e-47a2-b0d8-108d2804af3d" providerId="ADAL" clId="{E64FDA6F-7538-7E4D-B78D-511839FD91AF}" dt="2023-06-02T16:56:38.030" v="13520"/>
          <ac:picMkLst>
            <pc:docMk/>
            <pc:sldMk cId="3296312359" sldId="2147482075"/>
            <ac:picMk id="440" creationId="{54A1223F-2DE3-21F8-B96A-D84D9A833265}"/>
          </ac:picMkLst>
        </pc:picChg>
        <pc:picChg chg="add del mod">
          <ac:chgData name="Aman Sardana (amasarda)" userId="dd472951-390e-47a2-b0d8-108d2804af3d" providerId="ADAL" clId="{E64FDA6F-7538-7E4D-B78D-511839FD91AF}" dt="2023-06-02T16:56:38.030" v="13520"/>
          <ac:picMkLst>
            <pc:docMk/>
            <pc:sldMk cId="3296312359" sldId="2147482075"/>
            <ac:picMk id="441" creationId="{D75083CD-7FA5-3137-49AD-DB917CF71BFE}"/>
          </ac:picMkLst>
        </pc:picChg>
        <pc:picChg chg="add del mod">
          <ac:chgData name="Aman Sardana (amasarda)" userId="dd472951-390e-47a2-b0d8-108d2804af3d" providerId="ADAL" clId="{E64FDA6F-7538-7E4D-B78D-511839FD91AF}" dt="2023-06-02T16:56:38.030" v="13520"/>
          <ac:picMkLst>
            <pc:docMk/>
            <pc:sldMk cId="3296312359" sldId="2147482075"/>
            <ac:picMk id="442" creationId="{404D81CC-8A47-029C-3217-E0B6A5C0BD8B}"/>
          </ac:picMkLst>
        </pc:picChg>
        <pc:picChg chg="add del mod">
          <ac:chgData name="Aman Sardana (amasarda)" userId="dd472951-390e-47a2-b0d8-108d2804af3d" providerId="ADAL" clId="{E64FDA6F-7538-7E4D-B78D-511839FD91AF}" dt="2023-06-02T16:56:38.030" v="13520"/>
          <ac:picMkLst>
            <pc:docMk/>
            <pc:sldMk cId="3296312359" sldId="2147482075"/>
            <ac:picMk id="443" creationId="{172B1670-FBFA-C3A5-E337-755315CD8B08}"/>
          </ac:picMkLst>
        </pc:picChg>
        <pc:picChg chg="add del mod">
          <ac:chgData name="Aman Sardana (amasarda)" userId="dd472951-390e-47a2-b0d8-108d2804af3d" providerId="ADAL" clId="{E64FDA6F-7538-7E4D-B78D-511839FD91AF}" dt="2023-06-02T16:56:38.030" v="13520"/>
          <ac:picMkLst>
            <pc:docMk/>
            <pc:sldMk cId="3296312359" sldId="2147482075"/>
            <ac:picMk id="444" creationId="{1B24B965-8FAD-03EF-21D8-69FCC75362AA}"/>
          </ac:picMkLst>
        </pc:picChg>
        <pc:picChg chg="add del mod">
          <ac:chgData name="Aman Sardana (amasarda)" userId="dd472951-390e-47a2-b0d8-108d2804af3d" providerId="ADAL" clId="{E64FDA6F-7538-7E4D-B78D-511839FD91AF}" dt="2023-06-02T16:56:38.030" v="13520"/>
          <ac:picMkLst>
            <pc:docMk/>
            <pc:sldMk cId="3296312359" sldId="2147482075"/>
            <ac:picMk id="445" creationId="{93206752-04B5-A476-8A8E-063A07D2BB4E}"/>
          </ac:picMkLst>
        </pc:picChg>
        <pc:picChg chg="add del mod">
          <ac:chgData name="Aman Sardana (amasarda)" userId="dd472951-390e-47a2-b0d8-108d2804af3d" providerId="ADAL" clId="{E64FDA6F-7538-7E4D-B78D-511839FD91AF}" dt="2023-06-02T16:56:38.030" v="13520"/>
          <ac:picMkLst>
            <pc:docMk/>
            <pc:sldMk cId="3296312359" sldId="2147482075"/>
            <ac:picMk id="446" creationId="{418AE9FB-7617-8CC8-6553-1E091A514A07}"/>
          </ac:picMkLst>
        </pc:picChg>
        <pc:picChg chg="add del mod">
          <ac:chgData name="Aman Sardana (amasarda)" userId="dd472951-390e-47a2-b0d8-108d2804af3d" providerId="ADAL" clId="{E64FDA6F-7538-7E4D-B78D-511839FD91AF}" dt="2023-06-02T16:56:38.030" v="13520"/>
          <ac:picMkLst>
            <pc:docMk/>
            <pc:sldMk cId="3296312359" sldId="2147482075"/>
            <ac:picMk id="447" creationId="{7F394BCD-E9D3-8A51-AC2E-A7092E4E10AF}"/>
          </ac:picMkLst>
        </pc:picChg>
        <pc:picChg chg="add mod">
          <ac:chgData name="Aman Sardana (amasarda)" userId="dd472951-390e-47a2-b0d8-108d2804af3d" providerId="ADAL" clId="{E64FDA6F-7538-7E4D-B78D-511839FD91AF}" dt="2023-06-02T17:31:52.776" v="13712" actId="1038"/>
          <ac:picMkLst>
            <pc:docMk/>
            <pc:sldMk cId="3296312359" sldId="2147482075"/>
            <ac:picMk id="453" creationId="{F5FCF639-C196-7B4D-3C16-593A0B15C9C1}"/>
          </ac:picMkLst>
        </pc:picChg>
        <pc:picChg chg="add mod">
          <ac:chgData name="Aman Sardana (amasarda)" userId="dd472951-390e-47a2-b0d8-108d2804af3d" providerId="ADAL" clId="{E64FDA6F-7538-7E4D-B78D-511839FD91AF}" dt="2023-06-02T17:31:52.776" v="13712" actId="1038"/>
          <ac:picMkLst>
            <pc:docMk/>
            <pc:sldMk cId="3296312359" sldId="2147482075"/>
            <ac:picMk id="496" creationId="{3DC91C30-4A4D-85BA-B488-5B5E81E20132}"/>
          </ac:picMkLst>
        </pc:picChg>
        <pc:picChg chg="mod">
          <ac:chgData name="Aman Sardana (amasarda)" userId="dd472951-390e-47a2-b0d8-108d2804af3d" providerId="ADAL" clId="{E64FDA6F-7538-7E4D-B78D-511839FD91AF}" dt="2023-06-02T17:31:52.776" v="13712" actId="1038"/>
          <ac:picMkLst>
            <pc:docMk/>
            <pc:sldMk cId="3296312359" sldId="2147482075"/>
            <ac:picMk id="508" creationId="{C73AF66E-6C1C-A11D-E51A-303072EB36E9}"/>
          </ac:picMkLst>
        </pc:picChg>
        <pc:picChg chg="mod">
          <ac:chgData name="Aman Sardana (amasarda)" userId="dd472951-390e-47a2-b0d8-108d2804af3d" providerId="ADAL" clId="{E64FDA6F-7538-7E4D-B78D-511839FD91AF}" dt="2023-06-02T17:31:52.776" v="13712" actId="1038"/>
          <ac:picMkLst>
            <pc:docMk/>
            <pc:sldMk cId="3296312359" sldId="2147482075"/>
            <ac:picMk id="509" creationId="{4ED935B8-303E-D634-B53A-70FE07F48B52}"/>
          </ac:picMkLst>
        </pc:picChg>
        <pc:picChg chg="mod">
          <ac:chgData name="Aman Sardana (amasarda)" userId="dd472951-390e-47a2-b0d8-108d2804af3d" providerId="ADAL" clId="{E64FDA6F-7538-7E4D-B78D-511839FD91AF}" dt="2023-06-02T17:31:52.776" v="13712" actId="1038"/>
          <ac:picMkLst>
            <pc:docMk/>
            <pc:sldMk cId="3296312359" sldId="2147482075"/>
            <ac:picMk id="510" creationId="{CEF4715B-2D30-3CAB-6DB3-51B85CFB16E4}"/>
          </ac:picMkLst>
        </pc:picChg>
        <pc:picChg chg="add mod">
          <ac:chgData name="Aman Sardana (amasarda)" userId="dd472951-390e-47a2-b0d8-108d2804af3d" providerId="ADAL" clId="{E64FDA6F-7538-7E4D-B78D-511839FD91AF}" dt="2023-06-02T17:31:52.776" v="13712" actId="1038"/>
          <ac:picMkLst>
            <pc:docMk/>
            <pc:sldMk cId="3296312359" sldId="2147482075"/>
            <ac:picMk id="573" creationId="{59A05143-7671-1B32-C128-85AA69C94238}"/>
          </ac:picMkLst>
        </pc:picChg>
        <pc:picChg chg="add mod">
          <ac:chgData name="Aman Sardana (amasarda)" userId="dd472951-390e-47a2-b0d8-108d2804af3d" providerId="ADAL" clId="{E64FDA6F-7538-7E4D-B78D-511839FD91AF}" dt="2023-06-02T17:31:52.776" v="13712" actId="1038"/>
          <ac:picMkLst>
            <pc:docMk/>
            <pc:sldMk cId="3296312359" sldId="2147482075"/>
            <ac:picMk id="574" creationId="{3279B055-90CD-529B-3973-3705F2D58D30}"/>
          </ac:picMkLst>
        </pc:picChg>
        <pc:picChg chg="add mod">
          <ac:chgData name="Aman Sardana (amasarda)" userId="dd472951-390e-47a2-b0d8-108d2804af3d" providerId="ADAL" clId="{E64FDA6F-7538-7E4D-B78D-511839FD91AF}" dt="2023-06-02T17:31:52.776" v="13712" actId="1038"/>
          <ac:picMkLst>
            <pc:docMk/>
            <pc:sldMk cId="3296312359" sldId="2147482075"/>
            <ac:picMk id="575" creationId="{FF4212B5-0363-F094-DA0E-AFD6A8BAAFE5}"/>
          </ac:picMkLst>
        </pc:picChg>
        <pc:picChg chg="add mod">
          <ac:chgData name="Aman Sardana (amasarda)" userId="dd472951-390e-47a2-b0d8-108d2804af3d" providerId="ADAL" clId="{E64FDA6F-7538-7E4D-B78D-511839FD91AF}" dt="2023-06-02T17:31:52.776" v="13712" actId="1038"/>
          <ac:picMkLst>
            <pc:docMk/>
            <pc:sldMk cId="3296312359" sldId="2147482075"/>
            <ac:picMk id="576" creationId="{213E34ED-4B41-E7F3-742B-53EB96738D40}"/>
          </ac:picMkLst>
        </pc:picChg>
        <pc:picChg chg="add mod">
          <ac:chgData name="Aman Sardana (amasarda)" userId="dd472951-390e-47a2-b0d8-108d2804af3d" providerId="ADAL" clId="{E64FDA6F-7538-7E4D-B78D-511839FD91AF}" dt="2023-06-02T17:31:52.776" v="13712" actId="1038"/>
          <ac:picMkLst>
            <pc:docMk/>
            <pc:sldMk cId="3296312359" sldId="2147482075"/>
            <ac:picMk id="577" creationId="{F5EFAD71-74E9-86AB-5F45-2336FA23499E}"/>
          </ac:picMkLst>
        </pc:picChg>
        <pc:picChg chg="add mod">
          <ac:chgData name="Aman Sardana (amasarda)" userId="dd472951-390e-47a2-b0d8-108d2804af3d" providerId="ADAL" clId="{E64FDA6F-7538-7E4D-B78D-511839FD91AF}" dt="2023-06-02T17:31:52.776" v="13712" actId="1038"/>
          <ac:picMkLst>
            <pc:docMk/>
            <pc:sldMk cId="3296312359" sldId="2147482075"/>
            <ac:picMk id="578" creationId="{051C9CCA-CE27-C535-BA65-C401FA55275A}"/>
          </ac:picMkLst>
        </pc:picChg>
        <pc:picChg chg="add mod">
          <ac:chgData name="Aman Sardana (amasarda)" userId="dd472951-390e-47a2-b0d8-108d2804af3d" providerId="ADAL" clId="{E64FDA6F-7538-7E4D-B78D-511839FD91AF}" dt="2023-06-02T17:31:52.776" v="13712" actId="1038"/>
          <ac:picMkLst>
            <pc:docMk/>
            <pc:sldMk cId="3296312359" sldId="2147482075"/>
            <ac:picMk id="579" creationId="{04B1623D-7AED-662E-9087-E7132BA32084}"/>
          </ac:picMkLst>
        </pc:picChg>
        <pc:picChg chg="add mod">
          <ac:chgData name="Aman Sardana (amasarda)" userId="dd472951-390e-47a2-b0d8-108d2804af3d" providerId="ADAL" clId="{E64FDA6F-7538-7E4D-B78D-511839FD91AF}" dt="2023-06-02T17:31:52.776" v="13712" actId="1038"/>
          <ac:picMkLst>
            <pc:docMk/>
            <pc:sldMk cId="3296312359" sldId="2147482075"/>
            <ac:picMk id="580" creationId="{4702440F-97E9-D7C8-09D0-67589EA2D428}"/>
          </ac:picMkLst>
        </pc:picChg>
        <pc:picChg chg="add mod">
          <ac:chgData name="Aman Sardana (amasarda)" userId="dd472951-390e-47a2-b0d8-108d2804af3d" providerId="ADAL" clId="{E64FDA6F-7538-7E4D-B78D-511839FD91AF}" dt="2023-06-02T17:31:52.776" v="13712" actId="1038"/>
          <ac:picMkLst>
            <pc:docMk/>
            <pc:sldMk cId="3296312359" sldId="2147482075"/>
            <ac:picMk id="581" creationId="{7FE18E91-427B-0A8F-1E20-E0C6E60E14EA}"/>
          </ac:picMkLst>
        </pc:picChg>
        <pc:cxnChg chg="add del mod">
          <ac:chgData name="Aman Sardana (amasarda)" userId="dd472951-390e-47a2-b0d8-108d2804af3d" providerId="ADAL" clId="{E64FDA6F-7538-7E4D-B78D-511839FD91AF}" dt="2023-06-02T16:56:38.030" v="13520"/>
          <ac:cxnSpMkLst>
            <pc:docMk/>
            <pc:sldMk cId="3296312359" sldId="2147482075"/>
            <ac:cxnSpMk id="334" creationId="{EB5CFD60-3E19-D5E3-1376-BB3DAD86DE24}"/>
          </ac:cxnSpMkLst>
        </pc:cxnChg>
        <pc:cxnChg chg="add del mod">
          <ac:chgData name="Aman Sardana (amasarda)" userId="dd472951-390e-47a2-b0d8-108d2804af3d" providerId="ADAL" clId="{E64FDA6F-7538-7E4D-B78D-511839FD91AF}" dt="2023-06-02T16:56:38.030" v="13520"/>
          <ac:cxnSpMkLst>
            <pc:docMk/>
            <pc:sldMk cId="3296312359" sldId="2147482075"/>
            <ac:cxnSpMk id="336" creationId="{4A4CDA04-A2F9-7241-A7AA-6E8C4F6D74D3}"/>
          </ac:cxnSpMkLst>
        </pc:cxnChg>
        <pc:cxnChg chg="add del mod">
          <ac:chgData name="Aman Sardana (amasarda)" userId="dd472951-390e-47a2-b0d8-108d2804af3d" providerId="ADAL" clId="{E64FDA6F-7538-7E4D-B78D-511839FD91AF}" dt="2023-06-02T16:56:38.030" v="13520"/>
          <ac:cxnSpMkLst>
            <pc:docMk/>
            <pc:sldMk cId="3296312359" sldId="2147482075"/>
            <ac:cxnSpMk id="357" creationId="{DCB08CEF-C510-DE8D-EA6F-C95B057D2B55}"/>
          </ac:cxnSpMkLst>
        </pc:cxnChg>
        <pc:cxnChg chg="add del mod">
          <ac:chgData name="Aman Sardana (amasarda)" userId="dd472951-390e-47a2-b0d8-108d2804af3d" providerId="ADAL" clId="{E64FDA6F-7538-7E4D-B78D-511839FD91AF}" dt="2023-06-02T16:56:38.030" v="13520"/>
          <ac:cxnSpMkLst>
            <pc:docMk/>
            <pc:sldMk cId="3296312359" sldId="2147482075"/>
            <ac:cxnSpMk id="367" creationId="{F9DB4463-BE89-4BEF-0084-ED02DB36C9DC}"/>
          </ac:cxnSpMkLst>
        </pc:cxnChg>
        <pc:cxnChg chg="add del mod">
          <ac:chgData name="Aman Sardana (amasarda)" userId="dd472951-390e-47a2-b0d8-108d2804af3d" providerId="ADAL" clId="{E64FDA6F-7538-7E4D-B78D-511839FD91AF}" dt="2023-06-02T16:56:38.030" v="13520"/>
          <ac:cxnSpMkLst>
            <pc:docMk/>
            <pc:sldMk cId="3296312359" sldId="2147482075"/>
            <ac:cxnSpMk id="368" creationId="{19F9F804-A476-947C-3770-4682F86AE85B}"/>
          </ac:cxnSpMkLst>
        </pc:cxnChg>
        <pc:cxnChg chg="add del mod">
          <ac:chgData name="Aman Sardana (amasarda)" userId="dd472951-390e-47a2-b0d8-108d2804af3d" providerId="ADAL" clId="{E64FDA6F-7538-7E4D-B78D-511839FD91AF}" dt="2023-06-02T16:56:38.030" v="13520"/>
          <ac:cxnSpMkLst>
            <pc:docMk/>
            <pc:sldMk cId="3296312359" sldId="2147482075"/>
            <ac:cxnSpMk id="369" creationId="{25788A42-9A34-286F-F2FC-F967CAFB8DE4}"/>
          </ac:cxnSpMkLst>
        </pc:cxnChg>
        <pc:cxnChg chg="add del mod">
          <ac:chgData name="Aman Sardana (amasarda)" userId="dd472951-390e-47a2-b0d8-108d2804af3d" providerId="ADAL" clId="{E64FDA6F-7538-7E4D-B78D-511839FD91AF}" dt="2023-06-02T16:56:38.030" v="13520"/>
          <ac:cxnSpMkLst>
            <pc:docMk/>
            <pc:sldMk cId="3296312359" sldId="2147482075"/>
            <ac:cxnSpMk id="370" creationId="{9F189E4A-E0E9-6EE7-2C04-12372FDDFEB1}"/>
          </ac:cxnSpMkLst>
        </pc:cxnChg>
        <pc:cxnChg chg="add del mod">
          <ac:chgData name="Aman Sardana (amasarda)" userId="dd472951-390e-47a2-b0d8-108d2804af3d" providerId="ADAL" clId="{E64FDA6F-7538-7E4D-B78D-511839FD91AF}" dt="2023-06-02T16:56:38.030" v="13520"/>
          <ac:cxnSpMkLst>
            <pc:docMk/>
            <pc:sldMk cId="3296312359" sldId="2147482075"/>
            <ac:cxnSpMk id="380" creationId="{3BB31CEA-885E-D4CA-C8B2-838CD5F74FAF}"/>
          </ac:cxnSpMkLst>
        </pc:cxnChg>
        <pc:cxnChg chg="add del mod">
          <ac:chgData name="Aman Sardana (amasarda)" userId="dd472951-390e-47a2-b0d8-108d2804af3d" providerId="ADAL" clId="{E64FDA6F-7538-7E4D-B78D-511839FD91AF}" dt="2023-06-02T16:56:38.030" v="13520"/>
          <ac:cxnSpMkLst>
            <pc:docMk/>
            <pc:sldMk cId="3296312359" sldId="2147482075"/>
            <ac:cxnSpMk id="381" creationId="{118B9653-40DB-A73C-2CD9-FEECD189F202}"/>
          </ac:cxnSpMkLst>
        </pc:cxnChg>
        <pc:cxnChg chg="add del mod">
          <ac:chgData name="Aman Sardana (amasarda)" userId="dd472951-390e-47a2-b0d8-108d2804af3d" providerId="ADAL" clId="{E64FDA6F-7538-7E4D-B78D-511839FD91AF}" dt="2023-06-02T16:56:38.030" v="13520"/>
          <ac:cxnSpMkLst>
            <pc:docMk/>
            <pc:sldMk cId="3296312359" sldId="2147482075"/>
            <ac:cxnSpMk id="383" creationId="{FDEF815A-E979-E6EF-792E-E230BBA244E2}"/>
          </ac:cxnSpMkLst>
        </pc:cxnChg>
        <pc:cxnChg chg="mod">
          <ac:chgData name="Aman Sardana (amasarda)" userId="dd472951-390e-47a2-b0d8-108d2804af3d" providerId="ADAL" clId="{E64FDA6F-7538-7E4D-B78D-511839FD91AF}" dt="2023-06-02T16:56:34.463" v="13519"/>
          <ac:cxnSpMkLst>
            <pc:docMk/>
            <pc:sldMk cId="3296312359" sldId="2147482075"/>
            <ac:cxnSpMk id="420" creationId="{F9581D25-BF96-B4B5-DBA1-1A83A3504D7B}"/>
          </ac:cxnSpMkLst>
        </pc:cxnChg>
        <pc:cxnChg chg="mod">
          <ac:chgData name="Aman Sardana (amasarda)" userId="dd472951-390e-47a2-b0d8-108d2804af3d" providerId="ADAL" clId="{E64FDA6F-7538-7E4D-B78D-511839FD91AF}" dt="2023-06-02T16:56:34.463" v="13519"/>
          <ac:cxnSpMkLst>
            <pc:docMk/>
            <pc:sldMk cId="3296312359" sldId="2147482075"/>
            <ac:cxnSpMk id="421" creationId="{DE801841-8202-9DAC-D9CA-78EC9382A155}"/>
          </ac:cxnSpMkLst>
        </pc:cxnChg>
        <pc:cxnChg chg="mod">
          <ac:chgData name="Aman Sardana (amasarda)" userId="dd472951-390e-47a2-b0d8-108d2804af3d" providerId="ADAL" clId="{E64FDA6F-7538-7E4D-B78D-511839FD91AF}" dt="2023-06-02T16:56:34.463" v="13519"/>
          <ac:cxnSpMkLst>
            <pc:docMk/>
            <pc:sldMk cId="3296312359" sldId="2147482075"/>
            <ac:cxnSpMk id="422" creationId="{12F8867D-3194-DB1F-B0CA-4436A795B0D1}"/>
          </ac:cxnSpMkLst>
        </pc:cxnChg>
        <pc:cxnChg chg="mod">
          <ac:chgData name="Aman Sardana (amasarda)" userId="dd472951-390e-47a2-b0d8-108d2804af3d" providerId="ADAL" clId="{E64FDA6F-7538-7E4D-B78D-511839FD91AF}" dt="2023-06-02T16:56:34.463" v="13519"/>
          <ac:cxnSpMkLst>
            <pc:docMk/>
            <pc:sldMk cId="3296312359" sldId="2147482075"/>
            <ac:cxnSpMk id="423" creationId="{DED8C574-B70F-3AA4-D62A-72A1CA9AFD9E}"/>
          </ac:cxnSpMkLst>
        </pc:cxnChg>
        <pc:cxnChg chg="mod">
          <ac:chgData name="Aman Sardana (amasarda)" userId="dd472951-390e-47a2-b0d8-108d2804af3d" providerId="ADAL" clId="{E64FDA6F-7538-7E4D-B78D-511839FD91AF}" dt="2023-06-02T16:56:34.463" v="13519"/>
          <ac:cxnSpMkLst>
            <pc:docMk/>
            <pc:sldMk cId="3296312359" sldId="2147482075"/>
            <ac:cxnSpMk id="424" creationId="{EB8E867F-EA73-FA4E-6C09-45ED10024030}"/>
          </ac:cxnSpMkLst>
        </pc:cxnChg>
        <pc:cxnChg chg="mod">
          <ac:chgData name="Aman Sardana (amasarda)" userId="dd472951-390e-47a2-b0d8-108d2804af3d" providerId="ADAL" clId="{E64FDA6F-7538-7E4D-B78D-511839FD91AF}" dt="2023-06-02T16:56:34.463" v="13519"/>
          <ac:cxnSpMkLst>
            <pc:docMk/>
            <pc:sldMk cId="3296312359" sldId="2147482075"/>
            <ac:cxnSpMk id="425" creationId="{BF257F45-9840-7C4B-AB5D-8900AA23B9CD}"/>
          </ac:cxnSpMkLst>
        </pc:cxnChg>
        <pc:cxnChg chg="add del mod">
          <ac:chgData name="Aman Sardana (amasarda)" userId="dd472951-390e-47a2-b0d8-108d2804af3d" providerId="ADAL" clId="{E64FDA6F-7538-7E4D-B78D-511839FD91AF}" dt="2023-06-02T16:56:38.030" v="13520"/>
          <ac:cxnSpMkLst>
            <pc:docMk/>
            <pc:sldMk cId="3296312359" sldId="2147482075"/>
            <ac:cxnSpMk id="428" creationId="{14FA9DAF-A064-A6E1-DB12-2802E60E7784}"/>
          </ac:cxnSpMkLst>
        </pc:cxnChg>
        <pc:cxnChg chg="add del mod">
          <ac:chgData name="Aman Sardana (amasarda)" userId="dd472951-390e-47a2-b0d8-108d2804af3d" providerId="ADAL" clId="{E64FDA6F-7538-7E4D-B78D-511839FD91AF}" dt="2023-06-02T16:56:38.030" v="13520"/>
          <ac:cxnSpMkLst>
            <pc:docMk/>
            <pc:sldMk cId="3296312359" sldId="2147482075"/>
            <ac:cxnSpMk id="430" creationId="{24FFAAC6-C23A-7F78-B464-3FAFA23B3AE6}"/>
          </ac:cxnSpMkLst>
        </pc:cxnChg>
        <pc:cxnChg chg="add del mod">
          <ac:chgData name="Aman Sardana (amasarda)" userId="dd472951-390e-47a2-b0d8-108d2804af3d" providerId="ADAL" clId="{E64FDA6F-7538-7E4D-B78D-511839FD91AF}" dt="2023-06-02T16:56:38.030" v="13520"/>
          <ac:cxnSpMkLst>
            <pc:docMk/>
            <pc:sldMk cId="3296312359" sldId="2147482075"/>
            <ac:cxnSpMk id="431" creationId="{3B5AC613-D192-3107-EBB8-E48955CC5D96}"/>
          </ac:cxnSpMkLst>
        </pc:cxnChg>
        <pc:cxnChg chg="add mod">
          <ac:chgData name="Aman Sardana (amasarda)" userId="dd472951-390e-47a2-b0d8-108d2804af3d" providerId="ADAL" clId="{E64FDA6F-7538-7E4D-B78D-511839FD91AF}" dt="2023-06-02T17:31:52.776" v="13712" actId="1038"/>
          <ac:cxnSpMkLst>
            <pc:docMk/>
            <pc:sldMk cId="3296312359" sldId="2147482075"/>
            <ac:cxnSpMk id="468" creationId="{CF081D5A-6A43-0748-1010-F6EFF05FE6A0}"/>
          </ac:cxnSpMkLst>
        </pc:cxnChg>
        <pc:cxnChg chg="add mod">
          <ac:chgData name="Aman Sardana (amasarda)" userId="dd472951-390e-47a2-b0d8-108d2804af3d" providerId="ADAL" clId="{E64FDA6F-7538-7E4D-B78D-511839FD91AF}" dt="2023-06-02T17:31:52.776" v="13712" actId="1038"/>
          <ac:cxnSpMkLst>
            <pc:docMk/>
            <pc:sldMk cId="3296312359" sldId="2147482075"/>
            <ac:cxnSpMk id="470" creationId="{41264CBB-565A-6B17-C997-479C078554A6}"/>
          </ac:cxnSpMkLst>
        </pc:cxnChg>
        <pc:cxnChg chg="add mod">
          <ac:chgData name="Aman Sardana (amasarda)" userId="dd472951-390e-47a2-b0d8-108d2804af3d" providerId="ADAL" clId="{E64FDA6F-7538-7E4D-B78D-511839FD91AF}" dt="2023-06-02T17:31:52.776" v="13712" actId="1038"/>
          <ac:cxnSpMkLst>
            <pc:docMk/>
            <pc:sldMk cId="3296312359" sldId="2147482075"/>
            <ac:cxnSpMk id="491" creationId="{8B7D3BC4-15E1-9917-44FC-D146FE2BAF36}"/>
          </ac:cxnSpMkLst>
        </pc:cxnChg>
        <pc:cxnChg chg="add mod">
          <ac:chgData name="Aman Sardana (amasarda)" userId="dd472951-390e-47a2-b0d8-108d2804af3d" providerId="ADAL" clId="{E64FDA6F-7538-7E4D-B78D-511839FD91AF}" dt="2023-06-02T17:31:52.776" v="13712" actId="1038"/>
          <ac:cxnSpMkLst>
            <pc:docMk/>
            <pc:sldMk cId="3296312359" sldId="2147482075"/>
            <ac:cxnSpMk id="501" creationId="{2BFCDD8B-A902-DF51-BAA8-E7890F7A3605}"/>
          </ac:cxnSpMkLst>
        </pc:cxnChg>
        <pc:cxnChg chg="add mod">
          <ac:chgData name="Aman Sardana (amasarda)" userId="dd472951-390e-47a2-b0d8-108d2804af3d" providerId="ADAL" clId="{E64FDA6F-7538-7E4D-B78D-511839FD91AF}" dt="2023-06-02T17:31:52.776" v="13712" actId="1038"/>
          <ac:cxnSpMkLst>
            <pc:docMk/>
            <pc:sldMk cId="3296312359" sldId="2147482075"/>
            <ac:cxnSpMk id="502" creationId="{F7501B7C-65CF-26D7-FB39-D3F30FE62BA1}"/>
          </ac:cxnSpMkLst>
        </pc:cxnChg>
        <pc:cxnChg chg="add mod">
          <ac:chgData name="Aman Sardana (amasarda)" userId="dd472951-390e-47a2-b0d8-108d2804af3d" providerId="ADAL" clId="{E64FDA6F-7538-7E4D-B78D-511839FD91AF}" dt="2023-06-02T17:31:52.776" v="13712" actId="1038"/>
          <ac:cxnSpMkLst>
            <pc:docMk/>
            <pc:sldMk cId="3296312359" sldId="2147482075"/>
            <ac:cxnSpMk id="503" creationId="{501B978B-CFF1-7706-DC2C-2267673EDB7E}"/>
          </ac:cxnSpMkLst>
        </pc:cxnChg>
        <pc:cxnChg chg="add mod">
          <ac:chgData name="Aman Sardana (amasarda)" userId="dd472951-390e-47a2-b0d8-108d2804af3d" providerId="ADAL" clId="{E64FDA6F-7538-7E4D-B78D-511839FD91AF}" dt="2023-06-02T17:31:52.776" v="13712" actId="1038"/>
          <ac:cxnSpMkLst>
            <pc:docMk/>
            <pc:sldMk cId="3296312359" sldId="2147482075"/>
            <ac:cxnSpMk id="504" creationId="{364F5AC1-A357-C156-6BDC-52EB29C9FCD5}"/>
          </ac:cxnSpMkLst>
        </pc:cxnChg>
        <pc:cxnChg chg="add mod">
          <ac:chgData name="Aman Sardana (amasarda)" userId="dd472951-390e-47a2-b0d8-108d2804af3d" providerId="ADAL" clId="{E64FDA6F-7538-7E4D-B78D-511839FD91AF}" dt="2023-06-02T17:31:52.776" v="13712" actId="1038"/>
          <ac:cxnSpMkLst>
            <pc:docMk/>
            <pc:sldMk cId="3296312359" sldId="2147482075"/>
            <ac:cxnSpMk id="514" creationId="{68403D3D-E049-4784-D798-02C3AA00FCDD}"/>
          </ac:cxnSpMkLst>
        </pc:cxnChg>
        <pc:cxnChg chg="add mod">
          <ac:chgData name="Aman Sardana (amasarda)" userId="dd472951-390e-47a2-b0d8-108d2804af3d" providerId="ADAL" clId="{E64FDA6F-7538-7E4D-B78D-511839FD91AF}" dt="2023-06-02T17:31:52.776" v="13712" actId="1038"/>
          <ac:cxnSpMkLst>
            <pc:docMk/>
            <pc:sldMk cId="3296312359" sldId="2147482075"/>
            <ac:cxnSpMk id="515" creationId="{94989DCD-409F-EB6C-C771-65985F22C3FF}"/>
          </ac:cxnSpMkLst>
        </pc:cxnChg>
        <pc:cxnChg chg="add mod">
          <ac:chgData name="Aman Sardana (amasarda)" userId="dd472951-390e-47a2-b0d8-108d2804af3d" providerId="ADAL" clId="{E64FDA6F-7538-7E4D-B78D-511839FD91AF}" dt="2023-06-02T17:31:52.776" v="13712" actId="1038"/>
          <ac:cxnSpMkLst>
            <pc:docMk/>
            <pc:sldMk cId="3296312359" sldId="2147482075"/>
            <ac:cxnSpMk id="517" creationId="{9BA3E4D5-5B20-9B0B-A9C0-15F8CE25273C}"/>
          </ac:cxnSpMkLst>
        </pc:cxnChg>
        <pc:cxnChg chg="mod">
          <ac:chgData name="Aman Sardana (amasarda)" userId="dd472951-390e-47a2-b0d8-108d2804af3d" providerId="ADAL" clId="{E64FDA6F-7538-7E4D-B78D-511839FD91AF}" dt="2023-06-02T17:31:52.776" v="13712" actId="1038"/>
          <ac:cxnSpMkLst>
            <pc:docMk/>
            <pc:sldMk cId="3296312359" sldId="2147482075"/>
            <ac:cxnSpMk id="554" creationId="{1A033CF2-7771-2151-AE17-FC958E50BBBB}"/>
          </ac:cxnSpMkLst>
        </pc:cxnChg>
        <pc:cxnChg chg="mod">
          <ac:chgData name="Aman Sardana (amasarda)" userId="dd472951-390e-47a2-b0d8-108d2804af3d" providerId="ADAL" clId="{E64FDA6F-7538-7E4D-B78D-511839FD91AF}" dt="2023-06-02T17:31:52.776" v="13712" actId="1038"/>
          <ac:cxnSpMkLst>
            <pc:docMk/>
            <pc:sldMk cId="3296312359" sldId="2147482075"/>
            <ac:cxnSpMk id="555" creationId="{66C074DC-E387-6094-8DD1-79BDF7A88DC7}"/>
          </ac:cxnSpMkLst>
        </pc:cxnChg>
        <pc:cxnChg chg="mod">
          <ac:chgData name="Aman Sardana (amasarda)" userId="dd472951-390e-47a2-b0d8-108d2804af3d" providerId="ADAL" clId="{E64FDA6F-7538-7E4D-B78D-511839FD91AF}" dt="2023-06-02T17:31:52.776" v="13712" actId="1038"/>
          <ac:cxnSpMkLst>
            <pc:docMk/>
            <pc:sldMk cId="3296312359" sldId="2147482075"/>
            <ac:cxnSpMk id="556" creationId="{FC4DE7EF-EAFD-D298-8BE0-52B96121BDD0}"/>
          </ac:cxnSpMkLst>
        </pc:cxnChg>
        <pc:cxnChg chg="mod">
          <ac:chgData name="Aman Sardana (amasarda)" userId="dd472951-390e-47a2-b0d8-108d2804af3d" providerId="ADAL" clId="{E64FDA6F-7538-7E4D-B78D-511839FD91AF}" dt="2023-06-02T17:31:52.776" v="13712" actId="1038"/>
          <ac:cxnSpMkLst>
            <pc:docMk/>
            <pc:sldMk cId="3296312359" sldId="2147482075"/>
            <ac:cxnSpMk id="557" creationId="{6B4A01B7-7B38-6E01-4B7F-D27A095A05C0}"/>
          </ac:cxnSpMkLst>
        </pc:cxnChg>
        <pc:cxnChg chg="mod">
          <ac:chgData name="Aman Sardana (amasarda)" userId="dd472951-390e-47a2-b0d8-108d2804af3d" providerId="ADAL" clId="{E64FDA6F-7538-7E4D-B78D-511839FD91AF}" dt="2023-06-02T17:31:52.776" v="13712" actId="1038"/>
          <ac:cxnSpMkLst>
            <pc:docMk/>
            <pc:sldMk cId="3296312359" sldId="2147482075"/>
            <ac:cxnSpMk id="558" creationId="{498A29B9-9D11-78F1-01EC-7842F3127E53}"/>
          </ac:cxnSpMkLst>
        </pc:cxnChg>
        <pc:cxnChg chg="mod">
          <ac:chgData name="Aman Sardana (amasarda)" userId="dd472951-390e-47a2-b0d8-108d2804af3d" providerId="ADAL" clId="{E64FDA6F-7538-7E4D-B78D-511839FD91AF}" dt="2023-06-02T17:31:52.776" v="13712" actId="1038"/>
          <ac:cxnSpMkLst>
            <pc:docMk/>
            <pc:sldMk cId="3296312359" sldId="2147482075"/>
            <ac:cxnSpMk id="559" creationId="{A4037467-16E0-8B5E-386D-A10DA39439FF}"/>
          </ac:cxnSpMkLst>
        </pc:cxnChg>
        <pc:cxnChg chg="add mod">
          <ac:chgData name="Aman Sardana (amasarda)" userId="dd472951-390e-47a2-b0d8-108d2804af3d" providerId="ADAL" clId="{E64FDA6F-7538-7E4D-B78D-511839FD91AF}" dt="2023-06-02T17:31:52.776" v="13712" actId="1038"/>
          <ac:cxnSpMkLst>
            <pc:docMk/>
            <pc:sldMk cId="3296312359" sldId="2147482075"/>
            <ac:cxnSpMk id="562" creationId="{9FCE0AE4-8368-9A7D-6A43-456E2EA111B9}"/>
          </ac:cxnSpMkLst>
        </pc:cxnChg>
        <pc:cxnChg chg="add mod">
          <ac:chgData name="Aman Sardana (amasarda)" userId="dd472951-390e-47a2-b0d8-108d2804af3d" providerId="ADAL" clId="{E64FDA6F-7538-7E4D-B78D-511839FD91AF}" dt="2023-06-02T17:31:52.776" v="13712" actId="1038"/>
          <ac:cxnSpMkLst>
            <pc:docMk/>
            <pc:sldMk cId="3296312359" sldId="2147482075"/>
            <ac:cxnSpMk id="564" creationId="{EC35669D-D9A9-C431-333E-9045E888AF41}"/>
          </ac:cxnSpMkLst>
        </pc:cxnChg>
        <pc:cxnChg chg="add mod">
          <ac:chgData name="Aman Sardana (amasarda)" userId="dd472951-390e-47a2-b0d8-108d2804af3d" providerId="ADAL" clId="{E64FDA6F-7538-7E4D-B78D-511839FD91AF}" dt="2023-06-02T17:31:52.776" v="13712" actId="1038"/>
          <ac:cxnSpMkLst>
            <pc:docMk/>
            <pc:sldMk cId="3296312359" sldId="2147482075"/>
            <ac:cxnSpMk id="565" creationId="{4A5DA242-4FD1-EB38-D1DC-DD252674813C}"/>
          </ac:cxnSpMkLst>
        </pc:cxnChg>
      </pc:sldChg>
      <pc:sldMasterChg chg="delSldLayout">
        <pc:chgData name="Aman Sardana (amasarda)" userId="dd472951-390e-47a2-b0d8-108d2804af3d" providerId="ADAL" clId="{E64FDA6F-7538-7E4D-B78D-511839FD91AF}" dt="2023-05-12T20:57:43.672" v="3788" actId="2696"/>
        <pc:sldMasterMkLst>
          <pc:docMk/>
          <pc:sldMasterMk cId="0" sldId="2147483700"/>
        </pc:sldMasterMkLst>
        <pc:sldLayoutChg chg="del">
          <pc:chgData name="Aman Sardana (amasarda)" userId="dd472951-390e-47a2-b0d8-108d2804af3d" providerId="ADAL" clId="{E64FDA6F-7538-7E4D-B78D-511839FD91AF}" dt="2023-04-21T20:06:36.153" v="324" actId="2696"/>
          <pc:sldLayoutMkLst>
            <pc:docMk/>
            <pc:sldMasterMk cId="0" sldId="2147483700"/>
            <pc:sldLayoutMk cId="636192608" sldId="2147484054"/>
          </pc:sldLayoutMkLst>
        </pc:sldLayoutChg>
        <pc:sldLayoutChg chg="del">
          <pc:chgData name="Aman Sardana (amasarda)" userId="dd472951-390e-47a2-b0d8-108d2804af3d" providerId="ADAL" clId="{E64FDA6F-7538-7E4D-B78D-511839FD91AF}" dt="2023-05-12T15:58:17.861" v="926" actId="2696"/>
          <pc:sldLayoutMkLst>
            <pc:docMk/>
            <pc:sldMasterMk cId="0" sldId="2147483700"/>
            <pc:sldLayoutMk cId="3064922486" sldId="2147484054"/>
          </pc:sldLayoutMkLst>
        </pc:sldLayoutChg>
        <pc:sldLayoutChg chg="del">
          <pc:chgData name="Aman Sardana (amasarda)" userId="dd472951-390e-47a2-b0d8-108d2804af3d" providerId="ADAL" clId="{E64FDA6F-7538-7E4D-B78D-511839FD91AF}" dt="2023-05-12T19:51:37.251" v="2766" actId="2696"/>
          <pc:sldLayoutMkLst>
            <pc:docMk/>
            <pc:sldMasterMk cId="0" sldId="2147483700"/>
            <pc:sldLayoutMk cId="3092379549" sldId="2147484054"/>
          </pc:sldLayoutMkLst>
        </pc:sldLayoutChg>
        <pc:sldLayoutChg chg="del">
          <pc:chgData name="Aman Sardana (amasarda)" userId="dd472951-390e-47a2-b0d8-108d2804af3d" providerId="ADAL" clId="{E64FDA6F-7538-7E4D-B78D-511839FD91AF}" dt="2023-05-12T20:57:43.672" v="3788" actId="2696"/>
          <pc:sldLayoutMkLst>
            <pc:docMk/>
            <pc:sldMasterMk cId="0" sldId="2147483700"/>
            <pc:sldLayoutMk cId="4025864453" sldId="2147484054"/>
          </pc:sldLayoutMkLst>
        </pc:sldLayoutChg>
        <pc:sldLayoutChg chg="del">
          <pc:chgData name="Aman Sardana (amasarda)" userId="dd472951-390e-47a2-b0d8-108d2804af3d" providerId="ADAL" clId="{E64FDA6F-7538-7E4D-B78D-511839FD91AF}" dt="2023-04-21T20:06:34.766" v="323" actId="2696"/>
          <pc:sldLayoutMkLst>
            <pc:docMk/>
            <pc:sldMasterMk cId="0" sldId="2147483700"/>
            <pc:sldLayoutMk cId="2198497130" sldId="2147484055"/>
          </pc:sldLayoutMkLst>
        </pc:sldLayoutChg>
        <pc:sldLayoutChg chg="del">
          <pc:chgData name="Aman Sardana (amasarda)" userId="dd472951-390e-47a2-b0d8-108d2804af3d" providerId="ADAL" clId="{E64FDA6F-7538-7E4D-B78D-511839FD91AF}" dt="2023-04-21T20:04:40.805" v="255" actId="2696"/>
          <pc:sldLayoutMkLst>
            <pc:docMk/>
            <pc:sldMasterMk cId="0" sldId="2147483700"/>
            <pc:sldLayoutMk cId="406861924" sldId="2147484056"/>
          </pc:sldLayoutMkLst>
        </pc:sldLayoutChg>
      </pc:sldMasterChg>
      <pc:sldMasterChg chg="delSldLayout">
        <pc:chgData name="Aman Sardana (amasarda)" userId="dd472951-390e-47a2-b0d8-108d2804af3d" providerId="ADAL" clId="{E64FDA6F-7538-7E4D-B78D-511839FD91AF}" dt="2023-06-02T16:57:33.609" v="13523" actId="2696"/>
        <pc:sldMasterMkLst>
          <pc:docMk/>
          <pc:sldMasterMk cId="1263341418" sldId="2147484054"/>
        </pc:sldMasterMkLst>
        <pc:sldLayoutChg chg="del">
          <pc:chgData name="Aman Sardana (amasarda)" userId="dd472951-390e-47a2-b0d8-108d2804af3d" providerId="ADAL" clId="{E64FDA6F-7538-7E4D-B78D-511839FD91AF}" dt="2023-06-02T16:57:33.609" v="13523" actId="2696"/>
          <pc:sldLayoutMkLst>
            <pc:docMk/>
            <pc:sldMasterMk cId="1263341418" sldId="2147484054"/>
            <pc:sldLayoutMk cId="159334003" sldId="2147484068"/>
          </pc:sldLayoutMkLst>
        </pc:sldLayoutChg>
      </pc:sldMasterChg>
      <pc:sldMasterChg chg="del delSldLayout">
        <pc:chgData name="Aman Sardana (amasarda)" userId="dd472951-390e-47a2-b0d8-108d2804af3d" providerId="ADAL" clId="{E64FDA6F-7538-7E4D-B78D-511839FD91AF}" dt="2023-05-12T21:02:16.321" v="3920" actId="2696"/>
        <pc:sldMasterMkLst>
          <pc:docMk/>
          <pc:sldMasterMk cId="3266172423" sldId="2147484054"/>
        </pc:sldMasterMkLst>
        <pc:sldLayoutChg chg="del">
          <pc:chgData name="Aman Sardana (amasarda)" userId="dd472951-390e-47a2-b0d8-108d2804af3d" providerId="ADAL" clId="{E64FDA6F-7538-7E4D-B78D-511839FD91AF}" dt="2023-05-12T21:02:16.321" v="3920" actId="2696"/>
          <pc:sldLayoutMkLst>
            <pc:docMk/>
            <pc:sldMasterMk cId="3266172423" sldId="2147484054"/>
            <pc:sldLayoutMk cId="1235508621" sldId="2147484055"/>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389096587" sldId="2147484056"/>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624138148" sldId="2147484057"/>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574957573" sldId="2147484058"/>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855241252" sldId="2147484059"/>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2033505985" sldId="2147484060"/>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777704323" sldId="2147484061"/>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406682948" sldId="2147484062"/>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274593532" sldId="2147484063"/>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863596992" sldId="2147484064"/>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670366226" sldId="2147484065"/>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781596811" sldId="2147484066"/>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419775739" sldId="2147484067"/>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2037075846" sldId="2147484068"/>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512118253" sldId="2147484069"/>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479243349" sldId="2147484070"/>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396384634" sldId="2147484071"/>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2204519194" sldId="2147484072"/>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636754167" sldId="2147484073"/>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207001511" sldId="2147484074"/>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416836497" sldId="2147484075"/>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742013635" sldId="2147484076"/>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274032378" sldId="2147484077"/>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993898665" sldId="2147484078"/>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2986578992" sldId="2147484079"/>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579741913" sldId="2147484080"/>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494080149" sldId="2147484081"/>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132474792" sldId="2147484082"/>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560412639" sldId="2147484083"/>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99170880" sldId="2147484084"/>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2086580431" sldId="2147484085"/>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586830975" sldId="2147484086"/>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360253494" sldId="2147484087"/>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37806921" sldId="2147484088"/>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2289771663" sldId="2147484089"/>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506201604" sldId="2147484090"/>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2114343858" sldId="2147484091"/>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201833988" sldId="2147484092"/>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810494126" sldId="2147484093"/>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2235881996" sldId="2147484094"/>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671321855" sldId="2147484095"/>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417722148" sldId="2147484096"/>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1874510148" sldId="2147484097"/>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629387489" sldId="2147484098"/>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591619624" sldId="2147484099"/>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3650328964" sldId="2147484100"/>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2776225422" sldId="2147484101"/>
          </pc:sldLayoutMkLst>
        </pc:sldLayoutChg>
        <pc:sldLayoutChg chg="del">
          <pc:chgData name="Aman Sardana (amasarda)" userId="dd472951-390e-47a2-b0d8-108d2804af3d" providerId="ADAL" clId="{E64FDA6F-7538-7E4D-B78D-511839FD91AF}" dt="2023-05-12T21:02:16.321" v="3920" actId="2696"/>
          <pc:sldLayoutMkLst>
            <pc:docMk/>
            <pc:sldMasterMk cId="3266172423" sldId="2147484054"/>
            <pc:sldLayoutMk cId="615227136" sldId="2147484102"/>
          </pc:sldLayoutMkLst>
        </pc:sldLayoutChg>
      </pc:sldMasterChg>
    </pc:docChg>
  </pc:docChgLst>
  <pc:docChgLst>
    <pc:chgData name="Scott Dozier (scdozier)" userId="b63b7ceb-9734-4614-af28-9ea206aa01b4" providerId="ADAL" clId="{D475F057-3B38-6246-8AF2-381603AB20DF}"/>
    <pc:docChg chg="undo custSel modSld">
      <pc:chgData name="Scott Dozier (scdozier)" userId="b63b7ceb-9734-4614-af28-9ea206aa01b4" providerId="ADAL" clId="{D475F057-3B38-6246-8AF2-381603AB20DF}" dt="2023-06-03T00:40:59.185" v="8230" actId="20577"/>
      <pc:docMkLst>
        <pc:docMk/>
      </pc:docMkLst>
      <pc:sldChg chg="modNotesTx">
        <pc:chgData name="Scott Dozier (scdozier)" userId="b63b7ceb-9734-4614-af28-9ea206aa01b4" providerId="ADAL" clId="{D475F057-3B38-6246-8AF2-381603AB20DF}" dt="2023-06-02T18:27:24.042" v="5152" actId="20577"/>
        <pc:sldMkLst>
          <pc:docMk/>
          <pc:sldMk cId="4158530860" sldId="476"/>
        </pc:sldMkLst>
      </pc:sldChg>
      <pc:sldChg chg="modNotesTx">
        <pc:chgData name="Scott Dozier (scdozier)" userId="b63b7ceb-9734-4614-af28-9ea206aa01b4" providerId="ADAL" clId="{D475F057-3B38-6246-8AF2-381603AB20DF}" dt="2023-06-02T18:29:32.370" v="5199" actId="20577"/>
        <pc:sldMkLst>
          <pc:docMk/>
          <pc:sldMk cId="2975757430" sldId="797"/>
        </pc:sldMkLst>
      </pc:sldChg>
      <pc:sldChg chg="modNotesTx">
        <pc:chgData name="Scott Dozier (scdozier)" userId="b63b7ceb-9734-4614-af28-9ea206aa01b4" providerId="ADAL" clId="{D475F057-3B38-6246-8AF2-381603AB20DF}" dt="2023-06-02T00:22:27.580" v="2589" actId="313"/>
        <pc:sldMkLst>
          <pc:docMk/>
          <pc:sldMk cId="3687325507" sldId="798"/>
        </pc:sldMkLst>
      </pc:sldChg>
      <pc:sldChg chg="modNotesTx">
        <pc:chgData name="Scott Dozier (scdozier)" userId="b63b7ceb-9734-4614-af28-9ea206aa01b4" providerId="ADAL" clId="{D475F057-3B38-6246-8AF2-381603AB20DF}" dt="2023-06-03T00:25:01.879" v="6621" actId="20577"/>
        <pc:sldMkLst>
          <pc:docMk/>
          <pc:sldMk cId="4103813388" sldId="800"/>
        </pc:sldMkLst>
      </pc:sldChg>
      <pc:sldChg chg="modNotesTx">
        <pc:chgData name="Scott Dozier (scdozier)" userId="b63b7ceb-9734-4614-af28-9ea206aa01b4" providerId="ADAL" clId="{D475F057-3B38-6246-8AF2-381603AB20DF}" dt="2023-06-03T00:38:28.651" v="8022" actId="20577"/>
        <pc:sldMkLst>
          <pc:docMk/>
          <pc:sldMk cId="113751099" sldId="802"/>
        </pc:sldMkLst>
      </pc:sldChg>
      <pc:sldChg chg="modNotesTx">
        <pc:chgData name="Scott Dozier (scdozier)" userId="b63b7ceb-9734-4614-af28-9ea206aa01b4" providerId="ADAL" clId="{D475F057-3B38-6246-8AF2-381603AB20DF}" dt="2023-06-03T00:12:00.829" v="5246" actId="20577"/>
        <pc:sldMkLst>
          <pc:docMk/>
          <pc:sldMk cId="908928981" sldId="804"/>
        </pc:sldMkLst>
      </pc:sldChg>
      <pc:sldChg chg="modNotesTx">
        <pc:chgData name="Scott Dozier (scdozier)" userId="b63b7ceb-9734-4614-af28-9ea206aa01b4" providerId="ADAL" clId="{D475F057-3B38-6246-8AF2-381603AB20DF}" dt="2023-06-01T19:22:33.789" v="909" actId="20577"/>
        <pc:sldMkLst>
          <pc:docMk/>
          <pc:sldMk cId="3250505071" sldId="812"/>
        </pc:sldMkLst>
      </pc:sldChg>
      <pc:sldChg chg="modNotesTx">
        <pc:chgData name="Scott Dozier (scdozier)" userId="b63b7ceb-9734-4614-af28-9ea206aa01b4" providerId="ADAL" clId="{D475F057-3B38-6246-8AF2-381603AB20DF}" dt="2023-06-01T19:41:44.395" v="992" actId="20577"/>
        <pc:sldMkLst>
          <pc:docMk/>
          <pc:sldMk cId="3816407024" sldId="2076136780"/>
        </pc:sldMkLst>
      </pc:sldChg>
      <pc:sldChg chg="modNotesTx">
        <pc:chgData name="Scott Dozier (scdozier)" userId="b63b7ceb-9734-4614-af28-9ea206aa01b4" providerId="ADAL" clId="{D475F057-3B38-6246-8AF2-381603AB20DF}" dt="2023-06-03T00:29:44.174" v="7204" actId="20577"/>
        <pc:sldMkLst>
          <pc:docMk/>
          <pc:sldMk cId="366181415" sldId="2147477435"/>
        </pc:sldMkLst>
      </pc:sldChg>
      <pc:sldChg chg="modNotesTx">
        <pc:chgData name="Scott Dozier (scdozier)" userId="b63b7ceb-9734-4614-af28-9ea206aa01b4" providerId="ADAL" clId="{D475F057-3B38-6246-8AF2-381603AB20DF}" dt="2023-06-03T00:30:13.618" v="7240" actId="20577"/>
        <pc:sldMkLst>
          <pc:docMk/>
          <pc:sldMk cId="3571531223" sldId="2147477436"/>
        </pc:sldMkLst>
      </pc:sldChg>
      <pc:sldChg chg="modNotesTx">
        <pc:chgData name="Scott Dozier (scdozier)" userId="b63b7ceb-9734-4614-af28-9ea206aa01b4" providerId="ADAL" clId="{D475F057-3B38-6246-8AF2-381603AB20DF}" dt="2023-06-03T00:32:10.327" v="7516" actId="20577"/>
        <pc:sldMkLst>
          <pc:docMk/>
          <pc:sldMk cId="1873567772" sldId="2147477437"/>
        </pc:sldMkLst>
      </pc:sldChg>
      <pc:sldChg chg="modNotesTx">
        <pc:chgData name="Scott Dozier (scdozier)" userId="b63b7ceb-9734-4614-af28-9ea206aa01b4" providerId="ADAL" clId="{D475F057-3B38-6246-8AF2-381603AB20DF}" dt="2023-06-03T00:35:40.514" v="7874" actId="20577"/>
        <pc:sldMkLst>
          <pc:docMk/>
          <pc:sldMk cId="4196956381" sldId="2147477438"/>
        </pc:sldMkLst>
      </pc:sldChg>
      <pc:sldChg chg="modNotesTx">
        <pc:chgData name="Scott Dozier (scdozier)" userId="b63b7ceb-9734-4614-af28-9ea206aa01b4" providerId="ADAL" clId="{D475F057-3B38-6246-8AF2-381603AB20DF}" dt="2023-06-03T00:34:20.885" v="7704" actId="20577"/>
        <pc:sldMkLst>
          <pc:docMk/>
          <pc:sldMk cId="94110604" sldId="2147477439"/>
        </pc:sldMkLst>
      </pc:sldChg>
      <pc:sldChg chg="modNotesTx">
        <pc:chgData name="Scott Dozier (scdozier)" userId="b63b7ceb-9734-4614-af28-9ea206aa01b4" providerId="ADAL" clId="{D475F057-3B38-6246-8AF2-381603AB20DF}" dt="2023-06-01T19:27:21.398" v="928" actId="20577"/>
        <pc:sldMkLst>
          <pc:docMk/>
          <pc:sldMk cId="2434914357" sldId="2147477485"/>
        </pc:sldMkLst>
      </pc:sldChg>
      <pc:sldChg chg="modNotesTx">
        <pc:chgData name="Scott Dozier (scdozier)" userId="b63b7ceb-9734-4614-af28-9ea206aa01b4" providerId="ADAL" clId="{D475F057-3B38-6246-8AF2-381603AB20DF}" dt="2023-06-01T19:30:47.381" v="936"/>
        <pc:sldMkLst>
          <pc:docMk/>
          <pc:sldMk cId="2467201235" sldId="2147477486"/>
        </pc:sldMkLst>
      </pc:sldChg>
      <pc:sldChg chg="modSp mod modNotesTx">
        <pc:chgData name="Scott Dozier (scdozier)" userId="b63b7ceb-9734-4614-af28-9ea206aa01b4" providerId="ADAL" clId="{D475F057-3B38-6246-8AF2-381603AB20DF}" dt="2023-06-01T23:35:46.995" v="1096" actId="5793"/>
        <pc:sldMkLst>
          <pc:docMk/>
          <pc:sldMk cId="1716053873" sldId="2147477488"/>
        </pc:sldMkLst>
        <pc:spChg chg="mod">
          <ac:chgData name="Scott Dozier (scdozier)" userId="b63b7ceb-9734-4614-af28-9ea206aa01b4" providerId="ADAL" clId="{D475F057-3B38-6246-8AF2-381603AB20DF}" dt="2023-06-01T19:48:57.246" v="994" actId="1076"/>
          <ac:spMkLst>
            <pc:docMk/>
            <pc:sldMk cId="1716053873" sldId="2147477488"/>
            <ac:spMk id="6" creationId="{A80D54F4-88E7-6AD2-C48E-A3BDD0C1F6C3}"/>
          </ac:spMkLst>
        </pc:spChg>
      </pc:sldChg>
      <pc:sldChg chg="modNotesTx">
        <pc:chgData name="Scott Dozier (scdozier)" userId="b63b7ceb-9734-4614-af28-9ea206aa01b4" providerId="ADAL" clId="{D475F057-3B38-6246-8AF2-381603AB20DF}" dt="2023-06-03T00:38:11.406" v="8020"/>
        <pc:sldMkLst>
          <pc:docMk/>
          <pc:sldMk cId="1086623803" sldId="2147477489"/>
        </pc:sldMkLst>
      </pc:sldChg>
      <pc:sldChg chg="modNotesTx">
        <pc:chgData name="Scott Dozier (scdozier)" userId="b63b7ceb-9734-4614-af28-9ea206aa01b4" providerId="ADAL" clId="{D475F057-3B38-6246-8AF2-381603AB20DF}" dt="2023-06-03T00:20:44.157" v="6149" actId="20577"/>
        <pc:sldMkLst>
          <pc:docMk/>
          <pc:sldMk cId="2463996684" sldId="2147482052"/>
        </pc:sldMkLst>
      </pc:sldChg>
      <pc:sldChg chg="modNotesTx">
        <pc:chgData name="Scott Dozier (scdozier)" userId="b63b7ceb-9734-4614-af28-9ea206aa01b4" providerId="ADAL" clId="{D475F057-3B38-6246-8AF2-381603AB20DF}" dt="2023-06-03T00:37:00.354" v="7969" actId="20577"/>
        <pc:sldMkLst>
          <pc:docMk/>
          <pc:sldMk cId="917030553" sldId="2147482055"/>
        </pc:sldMkLst>
      </pc:sldChg>
      <pc:sldChg chg="mod modShow">
        <pc:chgData name="Scott Dozier (scdozier)" userId="b63b7ceb-9734-4614-af28-9ea206aa01b4" providerId="ADAL" clId="{D475F057-3B38-6246-8AF2-381603AB20DF}" dt="2023-05-31T01:06:09.137" v="406" actId="729"/>
        <pc:sldMkLst>
          <pc:docMk/>
          <pc:sldMk cId="734870176" sldId="2147482056"/>
        </pc:sldMkLst>
      </pc:sldChg>
      <pc:sldChg chg="modNotesTx">
        <pc:chgData name="Scott Dozier (scdozier)" userId="b63b7ceb-9734-4614-af28-9ea206aa01b4" providerId="ADAL" clId="{D475F057-3B38-6246-8AF2-381603AB20DF}" dt="2023-06-03T00:24:09.422" v="6589" actId="20577"/>
        <pc:sldMkLst>
          <pc:docMk/>
          <pc:sldMk cId="1757199755" sldId="2147482057"/>
        </pc:sldMkLst>
      </pc:sldChg>
      <pc:sldChg chg="modNotesTx">
        <pc:chgData name="Scott Dozier (scdozier)" userId="b63b7ceb-9734-4614-af28-9ea206aa01b4" providerId="ADAL" clId="{D475F057-3B38-6246-8AF2-381603AB20DF}" dt="2023-06-03T00:24:55.612" v="6620" actId="20577"/>
        <pc:sldMkLst>
          <pc:docMk/>
          <pc:sldMk cId="1557639024" sldId="2147482058"/>
        </pc:sldMkLst>
      </pc:sldChg>
      <pc:sldChg chg="modNotesTx">
        <pc:chgData name="Scott Dozier (scdozier)" userId="b63b7ceb-9734-4614-af28-9ea206aa01b4" providerId="ADAL" clId="{D475F057-3B38-6246-8AF2-381603AB20DF}" dt="2023-06-03T00:25:50.784" v="6673" actId="20577"/>
        <pc:sldMkLst>
          <pc:docMk/>
          <pc:sldMk cId="541228362" sldId="2147482062"/>
        </pc:sldMkLst>
      </pc:sldChg>
      <pc:sldChg chg="modNotesTx">
        <pc:chgData name="Scott Dozier (scdozier)" userId="b63b7ceb-9734-4614-af28-9ea206aa01b4" providerId="ADAL" clId="{D475F057-3B38-6246-8AF2-381603AB20DF}" dt="2023-06-03T00:38:08.156" v="8018" actId="20577"/>
        <pc:sldMkLst>
          <pc:docMk/>
          <pc:sldMk cId="1766801111" sldId="2147482063"/>
        </pc:sldMkLst>
      </pc:sldChg>
      <pc:sldChg chg="modNotesTx">
        <pc:chgData name="Scott Dozier (scdozier)" userId="b63b7ceb-9734-4614-af28-9ea206aa01b4" providerId="ADAL" clId="{D475F057-3B38-6246-8AF2-381603AB20DF}" dt="2023-06-03T00:27:39.181" v="7080" actId="20577"/>
        <pc:sldMkLst>
          <pc:docMk/>
          <pc:sldMk cId="933567588" sldId="2147482070"/>
        </pc:sldMkLst>
      </pc:sldChg>
      <pc:sldChg chg="modNotesTx">
        <pc:chgData name="Scott Dozier (scdozier)" userId="b63b7ceb-9734-4614-af28-9ea206aa01b4" providerId="ADAL" clId="{D475F057-3B38-6246-8AF2-381603AB20DF}" dt="2023-06-03T00:11:54.823" v="5236" actId="20577"/>
        <pc:sldMkLst>
          <pc:docMk/>
          <pc:sldMk cId="2747662851" sldId="2147482071"/>
        </pc:sldMkLst>
      </pc:sldChg>
      <pc:sldChg chg="modSp mod modNotesTx">
        <pc:chgData name="Scott Dozier (scdozier)" userId="b63b7ceb-9734-4614-af28-9ea206aa01b4" providerId="ADAL" clId="{D475F057-3B38-6246-8AF2-381603AB20DF}" dt="2023-06-03T00:14:11.503" v="5495" actId="20577"/>
        <pc:sldMkLst>
          <pc:docMk/>
          <pc:sldMk cId="2473707620" sldId="2147482072"/>
        </pc:sldMkLst>
        <pc:spChg chg="mod">
          <ac:chgData name="Scott Dozier (scdozier)" userId="b63b7ceb-9734-4614-af28-9ea206aa01b4" providerId="ADAL" clId="{D475F057-3B38-6246-8AF2-381603AB20DF}" dt="2023-05-28T15:48:55.700" v="306" actId="20577"/>
          <ac:spMkLst>
            <pc:docMk/>
            <pc:sldMk cId="2473707620" sldId="2147482072"/>
            <ac:spMk id="29" creationId="{C33F9355-CFC0-CE17-ADE4-CA96915ADE29}"/>
          </ac:spMkLst>
        </pc:spChg>
      </pc:sldChg>
      <pc:sldChg chg="modNotesTx">
        <pc:chgData name="Scott Dozier (scdozier)" userId="b63b7ceb-9734-4614-af28-9ea206aa01b4" providerId="ADAL" clId="{D475F057-3B38-6246-8AF2-381603AB20DF}" dt="2023-06-03T00:11:13.542" v="5211" actId="20577"/>
        <pc:sldMkLst>
          <pc:docMk/>
          <pc:sldMk cId="4032661418" sldId="2147482074"/>
        </pc:sldMkLst>
      </pc:sldChg>
      <pc:sldChg chg="modSp mod modNotesTx">
        <pc:chgData name="Scott Dozier (scdozier)" userId="b63b7ceb-9734-4614-af28-9ea206aa01b4" providerId="ADAL" clId="{D475F057-3B38-6246-8AF2-381603AB20DF}" dt="2023-06-03T00:40:59.185" v="8230" actId="20577"/>
        <pc:sldMkLst>
          <pc:docMk/>
          <pc:sldMk cId="3296312359" sldId="2147482075"/>
        </pc:sldMkLst>
        <pc:spChg chg="mod">
          <ac:chgData name="Scott Dozier (scdozier)" userId="b63b7ceb-9734-4614-af28-9ea206aa01b4" providerId="ADAL" clId="{D475F057-3B38-6246-8AF2-381603AB20DF}" dt="2023-06-02T17:22:54.946" v="3978" actId="255"/>
          <ac:spMkLst>
            <pc:docMk/>
            <pc:sldMk cId="3296312359" sldId="2147482075"/>
            <ac:spMk id="454" creationId="{B1CAD384-83B1-FFD4-C7A6-B09CF363975B}"/>
          </ac:spMkLst>
        </pc:spChg>
        <pc:spChg chg="mod">
          <ac:chgData name="Scott Dozier (scdozier)" userId="b63b7ceb-9734-4614-af28-9ea206aa01b4" providerId="ADAL" clId="{D475F057-3B38-6246-8AF2-381603AB20DF}" dt="2023-06-02T17:22:54.655" v="3977" actId="255"/>
          <ac:spMkLst>
            <pc:docMk/>
            <pc:sldMk cId="3296312359" sldId="2147482075"/>
            <ac:spMk id="455" creationId="{58F2CD74-583A-0AD1-4FBB-F303088002F0}"/>
          </ac:spMkLst>
        </pc:spChg>
        <pc:spChg chg="mod">
          <ac:chgData name="Scott Dozier (scdozier)" userId="b63b7ceb-9734-4614-af28-9ea206aa01b4" providerId="ADAL" clId="{D475F057-3B38-6246-8AF2-381603AB20DF}" dt="2023-06-02T17:22:54.374" v="3976" actId="255"/>
          <ac:spMkLst>
            <pc:docMk/>
            <pc:sldMk cId="3296312359" sldId="2147482075"/>
            <ac:spMk id="456" creationId="{51F2AD04-E5E8-5A11-B001-8253AE5BBCF5}"/>
          </ac:spMkLst>
        </pc:spChg>
        <pc:spChg chg="mod">
          <ac:chgData name="Scott Dozier (scdozier)" userId="b63b7ceb-9734-4614-af28-9ea206aa01b4" providerId="ADAL" clId="{D475F057-3B38-6246-8AF2-381603AB20DF}" dt="2023-06-02T17:23:02.562" v="3980" actId="1076"/>
          <ac:spMkLst>
            <pc:docMk/>
            <pc:sldMk cId="3296312359" sldId="2147482075"/>
            <ac:spMk id="499" creationId="{B66107B3-21C6-71AF-8F7C-2EBC38A078FE}"/>
          </ac:spMkLst>
        </pc:spChg>
        <pc:spChg chg="mod">
          <ac:chgData name="Scott Dozier (scdozier)" userId="b63b7ceb-9734-4614-af28-9ea206aa01b4" providerId="ADAL" clId="{D475F057-3B38-6246-8AF2-381603AB20DF}" dt="2023-06-02T17:23:17.128" v="3983" actId="1076"/>
          <ac:spMkLst>
            <pc:docMk/>
            <pc:sldMk cId="3296312359" sldId="2147482075"/>
            <ac:spMk id="505" creationId="{8319B9C9-FC87-07A3-3334-DB12C6E39CD1}"/>
          </ac:spMkLst>
        </pc:spChg>
        <pc:spChg chg="mod">
          <ac:chgData name="Scott Dozier (scdozier)" userId="b63b7ceb-9734-4614-af28-9ea206aa01b4" providerId="ADAL" clId="{D475F057-3B38-6246-8AF2-381603AB20DF}" dt="2023-06-02T17:22:03.358" v="3963" actId="14100"/>
          <ac:spMkLst>
            <pc:docMk/>
            <pc:sldMk cId="3296312359" sldId="2147482075"/>
            <ac:spMk id="516" creationId="{D210A9C8-6A8D-2F34-F6FC-5D86B833D117}"/>
          </ac:spMkLst>
        </pc:spChg>
        <pc:picChg chg="mod">
          <ac:chgData name="Scott Dozier (scdozier)" userId="b63b7ceb-9734-4614-af28-9ea206aa01b4" providerId="ADAL" clId="{D475F057-3B38-6246-8AF2-381603AB20DF}" dt="2023-06-02T17:23:22.745" v="3984" actId="14100"/>
          <ac:picMkLst>
            <pc:docMk/>
            <pc:sldMk cId="3296312359" sldId="2147482075"/>
            <ac:picMk id="575" creationId="{FF4212B5-0363-F094-DA0E-AFD6A8BAAFE5}"/>
          </ac:picMkLst>
        </pc:picChg>
        <pc:picChg chg="mod">
          <ac:chgData name="Scott Dozier (scdozier)" userId="b63b7ceb-9734-4614-af28-9ea206aa01b4" providerId="ADAL" clId="{D475F057-3B38-6246-8AF2-381603AB20DF}" dt="2023-06-02T17:22:53.749" v="3974" actId="1076"/>
          <ac:picMkLst>
            <pc:docMk/>
            <pc:sldMk cId="3296312359" sldId="2147482075"/>
            <ac:picMk id="580" creationId="{4702440F-97E9-D7C8-09D0-67589EA2D428}"/>
          </ac:picMkLst>
        </pc:picChg>
      </pc:sldChg>
    </pc:docChg>
  </pc:docChgLst>
</pc:chgInfo>
</file>

<file path=ppt/comments/modernComment_7FFFF9D7_A3C60203.xml><?xml version="1.0" encoding="utf-8"?>
<p188:cmLst xmlns:a="http://schemas.openxmlformats.org/drawingml/2006/main" xmlns:r="http://schemas.openxmlformats.org/officeDocument/2006/relationships" xmlns:p188="http://schemas.microsoft.com/office/powerpoint/2018/8/main">
  <p188:cm id="{CD29291E-3A2E-3F41-8C2B-1073F25BB082}" authorId="{44E826C1-9451-E060-6B59-2AB0E646C8AF}" status="resolved" created="2023-05-16T14:12:48.179" complete="100000">
    <pc:sldMkLst xmlns:pc="http://schemas.microsoft.com/office/powerpoint/2013/main/command">
      <pc:docMk/>
      <pc:sldMk cId="1956158844" sldId="550"/>
    </pc:sldMkLst>
    <p188:replyLst>
      <p188:reply id="{D179154F-EC14-CD49-BBA6-9C61AE42CEE9}" authorId="{63B2523B-9F49-DE37-4D2B-AE9776A4ECF6}" created="2023-05-17T14:20:35.316">
        <p188:txBody>
          <a:bodyPr/>
          <a:lstStyle/>
          <a:p>
            <a:r>
              <a:rPr lang="en-US"/>
              <a:t>I added a bulletpoint which helps?</a:t>
            </a:r>
          </a:p>
        </p188:txBody>
      </p188:reply>
    </p188:replyLst>
    <p188:txBody>
      <a:bodyPr/>
      <a:lstStyle/>
      <a:p>
        <a:r>
          <a:rPr lang="en-US"/>
          <a:t>Based on the comments, please review the agenda and change it accordingly.</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dirty="0">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5/22/23</a:t>
            </a:fld>
            <a:endParaRPr lang="en-US" dirty="0">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dirty="0">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dirty="0"/>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5/22/23</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ibm.com/downloads/cas/3R8N1DZJ"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ibm.com/reports/data-breach"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dirty="0"/>
          </a:p>
        </p:txBody>
      </p:sp>
    </p:spTree>
    <p:extLst>
      <p:ext uri="{BB962C8B-B14F-4D97-AF65-F5344CB8AC3E}">
        <p14:creationId xmlns:p14="http://schemas.microsoft.com/office/powerpoint/2010/main" val="15349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Cisco XDR brings powerful, flexible automation to </a:t>
            </a:r>
            <a:r>
              <a:rPr lang="en-US" sz="1800" kern="100">
                <a:effectLst/>
                <a:latin typeface="Calibri" panose="020F0502020204030204" pitchFamily="34" charset="0"/>
                <a:ea typeface="Calibri" panose="020F0502020204030204" pitchFamily="34" charset="0"/>
                <a:cs typeface="Times New Roman" panose="02020603050405020304" pitchFamily="18" charset="0"/>
              </a:rPr>
              <a:t>your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security teams.  Analysts can trigger responses </a:t>
            </a:r>
            <a:r>
              <a:rPr lang="en-US" sz="1800" kern="100">
                <a:effectLst/>
                <a:latin typeface="Calibri" panose="020F0502020204030204" pitchFamily="34" charset="0"/>
                <a:ea typeface="Calibri" panose="020F0502020204030204" pitchFamily="34" charset="0"/>
                <a:cs typeface="Times New Roman" panose="02020603050405020304" pitchFamily="18" charset="0"/>
              </a:rPr>
              <a:t>directly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XDR interface or if automation is not suitable, they can utilize guided recommendations to take effective responses manually.    </a:t>
            </a:r>
            <a:r>
              <a:rPr lang="en-US" sz="1800" kern="100">
                <a:effectLst/>
                <a:latin typeface="Calibri" panose="020F0502020204030204" pitchFamily="34" charset="0"/>
                <a:ea typeface="Calibri" panose="020F0502020204030204" pitchFamily="34" charset="0"/>
                <a:cs typeface="Times New Roman" panose="02020603050405020304" pitchFamily="18" charset="0"/>
              </a:rPr>
              <a:t>Additionally, XDR Automate can trigger workflows from pre-defined rules, webhooks, and schedules, or via a comprehensive API.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10</a:t>
            </a:fld>
            <a:endParaRPr lang="en-US" dirty="0"/>
          </a:p>
        </p:txBody>
      </p:sp>
    </p:spTree>
    <p:extLst>
      <p:ext uri="{BB962C8B-B14F-4D97-AF65-F5344CB8AC3E}">
        <p14:creationId xmlns:p14="http://schemas.microsoft.com/office/powerpoint/2010/main" val="196821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let’s go into the details of </a:t>
            </a:r>
            <a:r>
              <a:rPr lang="en-US" sz="1800" kern="100">
                <a:effectLst/>
                <a:latin typeface="Calibri" panose="020F0502020204030204" pitchFamily="34" charset="0"/>
                <a:ea typeface="Calibri" panose="020F0502020204030204" pitchFamily="34" charset="0"/>
                <a:cs typeface="Times New Roman" panose="02020603050405020304" pitchFamily="18" charset="0"/>
              </a:rPr>
              <a:t>XDR Automate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a:t>
            </a:fld>
            <a:endParaRPr lang="en-US" dirty="0"/>
          </a:p>
        </p:txBody>
      </p:sp>
    </p:spTree>
    <p:extLst>
      <p:ext uri="{BB962C8B-B14F-4D97-AF65-F5344CB8AC3E}">
        <p14:creationId xmlns:p14="http://schemas.microsoft.com/office/powerpoint/2010/main" val="3545972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what is XDR Automate?  XDR Automate is a no-to-low code automation platform that allows users to build workflows for common or complex tasks across all IT domains.  You can create automated security responses using pre-built atomics or orchestrate actions across technologies.  XDR Automate is a security automation platform first, but what you can build there is really limitless.  In fact, a version of the underlying XDR Automate technology is utilized by Cisco TAC to run thousands of different workflows for all kinds of use cases.</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many of you have opened a TAC case and interacted with Sherlock Holmes, the TAC engineer?  Can you give me a show of hands?  Yeah, you’ve been interacting with automation built with the same tech as XDR Automate, pretty cool right?</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12</a:t>
            </a:fld>
            <a:endParaRPr lang="en-US" dirty="0"/>
          </a:p>
        </p:txBody>
      </p:sp>
    </p:spTree>
    <p:extLst>
      <p:ext uri="{BB962C8B-B14F-4D97-AF65-F5344CB8AC3E}">
        <p14:creationId xmlns:p14="http://schemas.microsoft.com/office/powerpoint/2010/main" val="3798926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to </a:t>
            </a:r>
            <a:r>
              <a:rPr lang="en-US" sz="1800" kern="100">
                <a:effectLst/>
                <a:latin typeface="Calibri" panose="020F0502020204030204" pitchFamily="34" charset="0"/>
                <a:ea typeface="Calibri" panose="020F0502020204030204" pitchFamily="34" charset="0"/>
                <a:cs typeface="Times New Roman" panose="02020603050405020304" pitchFamily="18" charset="0"/>
              </a:rPr>
              <a:t>finally give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you a glimpse of the XDR interface which you will see very soon during the demo. This screenshot shows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entrypoint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XDR which is a customizable dashboard.  XDR Automate can be seen from the left side, right in the middle of the menu tree.   It’s worth </a:t>
            </a:r>
            <a:r>
              <a:rPr lang="en-US" sz="1800" kern="100">
                <a:effectLst/>
                <a:latin typeface="Calibri" panose="020F0502020204030204" pitchFamily="34" charset="0"/>
                <a:ea typeface="Calibri" panose="020F0502020204030204" pitchFamily="34" charset="0"/>
                <a:cs typeface="Times New Roman" panose="02020603050405020304" pitchFamily="18" charset="0"/>
              </a:rPr>
              <a:t>noting that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XDR Automate is available in all tiers of XDR, so if you get Cisco XDR of any type you will be able to create workflows like we discuss today.</a:t>
            </a:r>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13</a:t>
            </a:fld>
            <a:endParaRPr lang="en-US" dirty="0"/>
          </a:p>
        </p:txBody>
      </p:sp>
    </p:spTree>
    <p:extLst>
      <p:ext uri="{BB962C8B-B14F-4D97-AF65-F5344CB8AC3E}">
        <p14:creationId xmlns:p14="http://schemas.microsoft.com/office/powerpoint/2010/main" val="2916688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let’s start divining into the basic concepts which make up XDR Automate to get you ready for the demo.  T</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list of items shown in blue are the key pieces of XDR Automate which will allow you to build and execute workflows.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Going down the list, the first concept is that of a workflow ,which is simply a sequence of activities.  In XDR Automate you will build workflows visually in a drag-and-drop manner as shown in the screenshot.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Activities are the blocks to a workflow that perform an action such as an HTTP request,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Jsonpath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query, or python script execution.</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Targets are the devices that are endpoints that the activities execute against. Targets can be assigned at the workflow or activity level.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Variables are references to stored information that are passed between activities.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Account keys store credentials and are assigned to targets.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Triggers define rules which will trigger a workflow to start.</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finally, tasks allow some external input to take place in order to continue, mostly used for approvals.</a:t>
            </a:r>
          </a:p>
          <a:p>
            <a:endParaRPr lang="en-US" sz="1800" dirty="0">
              <a:effectLst/>
              <a:latin typeface="Calibri" panose="020F0502020204030204" pitchFamily="34" charset="0"/>
              <a:ea typeface="Times New Roman" panose="02020603050405020304" pitchFamily="18" charset="0"/>
            </a:endParaRPr>
          </a:p>
          <a:p>
            <a:endParaRPr lang="en-US" sz="1800" dirty="0">
              <a:effectLst/>
              <a:latin typeface="Calibri" panose="020F0502020204030204" pitchFamily="34" charset="0"/>
              <a:ea typeface="Times New Roman" panose="02020603050405020304" pitchFamily="18" charset="0"/>
            </a:endParaRPr>
          </a:p>
          <a:p>
            <a:endParaRPr lang="en-US" sz="1800" dirty="0">
              <a:effectLst/>
              <a:latin typeface="Calibri" panose="020F0502020204030204" pitchFamily="34" charset="0"/>
              <a:ea typeface="Times New Roman" panose="02020603050405020304" pitchFamily="18" charset="0"/>
            </a:endParaRPr>
          </a:p>
          <a:p>
            <a:r>
              <a:rPr lang="en-US" sz="1800" dirty="0">
                <a:effectLst/>
                <a:latin typeface="Calibri" panose="020F0502020204030204" pitchFamily="34" charset="0"/>
                <a:ea typeface="Times New Roman" panose="02020603050405020304" pitchFamily="18" charset="0"/>
              </a:rPr>
              <a:t>====</a:t>
            </a:r>
          </a:p>
          <a:p>
            <a:r>
              <a:rPr lang="en-US" sz="1800" dirty="0">
                <a:effectLst/>
                <a:latin typeface="Calibri" panose="020F0502020204030204" pitchFamily="34" charset="0"/>
                <a:ea typeface="Times New Roman" panose="02020603050405020304" pitchFamily="18" charset="0"/>
              </a:rPr>
              <a:t>To infuse in the talk track, why is this so powerful?  Why would u use XDR automate vs. some other solution?  How is it more integrated to the XDR outcome?  Why should audience invest time in learning to use it?</a:t>
            </a:r>
            <a:r>
              <a:rPr lang="en-US" dirty="0">
                <a:effectLst/>
              </a:rPr>
              <a:t> </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dirty="0"/>
          </a:p>
        </p:txBody>
      </p:sp>
    </p:spTree>
    <p:extLst>
      <p:ext uri="{BB962C8B-B14F-4D97-AF65-F5344CB8AC3E}">
        <p14:creationId xmlns:p14="http://schemas.microsoft.com/office/powerpoint/2010/main" val="73459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you are familiar with variables in scripting or software development, then variables in XDR Automate should be pretty familiar.  They come in different types such as Boolean, String, Integer, or Datetime, and can be scoped globally (which applies to all your workflows) or within a workflow.  Variables within the workflow are all defined outside of activities as shown in the screenshot and then referenced within an activity in a special format that is created through the variable browser displayed in the bottom right.</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15</a:t>
            </a:fld>
            <a:endParaRPr lang="en-US" dirty="0"/>
          </a:p>
        </p:txBody>
      </p:sp>
    </p:spTree>
    <p:extLst>
      <p:ext uri="{BB962C8B-B14F-4D97-AF65-F5344CB8AC3E}">
        <p14:creationId xmlns:p14="http://schemas.microsoft.com/office/powerpoint/2010/main" val="14890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Targets are essentially what you what your activities are going to communicate with.  Targets come in different types such as HTTP, AWS, Unix, etc.  The target types change the available configuration fields.  Credentials to targets are created in account keys then associated with the target.  If you need to execute activities against a bulk set of targets, of the same or differing types,  you can </a:t>
            </a:r>
            <a:r>
              <a:rPr lang="en-US" sz="1800" kern="100">
                <a:effectLst/>
                <a:latin typeface="Calibri" panose="020F0502020204030204" pitchFamily="34" charset="0"/>
                <a:ea typeface="Calibri" panose="020F0502020204030204" pitchFamily="34" charset="0"/>
                <a:cs typeface="Times New Roman" panose="02020603050405020304" pitchFamily="18" charset="0"/>
              </a:rPr>
              <a:t>utilize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target groups.</a:t>
            </a:r>
            <a:endParaRPr lang="en-US" sz="1800" dirty="0">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dirty="0"/>
          </a:p>
        </p:txBody>
      </p:sp>
    </p:spTree>
    <p:extLst>
      <p:ext uri="{BB962C8B-B14F-4D97-AF65-F5344CB8AC3E}">
        <p14:creationId xmlns:p14="http://schemas.microsoft.com/office/powerpoint/2010/main" val="3139320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Activities are the “Action blocks” in the workflow.   Using the long list of activities provided by the system, you can communicate with endpoints over HTTP or SSH, run python scripts, match strings, work with cloud providers such as AWS, or simply perform logic blocks like for loops, while loops, and condition blocks (which are similar to if statements in traditional programming languages).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you can see in the screenshot, when you build the workflow , you will use the list of activities on the left side and then drag the activity into the center.  You then configure the activity in a right-side panel that is not shown.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dirty="0"/>
          </a:p>
        </p:txBody>
      </p:sp>
    </p:spTree>
    <p:extLst>
      <p:ext uri="{BB962C8B-B14F-4D97-AF65-F5344CB8AC3E}">
        <p14:creationId xmlns:p14="http://schemas.microsoft.com/office/powerpoint/2010/main" val="2683117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Atomics are actually just workflows that are marked as Atomic .  Atomics are a great way to abstract complex sets of activities to a single block similar to a function in traditional programming.  Atomics will have input variables and return output variables which you can use in other activities within your workflow just like an activity.  In XDR Automate, there are many pre-built atomics that allow you easily interact with other products in a single step.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can even build your own atomics from your workflows which can be used by others. </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18</a:t>
            </a:fld>
            <a:endParaRPr lang="en-US" dirty="0"/>
          </a:p>
        </p:txBody>
      </p:sp>
    </p:spTree>
    <p:extLst>
      <p:ext uri="{BB962C8B-B14F-4D97-AF65-F5344CB8AC3E}">
        <p14:creationId xmlns:p14="http://schemas.microsoft.com/office/powerpoint/2010/main" val="1756179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Tasks are a way for workflows to pause and wait for some event to occur. The most frequently used task is the Create approval task, which when executed in a workflow, pauses the workflow, creates an approval record, then waits for the designated user to login and process the request as shown on the screen.  You can use approval requests do things such as approve a change or ask for more information.</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dirty="0"/>
          </a:p>
        </p:txBody>
      </p:sp>
    </p:spTree>
    <p:extLst>
      <p:ext uri="{BB962C8B-B14F-4D97-AF65-F5344CB8AC3E}">
        <p14:creationId xmlns:p14="http://schemas.microsoft.com/office/powerpoint/2010/main" val="3713588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Hello, let me welcome you to today’s session on automating detection and response outcomes using Cisco XDR.</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an era where organizations are facing an ever-growing challenge of protecting assets from increasingly sophisticated cyber threats, traditional security approaches </a:t>
            </a:r>
            <a:r>
              <a:rPr lang="en-US" sz="1800" kern="100">
                <a:effectLst/>
                <a:latin typeface="Calibri" panose="020F0502020204030204" pitchFamily="34" charset="0"/>
                <a:ea typeface="Calibri" panose="020F0502020204030204" pitchFamily="34" charset="0"/>
                <a:cs typeface="Times New Roman" panose="02020603050405020304" pitchFamily="18" charset="0"/>
              </a:rPr>
              <a:t>without XDR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will not be able to keep up.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Today we are excited to introduce you to Cisco XDR, and specifically its built-in automation and orchestration platform, XDR Automate, that has the ability to power all of your response workflows you will need for your organization.</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Allow me to introduce myself, Scott Dozier, and m</a:t>
            </a:r>
            <a:r>
              <a:rPr lang="en-US" sz="1800" kern="100">
                <a:effectLst/>
                <a:latin typeface="Calibri" panose="020F0502020204030204" pitchFamily="34" charset="0"/>
                <a:ea typeface="Calibri" panose="020F0502020204030204" pitchFamily="34" charset="0"/>
                <a:cs typeface="Times New Roman" panose="02020603050405020304" pitchFamily="18" charset="0"/>
              </a:rPr>
              <a:t>y </a:t>
            </a:r>
            <a:r>
              <a:rPr lang="en-US" sz="1800">
                <a:effectLst/>
                <a:latin typeface="Calibri" panose="020F0502020204030204" pitchFamily="34" charset="0"/>
                <a:ea typeface="Calibri" panose="020F0502020204030204" pitchFamily="34" charset="0"/>
                <a:cs typeface="Times New Roman" panose="02020603050405020304" pitchFamily="18" charset="0"/>
              </a:rPr>
              <a:t>colleague</a:t>
            </a:r>
            <a:r>
              <a:rPr lang="en-US" sz="2800">
                <a:effectLst/>
              </a:rPr>
              <a:t> ,</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Aman Sardana.  We are both engineering architects in the Cisco CX Services and Product Portfolio.  We are excited to teach you how to use XDR Automate so that you can leave the session with all the knowledge to get started building your </a:t>
            </a:r>
            <a:r>
              <a:rPr lang="en-US" sz="1800" kern="100">
                <a:effectLst/>
                <a:latin typeface="Calibri" panose="020F0502020204030204" pitchFamily="34" charset="0"/>
                <a:ea typeface="Calibri" panose="020F0502020204030204" pitchFamily="34" charset="0"/>
                <a:cs typeface="Times New Roman" panose="02020603050405020304" pitchFamily="18" charset="0"/>
              </a:rPr>
              <a:t>very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own workflows.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dirty="0"/>
          </a:p>
        </p:txBody>
      </p:sp>
    </p:spTree>
    <p:extLst>
      <p:ext uri="{BB962C8B-B14F-4D97-AF65-F5344CB8AC3E}">
        <p14:creationId xmlns:p14="http://schemas.microsoft.com/office/powerpoint/2010/main" val="245579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section of XDR Automate that you will not want to forget about is the Exchange. The exchange allows you to install workflows that have been approved by Cisco in 1 click.  You can think of this sort of like an app store, but unlike say the Apple app store, once you install, you have the freedom to change the workflows as you wish.  </a:t>
            </a:r>
            <a:r>
              <a:rPr lang="en-US" sz="1800" kern="100">
                <a:effectLst/>
                <a:latin typeface="Calibri" panose="020F0502020204030204" pitchFamily="34" charset="0"/>
                <a:ea typeface="Calibri" panose="020F0502020204030204" pitchFamily="34" charset="0"/>
                <a:cs typeface="Times New Roman" panose="02020603050405020304" pitchFamily="18" charset="0"/>
              </a:rPr>
              <a:t>This is a great way to add new automation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a:t>
            </a:r>
            <a:r>
              <a:rPr lang="en-US" sz="1800" kern="100">
                <a:effectLst/>
                <a:latin typeface="Calibri" panose="020F0502020204030204" pitchFamily="34" charset="0"/>
                <a:ea typeface="Calibri" panose="020F0502020204030204" pitchFamily="34" charset="0"/>
                <a:cs typeface="Times New Roman" panose="02020603050405020304" pitchFamily="18" charset="0"/>
              </a:rPr>
              <a:t>your instance or serve as a starting point for building your own complex workflows.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Now I am going to hand it over to Aman who is going to walk you through a live demo…</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dirty="0"/>
          </a:p>
        </p:txBody>
      </p:sp>
    </p:spTree>
    <p:extLst>
      <p:ext uri="{BB962C8B-B14F-4D97-AF65-F5344CB8AC3E}">
        <p14:creationId xmlns:p14="http://schemas.microsoft.com/office/powerpoint/2010/main" val="4147780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Scott! </a:t>
            </a:r>
          </a:p>
          <a:p>
            <a:endParaRPr lang="en-US" dirty="0"/>
          </a:p>
          <a:p>
            <a:r>
              <a:rPr lang="en-US" dirty="0"/>
              <a:t>By this point, y'all have a 100K feet overview of what Cisco XDR looks like -- and you have a 30K feet overview of what Automation with XDR Automate looks like, Scott covered some common concepts. </a:t>
            </a:r>
          </a:p>
          <a:p>
            <a:endParaRPr lang="en-US" dirty="0"/>
          </a:p>
          <a:p>
            <a:r>
              <a:rPr lang="en-US" dirty="0"/>
              <a:t>There are some incredible sessions happening throughout Cisco Live that go into more depth of specific parts of Cisco XDR and Scott called out a couple of them but this introductory breakout on a Monday morning in a lot of ways is meant to be a fly by overview that leaves you wanting to know more.</a:t>
            </a:r>
          </a:p>
          <a:p>
            <a:endParaRPr lang="en-US" dirty="0"/>
          </a:p>
          <a:p>
            <a:r>
              <a:rPr lang="en-US" dirty="0"/>
              <a:t>So in just a few moments, we're going to move away from slideware and into a live demo and you're going to see the XDR UI, and you're going to see me put together a response workflow in the UI. </a:t>
            </a:r>
          </a:p>
          <a:p>
            <a:endParaRPr lang="en-US" dirty="0"/>
          </a:p>
          <a:p>
            <a:r>
              <a:rPr lang="en-US" dirty="0"/>
              <a:t>.. as if covering a security topic for two Collaboration CCIEs wasn't hard enough, we decided to also do a live demo of a product that’s not GA yet, only for you lovely folks!</a:t>
            </a:r>
          </a:p>
          <a:p>
            <a:endParaRPr lang="en-US" dirty="0"/>
          </a:p>
          <a:p>
            <a:r>
              <a:rPr lang="en-US" dirty="0"/>
              <a:t>We're going to talk about a Command &amp; Control use-case. </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dirty="0"/>
          </a:p>
        </p:txBody>
      </p:sp>
    </p:spTree>
    <p:extLst>
      <p:ext uri="{BB962C8B-B14F-4D97-AF65-F5344CB8AC3E}">
        <p14:creationId xmlns:p14="http://schemas.microsoft.com/office/powerpoint/2010/main" val="3910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going to keep this as simple as we can. We've got an employee and their laptop device has been affected with ransomware. We see requests being made to some malicious command &amp; control or malware domains from their computer.</a:t>
            </a:r>
          </a:p>
          <a:p>
            <a:endParaRPr lang="en-US" dirty="0"/>
          </a:p>
          <a:p>
            <a:r>
              <a:rPr lang="en-US" dirty="0"/>
              <a:t>And we want to be able to step in very quickly and early in this process (time is key!) to first detect that this is happening, then investigate exactly what's going on, trigger an automated response workflow that takes some action to secure the organization from the threat and then continuously validate &amp; monitor for future threats.</a:t>
            </a:r>
          </a:p>
          <a:p>
            <a:endParaRPr lang="en-US" dirty="0"/>
          </a:p>
          <a:p>
            <a:r>
              <a:rPr lang="en-US" dirty="0"/>
              <a:t>Cisco Umbrella is going to do the detection here, </a:t>
            </a:r>
          </a:p>
          <a:p>
            <a:r>
              <a:rPr lang="en-US" dirty="0"/>
              <a:t>create an incident in XDR with all of what it saw. </a:t>
            </a:r>
          </a:p>
          <a:p>
            <a:r>
              <a:rPr lang="en-US" dirty="0"/>
              <a:t>The creation of this incident will match what we call an “automation rule” in Cisco XDR that triggers our response workflow. </a:t>
            </a:r>
          </a:p>
          <a:p>
            <a:endParaRPr lang="en-US" dirty="0"/>
          </a:p>
          <a:p>
            <a:r>
              <a:rPr lang="en-US" dirty="0"/>
              <a:t>In this workflow we'll do some more investigation, </a:t>
            </a:r>
          </a:p>
          <a:p>
            <a:r>
              <a:rPr lang="en-US" dirty="0"/>
              <a:t>we'll use Cisco Secure Endpoint to isolate the employee's laptop, </a:t>
            </a:r>
          </a:p>
          <a:p>
            <a:r>
              <a:rPr lang="en-US" dirty="0"/>
              <a:t>we'll notify the employee, </a:t>
            </a:r>
          </a:p>
          <a:p>
            <a:r>
              <a:rPr lang="en-US" dirty="0"/>
              <a:t>we'll create a </a:t>
            </a:r>
            <a:r>
              <a:rPr lang="en-US" dirty="0" err="1"/>
              <a:t>SeviceNow</a:t>
            </a:r>
            <a:r>
              <a:rPr lang="en-US" dirty="0"/>
              <a:t> incident to notify our IT teams and, </a:t>
            </a:r>
          </a:p>
          <a:p>
            <a:r>
              <a:rPr lang="en-US" dirty="0"/>
              <a:t>document everything automation did on that incident.</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2056923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go over all of this in front of you to show you how easy it is to get started and how powerful this capability is.</a:t>
            </a:r>
          </a:p>
          <a:p>
            <a:endParaRPr lang="en-US" dirty="0"/>
          </a:p>
          <a:p>
            <a:r>
              <a:rPr lang="en-US" dirty="0"/>
              <a:t>Of course, we’ll make some liberal assumptions along the way so this isn’t a workflow you can put into production as is – nor is this the only way or the only right way to respond to a Command &amp; Control attack, but with the flexibility you’re about to witness, I hope you can imagine the possibilities of what you can achieve with XDR Automate.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dirty="0"/>
          </a:p>
        </p:txBody>
      </p:sp>
    </p:spTree>
    <p:extLst>
      <p:ext uri="{BB962C8B-B14F-4D97-AF65-F5344CB8AC3E}">
        <p14:creationId xmlns:p14="http://schemas.microsoft.com/office/powerpoint/2010/main" val="1107861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Thanks</a:t>
            </a:r>
            <a:r>
              <a:rPr lang="en-US" sz="1800" kern="10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Aman for that great </a:t>
            </a:r>
            <a:r>
              <a:rPr lang="en-US" sz="1800" kern="100">
                <a:effectLst/>
                <a:latin typeface="Calibri" panose="020F0502020204030204" pitchFamily="34" charset="0"/>
                <a:ea typeface="Calibri" panose="020F0502020204030204" pitchFamily="34" charset="0"/>
                <a:cs typeface="Times New Roman" panose="02020603050405020304" pitchFamily="18" charset="0"/>
              </a:rPr>
              <a:t>demonstration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of Cisco </a:t>
            </a:r>
            <a:r>
              <a:rPr lang="en-US" sz="1800" kern="100">
                <a:effectLst/>
                <a:latin typeface="Calibri" panose="020F0502020204030204" pitchFamily="34" charset="0"/>
                <a:ea typeface="Calibri" panose="020F0502020204030204" pitchFamily="34" charset="0"/>
                <a:cs typeface="Times New Roman" panose="02020603050405020304" pitchFamily="18" charset="0"/>
              </a:rPr>
              <a:t>XDR Automate.   Let’s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take a moment to </a:t>
            </a:r>
            <a:r>
              <a:rPr lang="en-US" sz="1800" kern="100">
                <a:effectLst/>
                <a:latin typeface="Calibri" panose="020F0502020204030204" pitchFamily="34" charset="0"/>
                <a:ea typeface="Calibri" panose="020F0502020204030204" pitchFamily="34" charset="0"/>
                <a:cs typeface="Times New Roman" panose="02020603050405020304" pitchFamily="18" charset="0"/>
              </a:rPr>
              <a:t>talk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about</a:t>
            </a:r>
            <a:r>
              <a:rPr lang="en-US" sz="1800" kern="100">
                <a:effectLst/>
                <a:latin typeface="Calibri" panose="020F0502020204030204" pitchFamily="34" charset="0"/>
                <a:ea typeface="Calibri" panose="020F0502020204030204" pitchFamily="34" charset="0"/>
                <a:cs typeface="Times New Roman" panose="02020603050405020304" pitchFamily="18" charset="0"/>
              </a:rPr>
              <a:t> our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service </a:t>
            </a:r>
            <a:r>
              <a:rPr lang="en-US" sz="1800" kern="100">
                <a:effectLst/>
                <a:latin typeface="Calibri" panose="020F0502020204030204" pitchFamily="34" charset="0"/>
                <a:ea typeface="Calibri" panose="020F0502020204030204" pitchFamily="34" charset="0"/>
                <a:cs typeface="Times New Roman" panose="02020603050405020304" pitchFamily="18" charset="0"/>
              </a:rPr>
              <a:t>offer,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Cisco Managed Detection &amp; Response which actually uses XDR Automate in a similar manner as what you witnessed during the demo to execute security response workflows.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dirty="0"/>
          </a:p>
        </p:txBody>
      </p:sp>
    </p:spTree>
    <p:extLst>
      <p:ext uri="{BB962C8B-B14F-4D97-AF65-F5344CB8AC3E}">
        <p14:creationId xmlns:p14="http://schemas.microsoft.com/office/powerpoint/2010/main" val="331395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why MDR? It all comes down to detecting and responding faster.  As I mentioned earlier in the presentation, many organizations are struggling to keep up with the number of alerts coming into their security platforms.   The longer organizations take to respond, the larger the impact, if there is a breach.</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understand that protecting your organization takes more than just technology.   It takes people, time, and knowledge to fully maintain a secure environment. </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MDR brings our expertise, people, and infrastructure to work with your deployed Cisco security technologies. We have a world-class team of researchers, security automation experts, and SOC engineers</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that you can turn to for </a:t>
            </a:r>
            <a:r>
              <a:rPr lang="en-US" sz="1800" kern="100">
                <a:effectLst/>
                <a:latin typeface="Calibri" panose="020F0502020204030204" pitchFamily="34" charset="0"/>
                <a:ea typeface="Calibri" panose="020F0502020204030204" pitchFamily="34" charset="0"/>
                <a:cs typeface="Times New Roman" panose="02020603050405020304" pitchFamily="18" charset="0"/>
              </a:rPr>
              <a:t>monitoring and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guidance of threats coming into your environment.</a:t>
            </a:r>
          </a:p>
          <a:p>
            <a:pPr marL="0" marR="0" lvl="0" indent="0" algn="l" defTabSz="457200" rtl="0" eaLnBrk="0" fontAlgn="base" latinLnBrk="0" hangingPunct="0">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0" fontAlgn="base" latinLnBrk="0" hangingPunct="0">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Outside of adding people, we do add our own analytics </a:t>
            </a:r>
            <a:r>
              <a:rPr lang="en-US" sz="1800" kern="100">
                <a:effectLst/>
                <a:latin typeface="Calibri" panose="020F0502020204030204" pitchFamily="34" charset="0"/>
                <a:ea typeface="Calibri" panose="020F0502020204030204" pitchFamily="34" charset="0"/>
                <a:cs typeface="Times New Roman" panose="02020603050405020304" pitchFamily="18" charset="0"/>
              </a:rPr>
              <a:t>platform which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correlates </a:t>
            </a:r>
            <a:r>
              <a:rPr lang="en-US" sz="1800" kern="100">
                <a:effectLst/>
                <a:latin typeface="Calibri" panose="020F0502020204030204" pitchFamily="34" charset="0"/>
                <a:ea typeface="Calibri" panose="020F0502020204030204" pitchFamily="34" charset="0"/>
                <a:cs typeface="Times New Roman" panose="02020603050405020304" pitchFamily="18" charset="0"/>
              </a:rPr>
              <a:t>and enriches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further</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Additionally</a:t>
            </a:r>
            <a:r>
              <a:rPr lang="en-US" sz="1800" kern="100">
                <a:effectLst/>
                <a:latin typeface="Calibri" panose="020F0502020204030204" pitchFamily="34" charset="0"/>
                <a:ea typeface="Calibri" panose="020F0502020204030204" pitchFamily="34" charset="0"/>
                <a:cs typeface="Times New Roman" panose="02020603050405020304" pitchFamily="18" charset="0"/>
              </a:rPr>
              <a:t>, we employ consistent purpose-built orchestration and automation workflows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(using </a:t>
            </a:r>
            <a:r>
              <a:rPr lang="en-US" sz="1800" kern="100">
                <a:effectLst/>
                <a:latin typeface="Calibri" panose="020F0502020204030204" pitchFamily="34" charset="0"/>
                <a:ea typeface="Calibri" panose="020F0502020204030204" pitchFamily="34" charset="0"/>
                <a:cs typeface="Times New Roman" panose="02020603050405020304" pitchFamily="18" charset="0"/>
              </a:rPr>
              <a:t>XDR Automate) that allow us to continue to evolve and scale further.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0" fontAlgn="base" latinLnBrk="0" hangingPunct="0">
              <a:lnSpc>
                <a:spcPct val="100000"/>
              </a:lnSpc>
              <a:spcBef>
                <a:spcPts val="0"/>
              </a:spcBef>
              <a:spcAft>
                <a:spcPts val="0"/>
              </a:spcAft>
              <a:buClrTx/>
              <a:buSzTx/>
              <a:buFontTx/>
              <a:buNone/>
              <a:tabLst/>
              <a:defRP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457200" rtl="0" eaLnBrk="0" fontAlgn="base" latinLnBrk="0" hangingPunct="0">
              <a:lnSpc>
                <a:spcPct val="100000"/>
              </a:lnSpc>
              <a:spcBef>
                <a:spcPts val="0"/>
              </a:spcBef>
              <a:spcAft>
                <a:spcPts val="0"/>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end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result of MDR for your organization </a:t>
            </a:r>
            <a:r>
              <a:rPr lang="en-US" sz="1800" kern="100">
                <a:effectLst/>
                <a:latin typeface="Calibri" panose="020F0502020204030204" pitchFamily="34" charset="0"/>
                <a:ea typeface="Calibri" panose="020F0502020204030204" pitchFamily="34" charset="0"/>
                <a:cs typeface="Times New Roman" panose="02020603050405020304" pitchFamily="18" charset="0"/>
              </a:rPr>
              <a:t>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detection and </a:t>
            </a:r>
            <a:r>
              <a:rPr lang="en-US" sz="1800" kern="100">
                <a:effectLst/>
                <a:latin typeface="Calibri" panose="020F0502020204030204" pitchFamily="34" charset="0"/>
                <a:ea typeface="Calibri" panose="020F0502020204030204" pitchFamily="34" charset="0"/>
                <a:cs typeface="Times New Roman" panose="02020603050405020304" pitchFamily="18" charset="0"/>
              </a:rPr>
              <a:t>response measured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minutes, when the industry can average days.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Now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 me take you back to Aman one last time to </a:t>
            </a:r>
            <a:r>
              <a:rPr lang="en-US" sz="1800" kern="100">
                <a:effectLst/>
                <a:latin typeface="Calibri" panose="020F0502020204030204" pitchFamily="34" charset="0"/>
                <a:ea typeface="Calibri" panose="020F0502020204030204" pitchFamily="34" charset="0"/>
                <a:cs typeface="Times New Roman" panose="02020603050405020304" pitchFamily="18" charset="0"/>
              </a:rPr>
              <a:t>wrap things up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285750" marR="0" lvl="0" indent="-285750" algn="l" defTabSz="914400" rtl="0" eaLnBrk="1" fontAlgn="auto" latinLnBrk="0" hangingPunct="1">
              <a:lnSpc>
                <a:spcPct val="100000"/>
              </a:lnSpc>
              <a:spcBef>
                <a:spcPts val="360"/>
              </a:spcBef>
              <a:spcAft>
                <a:spcPts val="0"/>
              </a:spcAft>
              <a:buClr>
                <a:srgbClr val="000000"/>
              </a:buClr>
              <a:buSzPts val="1400"/>
              <a:buFont typeface="Wingdings" panose="05000000000000000000" pitchFamily="2" charset="2"/>
              <a:buChar char="§"/>
              <a:tabLst/>
              <a:defRPr/>
            </a:pPr>
            <a:endParaRPr lang="en-US" sz="1800" b="0" i="0" u="none" strike="noStrike" kern="1200" cap="none" dirty="0">
              <a:solidFill>
                <a:schemeClr val="tx1"/>
              </a:solidFill>
              <a:effectLst/>
              <a:latin typeface="Calibri"/>
              <a:ea typeface="ＭＳ Ｐゴシック" charset="0"/>
              <a:cs typeface="ＭＳ Ｐゴシック" charset="0"/>
              <a:sym typeface="Calibri"/>
            </a:endParaRPr>
          </a:p>
          <a:p>
            <a:pPr marL="285750" marR="0" lvl="0" indent="-285750" algn="l" defTabSz="914400" rtl="0" eaLnBrk="1" fontAlgn="auto" latinLnBrk="0" hangingPunct="1">
              <a:lnSpc>
                <a:spcPct val="100000"/>
              </a:lnSpc>
              <a:spcBef>
                <a:spcPts val="360"/>
              </a:spcBef>
              <a:spcAft>
                <a:spcPts val="0"/>
              </a:spcAft>
              <a:buClr>
                <a:srgbClr val="000000"/>
              </a:buClr>
              <a:buSzPts val="1400"/>
              <a:buFont typeface="Wingdings" panose="05000000000000000000" pitchFamily="2" charset="2"/>
              <a:buChar char="§"/>
              <a:tabLst/>
              <a:defRPr/>
            </a:pPr>
            <a:endParaRPr lang="en-US" sz="1800" b="0" i="0" u="none" strike="noStrike" kern="1200" cap="none" dirty="0">
              <a:solidFill>
                <a:schemeClr val="tx1"/>
              </a:solidFill>
              <a:effectLst/>
              <a:latin typeface="Calibri"/>
              <a:ea typeface="ＭＳ Ｐゴシック" charset="0"/>
              <a:cs typeface="ＭＳ Ｐゴシック" charset="0"/>
              <a:sym typeface="Calibri"/>
            </a:endParaRPr>
          </a:p>
          <a:p>
            <a:pPr marL="171450" indent="-171450">
              <a:buFont typeface="Arial" panose="020B0604020202020204" pitchFamily="34" charset="0"/>
              <a:buChar char="•"/>
            </a:pPr>
            <a:endParaRPr lang="en-US" sz="3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915010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Scott!</a:t>
            </a:r>
          </a:p>
          <a:p>
            <a:endParaRPr lang="en-US" dirty="0"/>
          </a:p>
          <a:p>
            <a:r>
              <a:rPr lang="en-US" dirty="0"/>
              <a:t>We're almost at the end but I hope you'll spend just a couple more minutes with us as we wrap up with a few key takeaways and call to action.</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26</a:t>
            </a:fld>
            <a:endParaRPr lang="en-US" dirty="0"/>
          </a:p>
        </p:txBody>
      </p:sp>
    </p:spTree>
    <p:extLst>
      <p:ext uri="{BB962C8B-B14F-4D97-AF65-F5344CB8AC3E}">
        <p14:creationId xmlns:p14="http://schemas.microsoft.com/office/powerpoint/2010/main" val="303456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summarize the last 50-odd minutes you’ve spent with us:</a:t>
            </a:r>
          </a:p>
          <a:p>
            <a:pPr marL="171450" indent="-171450">
              <a:buFont typeface="Arial" panose="020B0604020202020204" pitchFamily="34" charset="0"/>
              <a:buChar char="•"/>
            </a:pPr>
            <a:r>
              <a:rPr lang="en-US" dirty="0"/>
              <a:t>We looked at Cisco XDR and how everything from the UI to the core capabilities to the community is designed from the ground-up to simplify your security operations experience and accelerate your detection &amp; response outcomes</a:t>
            </a:r>
          </a:p>
          <a:p>
            <a:pPr marL="171450" indent="-171450">
              <a:buFont typeface="Arial" panose="020B0604020202020204" pitchFamily="34" charset="0"/>
              <a:buChar char="•"/>
            </a:pPr>
            <a:r>
              <a:rPr lang="en-US" dirty="0"/>
              <a:t>We went an inch deeper into XDR Automate. We wrote a whole custom response workflow without a single line of code in a matter of minutes and hooked it into a detection event, so it fires automatically to respond to a threat. That is so powerful. </a:t>
            </a:r>
          </a:p>
          <a:p>
            <a:pPr marL="171450" indent="-171450">
              <a:buFont typeface="Arial" panose="020B0604020202020204" pitchFamily="34" charset="0"/>
              <a:buChar char="•"/>
            </a:pPr>
            <a:r>
              <a:rPr lang="en-US" dirty="0"/>
              <a:t>Now, you could work within XDR &amp; XDR Automate yourself but if you’d like Cisco to do it for you and bring in all our intellectual capital, our expertise and a world class team of investigators, security automation experts and SOC engineers, Scott talked to you about Managed Detection &amp; Response. We’ll tune down the noise, we’ll tell you what you need to know and what you need to do and when you need to do it. This is where you focus on outcomes and let us worry about the rest. </a:t>
            </a:r>
          </a:p>
          <a:p>
            <a:pPr marL="171450" lvl="0" indent="-171450">
              <a:buFont typeface="Arial" panose="020B0604020202020204" pitchFamily="34" charset="0"/>
              <a:buChar char="•"/>
            </a:pPr>
            <a:r>
              <a:rPr lang="en-US" dirty="0"/>
              <a:t>Oh and by the way, we bring that mindset to all Cisco architectures, not just security. Scott &amp; I represent the CX Automation group and everything we do to create or deliver value is to help you adopt technology faster, realize outcomes quicker and scale reliably &amp; sustainably. We can meet you where you are today and help you move further along on your automation journey.</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27</a:t>
            </a:fld>
            <a:endParaRPr lang="en-US" dirty="0"/>
          </a:p>
        </p:txBody>
      </p:sp>
    </p:spTree>
    <p:extLst>
      <p:ext uri="{BB962C8B-B14F-4D97-AF65-F5344CB8AC3E}">
        <p14:creationId xmlns:p14="http://schemas.microsoft.com/office/powerpoint/2010/main" val="1202854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cs typeface="Calibri"/>
              </a:rPr>
              <a:t>If you would like to learn more about that or talk to us about other business outcomes we can help you accomplish or accelerate, please check out our CX booth in the World of Solutions.</a:t>
            </a:r>
          </a:p>
          <a:p>
            <a:pPr marL="171450" indent="-171450">
              <a:buFont typeface="Arial"/>
              <a:buChar char="•"/>
            </a:pPr>
            <a:r>
              <a:rPr lang="en-US" dirty="0">
                <a:cs typeface="Calibri"/>
              </a:rPr>
              <a:t>We are very, very, VERY big on demos. We’re an organization of creators and builders, and so we’d love to show you things in action, sit down with you and learn more about your problems, share what we’re working on and see how you feel about that, get your feedback as design partners </a:t>
            </a:r>
          </a:p>
          <a:p>
            <a:endParaRPr lang="en-US" b="1" dirty="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289700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This session wouldn’t be possible without the real security experts: Andy, Tuan &amp; Kevin. They’re absolute rockstars, they are on the team that built MDR and work on making MDR better &amp; more valuable for you every day. We have the honor &amp; privilege of presenting some of their work in front of you today.</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And shoutout to Jay &amp; Russ for their help in reviewing content &amp; providing feedback.</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Like we said at the beginning of the session, please use the Webex space to ask questions if you haven’t already. You get direct access to experts like Andy, Tuan, Kevin &amp; several others.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There’s also an MDR booth at Cisco Live if you would like to meet an expert in person.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Finally, everything we shared today and the workflows I demonstrated are available on GitHub to all of you at that link, so feel free to get them and play with them in your XDR Org if you’re signed up for the beta. If you’re not signed up and are interested, a little birdie told me there will be some pretty exciting news coming your way next week after Cisco Live as we look to open this up to more people. There’s also a ton of other great content for SecureX Orchestration &amp; XDR Automate on our GitHub so definitely worth checking out.</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29</a:t>
            </a:fld>
            <a:endParaRPr lang="en-US" dirty="0"/>
          </a:p>
        </p:txBody>
      </p:sp>
    </p:spTree>
    <p:extLst>
      <p:ext uri="{BB962C8B-B14F-4D97-AF65-F5344CB8AC3E}">
        <p14:creationId xmlns:p14="http://schemas.microsoft.com/office/powerpoint/2010/main" val="232194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we get started, let me make sure that you are aware that we have a Webex discussion where you can ask questions after the session.  You can find the session in the Cisco Live! Mobile App, under this session, </a:t>
            </a:r>
            <a:r>
              <a:rPr lang="en-US" sz="1800" kern="100">
                <a:effectLst/>
                <a:latin typeface="Calibri" panose="020F0502020204030204" pitchFamily="34" charset="0"/>
                <a:ea typeface="Calibri" panose="020F0502020204030204" pitchFamily="34" charset="0"/>
                <a:cs typeface="Times New Roman" panose="02020603050405020304" pitchFamily="18" charset="0"/>
              </a:rPr>
              <a:t>and clicking the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“Join the discussion.” link</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Aman and I have a passion for architecting automation solutions within CX, but not security experts. So </a:t>
            </a:r>
            <a:r>
              <a:rPr lang="en-US" sz="1800" kern="100">
                <a:effectLst/>
                <a:latin typeface="Calibri" panose="020F0502020204030204" pitchFamily="34" charset="0"/>
                <a:ea typeface="Calibri" panose="020F0502020204030204" pitchFamily="34" charset="0"/>
                <a:cs typeface="Times New Roman" panose="02020603050405020304" pitchFamily="18" charset="0"/>
              </a:rPr>
              <a:t>this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space will also allow us to bring in security experts as needed for questions we don’t immediately have an answer.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 fact,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Aman and </a:t>
            </a:r>
            <a:r>
              <a:rPr lang="en-US" sz="1800" kern="100">
                <a:effectLst/>
                <a:latin typeface="Calibri" panose="020F0502020204030204" pitchFamily="34" charset="0"/>
                <a:ea typeface="Calibri" panose="020F0502020204030204" pitchFamily="34" charset="0"/>
                <a:cs typeface="Times New Roman" panose="02020603050405020304" pitchFamily="18" charset="0"/>
              </a:rPr>
              <a:t>I are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just </a:t>
            </a:r>
            <a:r>
              <a:rPr lang="en-US" sz="1800" kern="100">
                <a:effectLst/>
                <a:latin typeface="Calibri" panose="020F0502020204030204" pitchFamily="34" charset="0"/>
                <a:ea typeface="Calibri" panose="020F0502020204030204" pitchFamily="34" charset="0"/>
                <a:cs typeface="Times New Roman" panose="02020603050405020304" pitchFamily="18" charset="0"/>
              </a:rPr>
              <a:t>a couple of collaboration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CCIEs</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trying to give a breakout</a:t>
            </a:r>
            <a:r>
              <a:rPr lang="en-US" sz="1800" kern="100">
                <a:effectLst/>
                <a:latin typeface="Calibri" panose="020F0502020204030204" pitchFamily="34" charset="0"/>
                <a:ea typeface="Calibri" panose="020F0502020204030204" pitchFamily="34" charset="0"/>
                <a:cs typeface="Times New Roman" panose="02020603050405020304" pitchFamily="18" charset="0"/>
              </a:rPr>
              <a:t> session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a:effectLst/>
                <a:latin typeface="Calibri" panose="020F0502020204030204" pitchFamily="34" charset="0"/>
                <a:ea typeface="Calibri" panose="020F0502020204030204" pitchFamily="34" charset="0"/>
                <a:cs typeface="Times New Roman" panose="02020603050405020304" pitchFamily="18" charset="0"/>
              </a:rPr>
              <a:t>about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security product, which makes total </a:t>
            </a:r>
            <a:r>
              <a:rPr lang="en-US" sz="1800" kern="100">
                <a:effectLst/>
                <a:latin typeface="Calibri" panose="020F0502020204030204" pitchFamily="34" charset="0"/>
                <a:ea typeface="Calibri" panose="020F0502020204030204" pitchFamily="34" charset="0"/>
                <a:cs typeface="Times New Roman" panose="02020603050405020304" pitchFamily="18" charset="0"/>
              </a:rPr>
              <a:t>sense right?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a:effectLst/>
                <a:latin typeface="Calibri" panose="020F0502020204030204" pitchFamily="34" charset="0"/>
                <a:ea typeface="Calibri" panose="020F0502020204030204" pitchFamily="34" charset="0"/>
                <a:cs typeface="Times New Roman" panose="02020603050405020304" pitchFamily="18" charset="0"/>
              </a:rPr>
              <a:t>Its really just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that </a:t>
            </a:r>
            <a:r>
              <a:rPr lang="en-US" sz="1800" kern="100">
                <a:effectLst/>
                <a:latin typeface="Calibri" panose="020F0502020204030204" pitchFamily="34" charset="0"/>
                <a:ea typeface="Calibri" panose="020F0502020204030204" pitchFamily="34" charset="0"/>
                <a:cs typeface="Times New Roman" panose="02020603050405020304" pitchFamily="18" charset="0"/>
              </a:rPr>
              <a:t>we find the XDR automate platform so exciting and easy to work with that we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decided to do this breakout </a:t>
            </a:r>
            <a:r>
              <a:rPr lang="en-US" sz="1800" kern="100">
                <a:effectLst/>
                <a:latin typeface="Calibri" panose="020F0502020204030204" pitchFamily="34" charset="0"/>
                <a:ea typeface="Calibri" panose="020F0502020204030204" pitchFamily="34" charset="0"/>
                <a:cs typeface="Times New Roman" panose="02020603050405020304" pitchFamily="18" charset="0"/>
              </a:rPr>
              <a:t>even though it’s not our day-to-day.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if we can pick up this platform so easily, we know you can too!</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dirty="0"/>
          </a:p>
        </p:txBody>
      </p:sp>
    </p:spTree>
    <p:extLst>
      <p:ext uri="{BB962C8B-B14F-4D97-AF65-F5344CB8AC3E}">
        <p14:creationId xmlns:p14="http://schemas.microsoft.com/office/powerpoint/2010/main" val="1467805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fill out your session surveys and let us know how we did. You can get some Cisco socks and earn some points to get more prizes. We’re still at the beginning of the event and this is a great time for you to get on the leaderboard.</a:t>
            </a:r>
          </a:p>
          <a:p>
            <a:endParaRPr lang="en-US" dirty="0"/>
          </a:p>
          <a:p>
            <a:r>
              <a:rPr lang="en-US" dirty="0"/>
              <a:t>[SD] – Could joke ”if you liked and found our session informative, please get that survey in… If you didn’t, no action required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30</a:t>
            </a:fld>
            <a:endParaRPr lang="en-US" dirty="0"/>
          </a:p>
        </p:txBody>
      </p:sp>
    </p:spTree>
    <p:extLst>
      <p:ext uri="{BB962C8B-B14F-4D97-AF65-F5344CB8AC3E}">
        <p14:creationId xmlns:p14="http://schemas.microsoft.com/office/powerpoint/2010/main" val="100544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your learning doesn’t have to end here. There’s so much more you can do here in person and then after the event. </a:t>
            </a:r>
          </a:p>
          <a:p>
            <a:r>
              <a:rPr lang="en-US" dirty="0"/>
              <a:t>If this is your first Cisco Live and you find yourself overwhelmed and wanting to go to three sessions that were scheduled at the same time, we’ve all been there! You’ll have sessions - including this one - available online on-demand after the event for you to review &amp; consume at your own pace.</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31</a:t>
            </a:fld>
            <a:endParaRPr lang="en-US" dirty="0"/>
          </a:p>
        </p:txBody>
      </p:sp>
    </p:spTree>
    <p:extLst>
      <p:ext uri="{BB962C8B-B14F-4D97-AF65-F5344CB8AC3E}">
        <p14:creationId xmlns:p14="http://schemas.microsoft.com/office/powerpoint/2010/main" val="18740735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spending Monday morning with us. I hope this was useful and you have a great week here with us.</a:t>
            </a:r>
          </a:p>
          <a:p>
            <a:r>
              <a:rPr lang="en-US" dirty="0"/>
              <a:t>If you have any questions for us on what we presented or otherwise, please ask away. If we can’t answer it for you, we’ll make sure we find someone with answers.</a:t>
            </a:r>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32</a:t>
            </a:fld>
            <a:endParaRPr lang="en-US" dirty="0"/>
          </a:p>
        </p:txBody>
      </p:sp>
    </p:spTree>
    <p:extLst>
      <p:ext uri="{BB962C8B-B14F-4D97-AF65-F5344CB8AC3E}">
        <p14:creationId xmlns:p14="http://schemas.microsoft.com/office/powerpoint/2010/main" val="1470575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33</a:t>
            </a:fld>
            <a:endParaRPr lang="en-US" dirty="0"/>
          </a:p>
        </p:txBody>
      </p:sp>
    </p:spTree>
    <p:extLst>
      <p:ext uri="{BB962C8B-B14F-4D97-AF65-F5344CB8AC3E}">
        <p14:creationId xmlns:p14="http://schemas.microsoft.com/office/powerpoint/2010/main" val="2991146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Slide 26</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why MDR?  Let’s start to unpack that.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Take a look at this graphic which is not meant to scare you but convey how longer time to detect and respond to a breach results in a higher impact. Research from the 2022 Cost of Data Breach study showed that the average mean time to detect a breach is 207 days, add that to another 70 days to contain the breach which results in an average cost of 4.35 million dollars.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But organizations that employed XDR technologies actually reduced their time to detect by 29 days.   Its clear that organizations who </a:t>
            </a:r>
            <a:r>
              <a:rPr lang="en-US" sz="1800" kern="100">
                <a:effectLst/>
                <a:latin typeface="Calibri" panose="020F0502020204030204" pitchFamily="34" charset="0"/>
                <a:ea typeface="Calibri" panose="020F0502020204030204" pitchFamily="34" charset="0"/>
                <a:cs typeface="Times New Roman" panose="02020603050405020304" pitchFamily="18" charset="0"/>
              </a:rPr>
              <a:t>invest in reducing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dectection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response times end up </a:t>
            </a:r>
            <a:r>
              <a:rPr lang="en-US" sz="1800" kern="100">
                <a:effectLst/>
                <a:latin typeface="Calibri" panose="020F0502020204030204" pitchFamily="34" charset="0"/>
                <a:ea typeface="Calibri" panose="020F0502020204030204" pitchFamily="34" charset="0"/>
                <a:cs typeface="Times New Roman" panose="02020603050405020304" pitchFamily="18" charset="0"/>
              </a:rPr>
              <a:t>with low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impact if a breach </a:t>
            </a:r>
            <a:r>
              <a:rPr lang="en-US" sz="1800" kern="100">
                <a:effectLst/>
                <a:latin typeface="Calibri" panose="020F0502020204030204" pitchFamily="34" charset="0"/>
                <a:ea typeface="Calibri" panose="020F0502020204030204" pitchFamily="34" charset="0"/>
                <a:cs typeface="Times New Roman" panose="02020603050405020304" pitchFamily="18" charset="0"/>
              </a:rPr>
              <a:t>should occur.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endPar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endPar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p>
          <a:p>
            <a:pPr marL="171450" marR="0" lvl="0"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endPar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Businesses are prone to a breach more than ever. </a:t>
            </a:r>
          </a:p>
          <a:p>
            <a:pPr marL="171450" marR="0" lvl="0"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(This slide isn’t meant to be a scare tactic).</a:t>
            </a:r>
          </a:p>
          <a:p>
            <a:pPr marL="171450" marR="0" lvl="0"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It is meant to convey some statistics that we used to analyze and determine how Cisco can meet the demands our customers are facing and to accelerate security operations. </a:t>
            </a:r>
          </a:p>
          <a:p>
            <a:pPr marL="171450" marR="0" lvl="0"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endPar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None/>
              <a:tabLst/>
              <a:defRPr/>
            </a:pPr>
            <a:endParaRPr lang="en-GB" sz="1200" dirty="0">
              <a:effectLst/>
              <a:latin typeface="Calibri" panose="020F0502020204030204" pitchFamily="34" charset="0"/>
              <a:ea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Let’s spend a couple minutes talking about some of the statistics:</a:t>
            </a:r>
          </a:p>
          <a:p>
            <a:pPr marL="628650" marR="0" lvl="1"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r>
              <a:rPr lang="en-US" sz="1200" dirty="0">
                <a:solidFill>
                  <a:srgbClr val="000000"/>
                </a:solidFill>
                <a:effectLst/>
                <a:latin typeface="CiscoSansTT" panose="020B0503020201020303"/>
                <a:ea typeface="Yu Mincho" panose="02020400000000000000" pitchFamily="18" charset="-128"/>
              </a:rPr>
              <a:t>Research* states that in 2022, the average mean time to detect is 207 days, 70 days to contain, and costs $4.35 million on average per each breach. </a:t>
            </a:r>
            <a:r>
              <a:rPr lang="en-US" dirty="0"/>
              <a:t>Organizations with XDR technologies identified and contained a breach 29 days faster than those without XDR</a:t>
            </a:r>
            <a:r>
              <a:rPr lang="en-US" sz="1200" dirty="0">
                <a:solidFill>
                  <a:srgbClr val="000000"/>
                </a:solidFill>
                <a:effectLst/>
                <a:latin typeface="CiscoSansTT" panose="020B0503020201020303"/>
                <a:ea typeface="Yu Mincho" panose="02020400000000000000" pitchFamily="18" charset="-128"/>
              </a:rPr>
              <a:t>   *</a:t>
            </a:r>
            <a:r>
              <a:rPr kumimoji="0" lang="en-US" sz="1200" b="0" i="0" u="none" strike="noStrike" kern="0" cap="none" spc="0" normalizeH="0" baseline="0" noProof="0" dirty="0">
                <a:ln>
                  <a:noFill/>
                </a:ln>
                <a:solidFill>
                  <a:srgbClr val="00BCEB"/>
                </a:solidFill>
                <a:effectLst/>
                <a:uLnTx/>
                <a:uFillTx/>
                <a:latin typeface="CiscoSansTT Light"/>
                <a:cs typeface="CiscoSansTT Light"/>
                <a:sym typeface="Arial"/>
                <a:hlinkClick r:id="rId3"/>
              </a:rPr>
              <a:t>Source: </a:t>
            </a:r>
            <a:r>
              <a:rPr kumimoji="0" lang="en-US" sz="1200" b="0" i="0" u="none" strike="noStrike" kern="0" cap="none" spc="0" normalizeH="0" baseline="0" noProof="0" dirty="0">
                <a:ln>
                  <a:noFill/>
                </a:ln>
                <a:solidFill>
                  <a:srgbClr val="00BCEB"/>
                </a:solidFill>
                <a:effectLst/>
                <a:uLnTx/>
                <a:uFillTx/>
                <a:latin typeface="CiscoSansTT" panose="020B0503020201020303" pitchFamily="34" charset="0"/>
                <a:cs typeface="CiscoSansTT" panose="020B0503020201020303" pitchFamily="34" charset="0"/>
                <a:sym typeface="Arial"/>
                <a:hlinkClick r:id="rId3"/>
              </a:rPr>
              <a:t>IBM Security and Ponemon</a:t>
            </a:r>
            <a:r>
              <a:rPr kumimoji="0" lang="en-US" sz="1200" b="0" i="0" u="sng" strike="noStrike" kern="0" cap="none" spc="0" normalizeH="0" baseline="0" noProof="0" dirty="0">
                <a:ln>
                  <a:noFill/>
                </a:ln>
                <a:solidFill>
                  <a:srgbClr val="00BCEB"/>
                </a:solidFill>
                <a:effectLst/>
                <a:uLnTx/>
                <a:uFillTx/>
                <a:latin typeface="CiscoSansTT" panose="020B0503020201020303" pitchFamily="34" charset="0"/>
                <a:cs typeface="CiscoSansTT" panose="020B0503020201020303" pitchFamily="34" charset="0"/>
                <a:sym typeface="Arial"/>
                <a:hlinkClick r:id="rId3"/>
              </a:rPr>
              <a:t> Institute </a:t>
            </a:r>
            <a:r>
              <a:rPr kumimoji="0" lang="en-US" sz="1200" b="0" i="0" u="none" strike="noStrike" kern="0" cap="none" spc="0" normalizeH="0" baseline="0" noProof="0" dirty="0">
                <a:ln>
                  <a:noFill/>
                </a:ln>
                <a:solidFill>
                  <a:srgbClr val="00BCEB"/>
                </a:solidFill>
                <a:effectLst/>
                <a:uLnTx/>
                <a:uFillTx/>
                <a:latin typeface="CiscoSansTT" panose="020B0503020201020303" pitchFamily="34" charset="0"/>
                <a:cs typeface="CiscoSansTT" panose="020B0503020201020303" pitchFamily="34" charset="0"/>
                <a:sym typeface="Arial"/>
                <a:hlinkClick r:id="rId3"/>
              </a:rPr>
              <a:t>2022 Cost of</a:t>
            </a:r>
            <a:r>
              <a:rPr kumimoji="0" lang="en-US" sz="1200" b="0" i="0" u="none" strike="noStrike" kern="0" cap="none" spc="0" normalizeH="0" baseline="0" noProof="0" dirty="0">
                <a:ln>
                  <a:noFill/>
                </a:ln>
                <a:solidFill>
                  <a:srgbClr val="00BCEB"/>
                </a:solidFill>
                <a:effectLst/>
                <a:uLnTx/>
                <a:uFillTx/>
                <a:latin typeface="CiscoSansTT Light"/>
                <a:cs typeface="CiscoSansTT Light"/>
                <a:sym typeface="Arial"/>
                <a:hlinkClick r:id="rId3"/>
              </a:rPr>
              <a:t> a Data Breach Study</a:t>
            </a:r>
            <a:endParaRPr lang="en-US" sz="1200" u="sng" dirty="0">
              <a:solidFill>
                <a:srgbClr val="0563C1"/>
              </a:solidFill>
              <a:effectLst/>
              <a:latin typeface="CiscoSansTT" panose="020B0503020201020303"/>
              <a:ea typeface="Yu Mincho" panose="02020400000000000000" pitchFamily="18" charset="-128"/>
            </a:endParaRPr>
          </a:p>
          <a:p>
            <a:pPr marL="628650" marR="0" lvl="1"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r>
              <a:rPr lang="en-US" b="0" dirty="0">
                <a:effectLst/>
              </a:rPr>
              <a:t>2022’s average cost of a data breach was the highest ever</a:t>
            </a:r>
          </a:p>
          <a:p>
            <a:pPr marL="628650" marR="0" lvl="1"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r>
              <a:rPr lang="en-US" b="0" dirty="0">
                <a:effectLst/>
              </a:rPr>
              <a:t>The US had the highest global cost of a data breach at $9.44M</a:t>
            </a:r>
          </a:p>
          <a:p>
            <a:pPr marL="628650" marR="0" lvl="1" indent="-171450" algn="l" defTabSz="914400" rtl="0" eaLnBrk="1" fontAlgn="auto" latinLnBrk="0" hangingPunct="1">
              <a:lnSpc>
                <a:spcPts val="1500"/>
              </a:lnSpc>
              <a:spcBef>
                <a:spcPts val="360"/>
              </a:spcBef>
              <a:spcAft>
                <a:spcPts val="0"/>
              </a:spcAft>
              <a:buClr>
                <a:srgbClr val="000000"/>
              </a:buClr>
              <a:buSzPts val="1400"/>
              <a:buFont typeface="Wingdings" panose="05000000000000000000" pitchFamily="2" charset="2"/>
              <a:buChar char="§"/>
              <a:tabLst/>
              <a:defRPr/>
            </a:pPr>
            <a:r>
              <a:rPr lang="en-US" dirty="0"/>
              <a:t>Healthcare was highest cost industry for the 12th year in a row. The average total cost of a breach in healthcare increased from USD 9.23 million in the 2021 report to USD 10.10 million in 2022, an increase of USD 0.87 million or 9.4%</a:t>
            </a:r>
            <a:r>
              <a:rPr lang="en-US" b="0" dirty="0">
                <a:effectLst/>
              </a:rPr>
              <a:t>. </a:t>
            </a:r>
            <a:r>
              <a:rPr lang="en-US" dirty="0"/>
              <a:t>Following healthcare were the financial, pharmaceuticals, technology and energy industries.</a:t>
            </a:r>
            <a:endParaRPr lang="en-US" b="0" dirty="0">
              <a:effectLst/>
            </a:endParaRPr>
          </a:p>
          <a:p>
            <a:pPr marL="0" lvl="0" indent="0">
              <a:lnSpc>
                <a:spcPts val="1500"/>
              </a:lnSpc>
              <a:spcAft>
                <a:spcPts val="0"/>
              </a:spcAft>
              <a:buFont typeface="Wingdings" panose="05000000000000000000" pitchFamily="2" charset="2"/>
              <a:buNone/>
            </a:pPr>
            <a:endPar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171450" lvl="0" indent="-171450">
              <a:lnSpc>
                <a:spcPts val="1500"/>
              </a:lnSpc>
              <a:spcAft>
                <a:spcPts val="0"/>
              </a:spcAft>
              <a:buFont typeface="Wingdings" panose="05000000000000000000" pitchFamily="2" charset="2"/>
              <a:buChar char="§"/>
            </a:pPr>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Minimizing the impact of a breach is largely a function of </a:t>
            </a:r>
            <a:r>
              <a:rPr lang="en-US" sz="12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reducing </a:t>
            </a:r>
            <a:r>
              <a:rPr lang="en-US" sz="1200" b="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the mean </a:t>
            </a:r>
            <a:r>
              <a:rPr lang="en-US" sz="1200" b="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time </a:t>
            </a:r>
            <a:r>
              <a:rPr lang="en-US" sz="12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to detection. </a:t>
            </a:r>
            <a:endParaRPr lang="en-GB"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34</a:t>
            </a:fld>
            <a:endParaRPr lang="en-US" dirty="0"/>
          </a:p>
        </p:txBody>
      </p:sp>
    </p:spTree>
    <p:extLst>
      <p:ext uri="{BB962C8B-B14F-4D97-AF65-F5344CB8AC3E}">
        <p14:creationId xmlns:p14="http://schemas.microsoft.com/office/powerpoint/2010/main" val="1854822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Slide 27</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Cisco understands that your security challenges go beyond technology.  Companies are struggling to find , recruit, and retain personnel.  Even with the personnel, companies have to cover a growing number of threats against growing attack services without defined playbooks.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While these factors are not new, they contribute to a higher security risk</a:t>
            </a:r>
          </a:p>
          <a:p>
            <a:pPr marL="0" marR="0">
              <a:spcBef>
                <a:spcPts val="0"/>
              </a:spcBef>
              <a:spcAft>
                <a:spcPts val="0"/>
              </a:spcAft>
            </a:pPr>
            <a:endParaRPr lang="en-US" sz="1800" b="0" kern="100" dirty="0">
              <a:solidFill>
                <a:schemeClr val="tx1"/>
              </a:solidFill>
              <a:effectLst/>
              <a:latin typeface="Calibri" panose="020F0502020204030204" pitchFamily="34" charset="0"/>
              <a:cs typeface="Times New Roman" panose="02020603050405020304" pitchFamily="18" charset="0"/>
            </a:endParaRPr>
          </a:p>
          <a:p>
            <a:pPr marL="0" marR="0">
              <a:spcBef>
                <a:spcPts val="0"/>
              </a:spcBef>
              <a:spcAft>
                <a:spcPts val="0"/>
              </a:spcAft>
            </a:pPr>
            <a:endParaRPr lang="en-US" sz="1800" b="0" kern="100" dirty="0">
              <a:solidFill>
                <a:schemeClr val="tx1"/>
              </a:solidFill>
              <a:effectLst/>
              <a:latin typeface="Calibri" panose="020F0502020204030204" pitchFamily="34" charset="0"/>
              <a:cs typeface="Times New Roman" panose="02020603050405020304" pitchFamily="18" charset="0"/>
            </a:endParaRPr>
          </a:p>
          <a:p>
            <a:pPr marL="0" marR="0">
              <a:spcBef>
                <a:spcPts val="0"/>
              </a:spcBef>
              <a:spcAft>
                <a:spcPts val="0"/>
              </a:spcAft>
            </a:pPr>
            <a:r>
              <a:rPr lang="en-US" sz="1800" b="0" kern="100" dirty="0">
                <a:solidFill>
                  <a:schemeClr val="tx1"/>
                </a:solidFill>
                <a:effectLst/>
                <a:latin typeface="Calibri" panose="020F0502020204030204" pitchFamily="34" charset="0"/>
                <a:cs typeface="Times New Roman" panose="02020603050405020304" pitchFamily="18" charset="0"/>
              </a:rPr>
              <a:t>=========</a:t>
            </a:r>
            <a:endParaRPr lang="en-US" sz="1200" b="0" dirty="0">
              <a:solidFill>
                <a:schemeClr val="tx1"/>
              </a:solidFill>
            </a:endParaRPr>
          </a:p>
          <a:p>
            <a:pPr marL="171450" indent="-171450">
              <a:buFont typeface="Wingdings" panose="05000000000000000000" pitchFamily="2" charset="2"/>
              <a:buChar char="§"/>
            </a:pPr>
            <a:endParaRPr lang="en-US" sz="1200" b="0" dirty="0">
              <a:solidFill>
                <a:schemeClr val="tx1"/>
              </a:solidFill>
            </a:endParaRPr>
          </a:p>
          <a:p>
            <a:pPr marL="171450" indent="-171450">
              <a:buFont typeface="Wingdings" panose="05000000000000000000" pitchFamily="2" charset="2"/>
              <a:buChar char="§"/>
            </a:pPr>
            <a:r>
              <a:rPr lang="en-US" sz="1200" b="0" dirty="0">
                <a:solidFill>
                  <a:schemeClr val="tx1"/>
                </a:solidFill>
              </a:rPr>
              <a:t>We understand that your security challenges run deeper than technology. </a:t>
            </a:r>
          </a:p>
          <a:p>
            <a:pPr marL="171450" indent="-171450">
              <a:buFont typeface="Wingdings" panose="05000000000000000000" pitchFamily="2" charset="2"/>
              <a:buChar char="§"/>
            </a:pPr>
            <a:r>
              <a:rPr lang="en-US" sz="1200" b="0" dirty="0">
                <a:solidFill>
                  <a:schemeClr val="tx1"/>
                </a:solidFill>
              </a:rPr>
              <a:t>These challenges although not new, continue to plague operations teams and when paired with rapid change and requirements to respond to new business and operational demands. </a:t>
            </a:r>
          </a:p>
          <a:p>
            <a:pPr marL="171450" indent="-171450">
              <a:buFont typeface="Wingdings" panose="05000000000000000000" pitchFamily="2" charset="2"/>
              <a:buChar char="§"/>
            </a:pPr>
            <a:endParaRPr lang="en-US" sz="1200" b="0" dirty="0">
              <a:solidFill>
                <a:schemeClr val="tx1"/>
              </a:solidFill>
            </a:endParaRPr>
          </a:p>
          <a:p>
            <a:pPr marL="171450" indent="-171450">
              <a:buFont typeface="Wingdings" panose="05000000000000000000" pitchFamily="2" charset="2"/>
              <a:buChar char="§"/>
            </a:pPr>
            <a:r>
              <a:rPr lang="en-US" sz="1200" b="0" dirty="0">
                <a:solidFill>
                  <a:schemeClr val="tx1"/>
                </a:solidFill>
              </a:rPr>
              <a:t>What companies are sharing with us is that they are struggling to: </a:t>
            </a:r>
          </a:p>
          <a:p>
            <a:pPr marL="628650" lvl="1" indent="-171450">
              <a:buFont typeface="Wingdings" panose="05000000000000000000" pitchFamily="2" charset="2"/>
              <a:buChar char="§"/>
            </a:pPr>
            <a:r>
              <a:rPr lang="en-US" sz="1200" b="0" dirty="0">
                <a:solidFill>
                  <a:schemeClr val="tx1"/>
                </a:solidFill>
              </a:rPr>
              <a:t>Find, recruit, retain, and afford security expertise (senior researchers and responders) </a:t>
            </a:r>
          </a:p>
          <a:p>
            <a:pPr marL="628650" lvl="1" indent="-171450">
              <a:buFont typeface="Wingdings" panose="05000000000000000000" pitchFamily="2" charset="2"/>
              <a:buChar char="§"/>
            </a:pPr>
            <a:r>
              <a:rPr lang="en-US" sz="1200" b="0" dirty="0">
                <a:solidFill>
                  <a:schemeClr val="tx1"/>
                </a:solidFill>
              </a:rPr>
              <a:t>Keep pace with current threats; </a:t>
            </a:r>
          </a:p>
          <a:p>
            <a:pPr marL="628650" lvl="1" indent="-171450">
              <a:buFont typeface="Wingdings" panose="05000000000000000000" pitchFamily="2" charset="2"/>
              <a:buChar char="§"/>
            </a:pPr>
            <a:r>
              <a:rPr lang="en-US" sz="1200" b="0" dirty="0">
                <a:solidFill>
                  <a:schemeClr val="tx1"/>
                </a:solidFill>
              </a:rPr>
              <a:t>Keep up with the growing attack surface, and;</a:t>
            </a:r>
          </a:p>
          <a:p>
            <a:pPr marL="628650" lvl="1" indent="-171450">
              <a:buFont typeface="Wingdings" panose="05000000000000000000" pitchFamily="2" charset="2"/>
              <a:buChar char="§"/>
            </a:pPr>
            <a:r>
              <a:rPr lang="en-US" sz="1200" b="0" dirty="0">
                <a:solidFill>
                  <a:schemeClr val="tx1"/>
                </a:solidFill>
              </a:rPr>
              <a:t>Manage an overwhelming number of alerts and events, and establish strong automations through defined playbooks </a:t>
            </a:r>
          </a:p>
          <a:p>
            <a:pPr marL="171450" indent="-171450">
              <a:buFont typeface="Wingdings" panose="05000000000000000000" pitchFamily="2" charset="2"/>
              <a:buChar char="§"/>
            </a:pPr>
            <a:endParaRPr lang="en-US" sz="1200" b="0" dirty="0">
              <a:solidFill>
                <a:schemeClr val="tx1"/>
              </a:solidFill>
            </a:endParaRPr>
          </a:p>
          <a:p>
            <a:pPr marL="171450" indent="-171450">
              <a:buFont typeface="Wingdings" panose="05000000000000000000" pitchFamily="2" charset="2"/>
              <a:buChar char="§"/>
            </a:pPr>
            <a:r>
              <a:rPr lang="en-US" sz="1200" b="0" dirty="0">
                <a:solidFill>
                  <a:schemeClr val="tx1"/>
                </a:solidFill>
              </a:rPr>
              <a:t>These factors contribute to gaps in security, higher operational costs, and a less efficient team that contribute to increased security risk.</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35</a:t>
            </a:fld>
            <a:endParaRPr lang="en-US" dirty="0"/>
          </a:p>
        </p:txBody>
      </p:sp>
    </p:spTree>
    <p:extLst>
      <p:ext uri="{BB962C8B-B14F-4D97-AF65-F5344CB8AC3E}">
        <p14:creationId xmlns:p14="http://schemas.microsoft.com/office/powerpoint/2010/main" val="1627160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Slide 8</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Cisco MDR can help by focusing visibility across cloud, network and endpoints.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Cisco MDR can advance security operations through integrated threat intelligence to priorities threats.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most of all Cisco MDR can accelerate detection to ensure consistent and disciplined response actions. </a:t>
            </a:r>
          </a:p>
          <a:p>
            <a:pPr marL="0" indent="0">
              <a:buFont typeface="+mj-lt"/>
              <a:buNone/>
            </a:pPr>
            <a:endParaRPr lang="en-US" dirty="0"/>
          </a:p>
          <a:p>
            <a:pPr marL="0" indent="0">
              <a:buFont typeface="+mj-lt"/>
              <a:buNone/>
            </a:pPr>
            <a:r>
              <a:rPr lang="en-US" dirty="0"/>
              <a:t>====</a:t>
            </a:r>
          </a:p>
          <a:p>
            <a:pPr marL="0" indent="0">
              <a:buFont typeface="+mj-lt"/>
              <a:buNone/>
            </a:pPr>
            <a:endParaRPr lang="en-US" dirty="0"/>
          </a:p>
          <a:p>
            <a:pPr marL="0" indent="0">
              <a:buFont typeface="+mj-lt"/>
              <a:buNone/>
            </a:pPr>
            <a:r>
              <a:rPr lang="en-US" dirty="0"/>
              <a:t>Cisco Secure MDR can help… by:</a:t>
            </a:r>
          </a:p>
          <a:p>
            <a:pPr marL="171450" indent="-171450">
              <a:buFont typeface="Wingdings" panose="05000000000000000000" pitchFamily="2" charset="2"/>
              <a:buChar char="§"/>
            </a:pPr>
            <a:r>
              <a:rPr lang="en-US" dirty="0"/>
              <a:t>Focusing visibility across the entire attack surface to monitor for malicious behavior across the cloud, network and endpoints;</a:t>
            </a:r>
          </a:p>
          <a:p>
            <a:pPr marL="171450" marR="0" lvl="0" indent="-171450" algn="l" defTabSz="457200" rtl="0" eaLnBrk="0" fontAlgn="base" latinLnBrk="0" hangingPunct="0">
              <a:lnSpc>
                <a:spcPct val="100000"/>
              </a:lnSpc>
              <a:spcBef>
                <a:spcPct val="30000"/>
              </a:spcBef>
              <a:spcAft>
                <a:spcPct val="0"/>
              </a:spcAft>
              <a:buClrTx/>
              <a:buSzTx/>
              <a:buFont typeface="Wingdings" panose="05000000000000000000" pitchFamily="2" charset="2"/>
              <a:buChar char="§"/>
              <a:tabLst/>
              <a:defRPr/>
            </a:pPr>
            <a:r>
              <a:rPr lang="en-US" sz="1200" b="0" i="0" u="none" strike="noStrike" cap="none" dirty="0">
                <a:solidFill>
                  <a:schemeClr val="accent1"/>
                </a:solidFill>
                <a:latin typeface="Calibri"/>
                <a:ea typeface="Calibri"/>
                <a:cs typeface="Calibri"/>
                <a:sym typeface="Calibri"/>
              </a:rPr>
              <a:t>Advancing</a:t>
            </a:r>
            <a:r>
              <a:rPr lang="en-US" sz="1200" b="0" i="0" u="none" strike="noStrike" cap="none" dirty="0">
                <a:solidFill>
                  <a:schemeClr val="dk1"/>
                </a:solidFill>
                <a:latin typeface="Calibri"/>
                <a:ea typeface="Calibri"/>
                <a:cs typeface="Calibri"/>
                <a:sym typeface="Calibri"/>
              </a:rPr>
              <a:t> security operations through integrated threat intelligence to prioritize threats; and </a:t>
            </a:r>
          </a:p>
          <a:p>
            <a:pPr marL="171450" marR="0" lvl="0" indent="-171450" algn="l" defTabSz="457200" rtl="0" eaLnBrk="0" fontAlgn="base" latinLnBrk="0" hangingPunct="0">
              <a:lnSpc>
                <a:spcPct val="100000"/>
              </a:lnSpc>
              <a:spcBef>
                <a:spcPct val="30000"/>
              </a:spcBef>
              <a:spcAft>
                <a:spcPct val="0"/>
              </a:spcAft>
              <a:buClrTx/>
              <a:buSzTx/>
              <a:buFont typeface="Wingdings" panose="05000000000000000000" pitchFamily="2" charset="2"/>
              <a:buChar char="§"/>
              <a:tabLst/>
              <a:defRPr/>
            </a:pPr>
            <a:r>
              <a:rPr lang="en-US" sz="1200" b="0" i="0" u="none" strike="noStrike" cap="none" dirty="0">
                <a:solidFill>
                  <a:schemeClr val="accent1"/>
                </a:solidFill>
                <a:latin typeface="Calibri"/>
                <a:ea typeface="Calibri"/>
                <a:cs typeface="Calibri"/>
                <a:sym typeface="Calibri"/>
              </a:rPr>
              <a:t>Accelerating </a:t>
            </a:r>
            <a:r>
              <a:rPr lang="en-US" sz="1200" b="0" i="0" u="none" strike="noStrike" cap="none" dirty="0">
                <a:solidFill>
                  <a:schemeClr val="dk1"/>
                </a:solidFill>
                <a:latin typeface="Calibri"/>
                <a:ea typeface="Calibri"/>
                <a:cs typeface="Calibri"/>
                <a:sym typeface="Calibri"/>
              </a:rPr>
              <a:t>detection to ensure consistent and disciplined response actions.</a:t>
            </a:r>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36</a:t>
            </a:fld>
            <a:endParaRPr lang="en-US" dirty="0"/>
          </a:p>
        </p:txBody>
      </p:sp>
    </p:spTree>
    <p:extLst>
      <p:ext uri="{BB962C8B-B14F-4D97-AF65-F5344CB8AC3E}">
        <p14:creationId xmlns:p14="http://schemas.microsoft.com/office/powerpoint/2010/main" val="1124620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Slide 29</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Customers who come to Cisco MDR are frustrated, they are looking at multiple product dashboards to do their investigation, multiple dashboards or tools to do the remediation and they don’t have enough people.  Looking at industry averages, this is not uncommon as the time to detect threats is hundreds of days.</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internal metrics for Cisco MDR show we detect issues within 5 minutes and respond in less than 30 minutes. We are able to do this by having an integrated solution and proven defined playbooks created by our security experts. </a:t>
            </a:r>
          </a:p>
          <a:p>
            <a:endParaRPr lang="en-US" sz="1200" b="0" i="0" kern="1200" dirty="0">
              <a:solidFill>
                <a:schemeClr val="tx1"/>
              </a:solidFill>
              <a:effectLst/>
              <a:latin typeface="+mn-lt"/>
              <a:ea typeface="ＭＳ Ｐゴシック" charset="0"/>
              <a:cs typeface="ＭＳ Ｐゴシック" charset="0"/>
            </a:endParaRP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From Evan:</a:t>
            </a:r>
          </a:p>
          <a:p>
            <a:r>
              <a:rPr lang="en-US" dirty="0">
                <a:solidFill>
                  <a:srgbClr val="FFFFFF"/>
                </a:solidFill>
                <a:effectLst/>
                <a:latin typeface="Helvetica" pitchFamily="2" charset="0"/>
              </a:rPr>
              <a:t>You will catch comments on these metrics, which will relate to dwell time. </a:t>
            </a:r>
          </a:p>
          <a:p>
            <a:r>
              <a:rPr lang="en-US" dirty="0">
                <a:solidFill>
                  <a:srgbClr val="FFFFFF"/>
                </a:solidFill>
                <a:effectLst/>
                <a:latin typeface="Helvetica" pitchFamily="2" charset="0"/>
              </a:rPr>
              <a:t>The reason for the difference in average is that the detect and respond times are largely from unmonitored sections of an organization. </a:t>
            </a:r>
          </a:p>
          <a:p>
            <a:r>
              <a:rPr lang="en-US" dirty="0">
                <a:solidFill>
                  <a:srgbClr val="FFFFFF"/>
                </a:solidFill>
                <a:effectLst/>
                <a:latin typeface="Helvetica" pitchFamily="2" charset="0"/>
              </a:rPr>
              <a:t>Have a talk track ready to speak to the scope limitation that’s in every service versus an entire organization and how to cover gaps.</a:t>
            </a:r>
            <a:endParaRPr lang="en-US" sz="1200" b="0" i="0" kern="1200" dirty="0">
              <a:solidFill>
                <a:schemeClr val="tx1"/>
              </a:solidFill>
              <a:effectLst/>
              <a:latin typeface="+mn-lt"/>
              <a:ea typeface="ＭＳ Ｐゴシック" charset="0"/>
              <a:cs typeface="ＭＳ Ｐゴシック" charset="0"/>
            </a:endParaRP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Before Secure MDR:</a:t>
            </a:r>
            <a:br>
              <a:rPr lang="en-US" dirty="0"/>
            </a:br>
            <a:r>
              <a:rPr lang="en-US" sz="1200" b="0" i="0" kern="1200" dirty="0">
                <a:solidFill>
                  <a:schemeClr val="tx1"/>
                </a:solidFill>
                <a:effectLst/>
                <a:latin typeface="+mn-lt"/>
                <a:ea typeface="ＭＳ Ｐゴシック" charset="0"/>
                <a:cs typeface="ＭＳ Ｐゴシック" charset="0"/>
              </a:rPr>
              <a:t>Inefficient, error-prone process, requiring manual threat correlation, and performing complex tasks across multiple systems which can result in missed threats and delayed responses.</a:t>
            </a:r>
            <a:br>
              <a:rPr lang="en-US" dirty="0"/>
            </a:br>
            <a:br>
              <a:rPr lang="en-US" dirty="0"/>
            </a:br>
            <a:r>
              <a:rPr lang="en-US" sz="1200" b="0" i="0" kern="1200" dirty="0">
                <a:solidFill>
                  <a:schemeClr val="tx1"/>
                </a:solidFill>
                <a:effectLst/>
                <a:latin typeface="+mn-lt"/>
                <a:ea typeface="ＭＳ Ｐゴシック" charset="0"/>
                <a:cs typeface="ＭＳ Ｐゴシック" charset="0"/>
              </a:rPr>
              <a:t>With Secure MDR:</a:t>
            </a:r>
            <a:br>
              <a:rPr lang="en-US" dirty="0"/>
            </a:br>
            <a:r>
              <a:rPr lang="en-US" sz="1200" b="0" i="0" kern="1200" dirty="0">
                <a:solidFill>
                  <a:schemeClr val="tx1"/>
                </a:solidFill>
                <a:effectLst/>
                <a:latin typeface="+mn-lt"/>
                <a:ea typeface="ＭＳ Ｐゴシック" charset="0"/>
                <a:cs typeface="ＭＳ Ｐゴシック" charset="0"/>
              </a:rPr>
              <a:t>Accelerated detection and response to security threats provided by an integrated security ecosystem, unique threat intelligence, proven case management, defined playbooks and response recommendations by an elite team of security experts.</a:t>
            </a:r>
            <a:endParaRPr lang="en-US" sz="1200" b="0" kern="1200" dirty="0">
              <a:solidFill>
                <a:schemeClr val="tx1"/>
              </a:solidFill>
              <a:effectLst/>
              <a:latin typeface="+mn-lt"/>
              <a:ea typeface="ＭＳ Ｐゴシック" charset="0"/>
              <a:cs typeface="ＭＳ Ｐゴシック" charset="0"/>
            </a:endParaRPr>
          </a:p>
          <a:p>
            <a:endParaRPr lang="en-US" sz="1200" b="0" kern="1200" dirty="0">
              <a:solidFill>
                <a:schemeClr val="tx1"/>
              </a:solidFill>
              <a:effectLst/>
              <a:latin typeface="+mn-lt"/>
              <a:ea typeface="ＭＳ Ｐゴシック" charset="0"/>
              <a:cs typeface="ＭＳ Ｐゴシック" charset="0"/>
            </a:endParaRPr>
          </a:p>
          <a:p>
            <a:r>
              <a:rPr lang="en-US" dirty="0"/>
              <a:t>Source: </a:t>
            </a:r>
            <a:r>
              <a:rPr lang="en-US" sz="1200" kern="0" dirty="0">
                <a:solidFill>
                  <a:srgbClr val="00BCEB"/>
                </a:solidFill>
                <a:latin typeface="CiscoSansTT" panose="020B0503020201020303" pitchFamily="34" charset="0"/>
                <a:cs typeface="CiscoSansTT" panose="020B0503020201020303" pitchFamily="34" charset="0"/>
                <a:sym typeface="Arial"/>
              </a:rPr>
              <a:t>IBM Security and </a:t>
            </a:r>
            <a:r>
              <a:rPr lang="en-US" sz="1200" u="none" kern="0" dirty="0" err="1">
                <a:solidFill>
                  <a:srgbClr val="00BCEB"/>
                </a:solidFill>
                <a:latin typeface="CiscoSansTT" panose="020B0503020201020303" pitchFamily="34" charset="0"/>
                <a:cs typeface="CiscoSansTT" panose="020B0503020201020303" pitchFamily="34" charset="0"/>
                <a:sym typeface="Arial"/>
              </a:rPr>
              <a:t>Ponemon</a:t>
            </a:r>
            <a:r>
              <a:rPr lang="en-US" sz="1200" u="none" kern="0" dirty="0">
                <a:solidFill>
                  <a:srgbClr val="00BCEB"/>
                </a:solidFill>
                <a:latin typeface="CiscoSansTT" panose="020B0503020201020303" pitchFamily="34" charset="0"/>
                <a:cs typeface="CiscoSansTT" panose="020B0503020201020303" pitchFamily="34" charset="0"/>
                <a:sym typeface="Arial"/>
              </a:rPr>
              <a:t> Institute 2022 Cost </a:t>
            </a:r>
            <a:r>
              <a:rPr lang="en-US" sz="1200" kern="0" dirty="0">
                <a:solidFill>
                  <a:srgbClr val="00BCEB"/>
                </a:solidFill>
                <a:latin typeface="CiscoSansTT" panose="020B0503020201020303" pitchFamily="34" charset="0"/>
                <a:cs typeface="CiscoSansTT" panose="020B0503020201020303" pitchFamily="34" charset="0"/>
                <a:sym typeface="Arial"/>
              </a:rPr>
              <a:t>of</a:t>
            </a:r>
            <a:r>
              <a:rPr lang="en-US" sz="1200" kern="0" dirty="0">
                <a:solidFill>
                  <a:srgbClr val="00BCEB"/>
                </a:solidFill>
                <a:latin typeface="CiscoSansTT Light"/>
                <a:cs typeface="CiscoSansTT Light"/>
                <a:sym typeface="Arial"/>
              </a:rPr>
              <a:t> a Data Breach Study: </a:t>
            </a:r>
            <a:r>
              <a:rPr lang="en-US" dirty="0">
                <a:hlinkClick r:id="rId3"/>
              </a:rPr>
              <a:t>https://www.ibm.com/reports/data-breach</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07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Slide 30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Take a look at the event flow with Cisco MDR.    It all starts with our four core Cisco security technologies: Cisco Secure Endpoint, Cisco Secure Malware Analytics, Umbrella (optional), and Cisco Secure Cloud Analytics (optional) . From there, we combine CX cloud-based analytics and correlation capabilities with the Cisco XDR to run enrichments and playbooks.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From there, we have our Cisco MDR SOC analyze the incident.   If the team determines that the incident is a breach, they will quickly engage Cisco Incident Response.  Note that I don’t want to just skip over our biggest asset here; our people. We have an expert team of investigators and responders.  We have such a quality team of people because Cisco is ranked as one of the best places to work globally so we can recruit and maintain top talent.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Jumping back to our event flow; once the SOC has analyzed the incident that it will </a:t>
            </a:r>
            <a:r>
              <a:rPr lang="en-US" sz="1800" kern="100">
                <a:effectLst/>
                <a:latin typeface="Calibri" panose="020F0502020204030204" pitchFamily="34" charset="0"/>
                <a:ea typeface="Calibri" panose="020F0502020204030204" pitchFamily="34" charset="0"/>
                <a:cs typeface="Times New Roman" panose="02020603050405020304" pitchFamily="18" charset="0"/>
              </a:rPr>
              <a:t>be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pushed to ServiceNow.  ServiceNow is our interaction point with the customer so that not only can we keep the customer informed but we can align to their processes in approvals of remediation actions. </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rPr>
              <a:t>Now let me hand it back one more time to Aman to wrap things up…</a:t>
            </a:r>
          </a:p>
          <a:p>
            <a:pPr marL="0" marR="0">
              <a:lnSpc>
                <a:spcPct val="107000"/>
              </a:lnSpc>
              <a:spcBef>
                <a:spcPts val="0"/>
              </a:spcBef>
              <a:spcAft>
                <a:spcPts val="800"/>
              </a:spcAft>
            </a:pPr>
            <a:endParaRPr lang="en-US" sz="1800" dirty="0">
              <a:effectLst/>
              <a:latin typeface="Calibri" panose="020F0502020204030204" pitchFamily="34" charset="0"/>
              <a:ea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rPr>
              <a:t>=====</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rPr>
              <a:t>Someone is going to ask; can I get the MDR workflows from you to use in XDR?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Secure MDR collects telemetry from Cisco security products installed in your network, and subjects it to scrutiny (analysis and investigations) from expert researchers, investigators, and responders located in Cisco global security operations centers, using automated intelligence, and research from Cisco Talos Intelligence Group.  If a real threat is identified, you are alerted in near-real time, and we work with you to contain and respond.</a:t>
            </a:r>
          </a:p>
          <a:p>
            <a:pPr marL="171450" marR="0" lvl="0" indent="-171450" algn="l" defTabSz="914400" rtl="0" eaLnBrk="1" fontAlgn="auto" latinLnBrk="0" hangingPunct="1">
              <a:lnSpc>
                <a:spcPct val="100000"/>
              </a:lnSpc>
              <a:spcBef>
                <a:spcPts val="360"/>
              </a:spcBef>
              <a:spcAft>
                <a:spcPts val="0"/>
              </a:spcAft>
              <a:buClr>
                <a:srgbClr val="000000"/>
              </a:buClr>
              <a:buSzPts val="1400"/>
              <a:buFont typeface="Wingdings" panose="05000000000000000000" pitchFamily="2" charset="2"/>
              <a:buChar char="§"/>
              <a:tabLst/>
              <a:defRPr/>
            </a:pP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171450" marR="0" lvl="0" indent="-171450" algn="l" defTabSz="914400" rtl="0" eaLnBrk="1" fontAlgn="auto" latinLnBrk="0" hangingPunct="1">
              <a:lnSpc>
                <a:spcPct val="100000"/>
              </a:lnSpc>
              <a:spcBef>
                <a:spcPts val="360"/>
              </a:spcBef>
              <a:spcAft>
                <a:spcPts val="0"/>
              </a:spcAft>
              <a:buClr>
                <a:srgbClr val="000000"/>
              </a:buClr>
              <a:buSzPts val="1400"/>
              <a:buFont typeface="Wingdings" panose="05000000000000000000" pitchFamily="2" charset="2"/>
              <a:buChar char="§"/>
              <a:tabLst/>
              <a:defRPr/>
            </a:pPr>
            <a:r>
              <a:rPr lang="en-US" sz="1200" b="0" i="0" u="none" strike="noStrike" kern="1200" cap="none" dirty="0">
                <a:solidFill>
                  <a:schemeClr val="tx1"/>
                </a:solidFill>
                <a:effectLst/>
                <a:latin typeface="Calibri"/>
                <a:ea typeface="ＭＳ Ｐゴシック" charset="0"/>
                <a:cs typeface="ＭＳ Ｐゴシック" charset="0"/>
                <a:sym typeface="Calibri"/>
              </a:rPr>
              <a:t>Secure MRD leverages </a:t>
            </a:r>
            <a:r>
              <a:rPr lang="en-US" sz="1200" b="1" i="0" u="none" strike="noStrike" kern="1200" cap="none" dirty="0">
                <a:solidFill>
                  <a:schemeClr val="tx1"/>
                </a:solidFill>
                <a:effectLst/>
                <a:latin typeface="Calibri"/>
                <a:ea typeface="ＭＳ Ｐゴシック" charset="0"/>
                <a:cs typeface="ＭＳ Ｐゴシック" charset="0"/>
                <a:sym typeface="Calibri"/>
              </a:rPr>
              <a:t>Cisco’s world-class integrated cloud security architecture </a:t>
            </a:r>
            <a:r>
              <a:rPr lang="en-US" sz="1200" b="0" i="0" u="none" strike="noStrike" kern="1200" cap="none" dirty="0">
                <a:solidFill>
                  <a:schemeClr val="tx1"/>
                </a:solidFill>
                <a:effectLst/>
                <a:latin typeface="Calibri"/>
                <a:ea typeface="ＭＳ Ｐゴシック" charset="0"/>
                <a:cs typeface="ＭＳ Ｐゴシック" charset="0"/>
                <a:sym typeface="Calibri"/>
              </a:rPr>
              <a:t>that can provide visibility across cloud, network and endpoints to advance security operations capabilities. Delivered 24x7x365, the service provides threat detection and response to reduce mean time to detect and contain threats faster with relevant, meaningful and prioritized response actions. </a:t>
            </a:r>
          </a:p>
          <a:p>
            <a:pPr marL="171450" indent="-171450">
              <a:buFont typeface="Arial" panose="020B0604020202020204" pitchFamily="34" charset="0"/>
              <a:buChar char="•"/>
            </a:pP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171450" indent="-171450">
              <a:buFont typeface="Wingdings" panose="05000000000000000000" pitchFamily="2" charset="2"/>
              <a:buChar char="§"/>
            </a:pPr>
            <a:r>
              <a:rPr lang="en-US" sz="1200" b="0" i="0" u="none" strike="noStrike" kern="1200" cap="none" dirty="0">
                <a:solidFill>
                  <a:schemeClr val="tx1"/>
                </a:solidFill>
                <a:effectLst/>
                <a:latin typeface="Calibri"/>
                <a:ea typeface="ＭＳ Ｐゴシック" charset="0"/>
                <a:cs typeface="ＭＳ Ｐゴシック" charset="0"/>
                <a:sym typeface="Calibri"/>
              </a:rPr>
              <a:t>The Cisco Secure MDR offer combines an </a:t>
            </a:r>
            <a:r>
              <a:rPr lang="en-US" sz="1200" b="1" i="0" u="none" strike="noStrike" kern="1200" cap="none" dirty="0">
                <a:solidFill>
                  <a:schemeClr val="tx1"/>
                </a:solidFill>
                <a:effectLst/>
                <a:latin typeface="Calibri"/>
                <a:ea typeface="ＭＳ Ｐゴシック" charset="0"/>
                <a:cs typeface="ＭＳ Ｐゴシック" charset="0"/>
                <a:sym typeface="Calibri"/>
              </a:rPr>
              <a:t>elite team of researchers, investigators and responders </a:t>
            </a:r>
            <a:r>
              <a:rPr lang="en-US" sz="1200" b="0" i="0" u="none" strike="noStrike" kern="1200" cap="none" dirty="0">
                <a:solidFill>
                  <a:schemeClr val="tx1"/>
                </a:solidFill>
                <a:effectLst/>
                <a:latin typeface="Calibri"/>
                <a:ea typeface="ＭＳ Ｐゴシック" charset="0"/>
                <a:cs typeface="ＭＳ Ｐゴシック" charset="0"/>
                <a:sym typeface="Calibri"/>
              </a:rPr>
              <a:t>with </a:t>
            </a:r>
            <a:r>
              <a:rPr lang="en-US" sz="1200" b="1" i="0" u="none" strike="noStrike" kern="1200" cap="none" dirty="0">
                <a:solidFill>
                  <a:schemeClr val="tx1"/>
                </a:solidFill>
                <a:effectLst/>
                <a:latin typeface="Calibri"/>
                <a:ea typeface="ＭＳ Ｐゴシック" charset="0"/>
                <a:cs typeface="ＭＳ Ｐゴシック" charset="0"/>
                <a:sym typeface="Calibri"/>
              </a:rPr>
              <a:t>Cisco’s MDR threat intelligence, automation and response capabilities</a:t>
            </a:r>
            <a:r>
              <a:rPr lang="en-US" sz="1200" b="0" i="0" u="none" strike="noStrike" kern="1200" cap="none" dirty="0">
                <a:solidFill>
                  <a:schemeClr val="tx1"/>
                </a:solidFill>
                <a:effectLst/>
                <a:latin typeface="Calibri"/>
                <a:ea typeface="ＭＳ Ｐゴシック" charset="0"/>
                <a:cs typeface="ＭＳ Ｐゴシック" charset="0"/>
                <a:sym typeface="Calibri"/>
              </a:rPr>
              <a:t>, and </a:t>
            </a:r>
            <a:r>
              <a:rPr lang="en-US" sz="1200" b="1" i="0" u="none" strike="noStrike" kern="1200" cap="none" dirty="0">
                <a:solidFill>
                  <a:schemeClr val="tx1"/>
                </a:solidFill>
                <a:effectLst/>
                <a:latin typeface="Calibri"/>
                <a:ea typeface="ＭＳ Ｐゴシック" charset="0"/>
                <a:cs typeface="ＭＳ Ｐゴシック" charset="0"/>
                <a:sym typeface="Calibri"/>
              </a:rPr>
              <a:t>defined investigations and response playbooks</a:t>
            </a:r>
            <a:r>
              <a:rPr lang="en-US" sz="1200" b="0" i="0" u="none" strike="noStrike" kern="1200" cap="none" dirty="0">
                <a:solidFill>
                  <a:schemeClr val="tx1"/>
                </a:solidFill>
                <a:effectLst/>
                <a:latin typeface="Calibri"/>
                <a:ea typeface="ＭＳ Ｐゴシック" charset="0"/>
                <a:cs typeface="ＭＳ Ｐゴシック" charset="0"/>
                <a:sym typeface="Calibri"/>
              </a:rPr>
              <a:t> supported by </a:t>
            </a:r>
            <a:r>
              <a:rPr lang="en-US" sz="1200" b="1" i="0" u="none" strike="noStrike" kern="1200" cap="none" dirty="0">
                <a:solidFill>
                  <a:schemeClr val="tx1"/>
                </a:solidFill>
                <a:effectLst/>
                <a:latin typeface="Calibri"/>
                <a:ea typeface="ＭＳ Ｐゴシック" charset="0"/>
                <a:cs typeface="ＭＳ Ｐゴシック" charset="0"/>
                <a:sym typeface="Calibri"/>
              </a:rPr>
              <a:t>Cisco Talos threat research</a:t>
            </a:r>
            <a:r>
              <a:rPr lang="en-US" sz="1200" b="0" i="0" u="none" strike="noStrike" kern="1200" cap="none" dirty="0">
                <a:solidFill>
                  <a:schemeClr val="tx1"/>
                </a:solidFill>
                <a:effectLst/>
                <a:latin typeface="Calibri"/>
                <a:ea typeface="ＭＳ Ｐゴシック" charset="0"/>
                <a:cs typeface="ＭＳ Ｐゴシック" charset="0"/>
                <a:sym typeface="Calibri"/>
              </a:rPr>
              <a:t>. </a:t>
            </a:r>
          </a:p>
          <a:p>
            <a:pPr marL="0" indent="0">
              <a:buFont typeface="Arial" panose="020B0604020202020204" pitchFamily="34" charset="0"/>
              <a:buNone/>
            </a:pP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0" indent="0">
              <a:buFont typeface="Arial" panose="020B0604020202020204" pitchFamily="34" charset="0"/>
              <a:buNone/>
            </a:pPr>
            <a:r>
              <a:rPr lang="en-US" sz="1200" b="1" i="0" u="none" strike="noStrike" kern="1200" cap="none" dirty="0">
                <a:solidFill>
                  <a:schemeClr val="tx1"/>
                </a:solidFill>
                <a:effectLst/>
                <a:latin typeface="Calibri"/>
                <a:ea typeface="ＭＳ Ｐゴシック" charset="0"/>
                <a:cs typeface="ＭＳ Ｐゴシック" charset="0"/>
                <a:sym typeface="Calibri"/>
              </a:rPr>
              <a:t>Expert team of researchers, investigators and responders </a:t>
            </a: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171450" lvl="0" indent="-171450">
              <a:buFont typeface="Wingdings" panose="05000000000000000000" pitchFamily="2" charset="2"/>
              <a:buChar char="§"/>
            </a:pPr>
            <a:r>
              <a:rPr lang="en-US" sz="1200" b="0" i="0" u="none" strike="noStrike" kern="1200" cap="none" dirty="0">
                <a:solidFill>
                  <a:schemeClr val="tx1"/>
                </a:solidFill>
                <a:effectLst/>
                <a:latin typeface="Calibri"/>
                <a:ea typeface="ＭＳ Ｐゴシック" charset="0"/>
                <a:cs typeface="ＭＳ Ｐゴシック" charset="0"/>
                <a:sym typeface="Calibri"/>
              </a:rPr>
              <a:t>Our employees are one of our biggest assets. Cisco attracts and retains top talent and is consistently ranked one of best companies to work for, globally.</a:t>
            </a:r>
          </a:p>
          <a:p>
            <a:pPr marL="0" lvl="0" indent="0">
              <a:buFont typeface="Arial" panose="020B0604020202020204" pitchFamily="34" charset="0"/>
              <a:buNone/>
            </a:pP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0" lvl="0" indent="0">
              <a:buFont typeface="Arial" panose="020B0604020202020204" pitchFamily="34" charset="0"/>
              <a:buNone/>
            </a:pPr>
            <a:r>
              <a:rPr lang="en-US" sz="1200" b="1" i="0" u="none" strike="noStrike" kern="1200" cap="none" dirty="0">
                <a:solidFill>
                  <a:schemeClr val="tx1"/>
                </a:solidFill>
                <a:effectLst/>
                <a:latin typeface="Calibri"/>
                <a:ea typeface="ＭＳ Ｐゴシック" charset="0"/>
                <a:cs typeface="ＭＳ Ｐゴシック" charset="0"/>
                <a:sym typeface="Calibri"/>
              </a:rPr>
              <a:t>Threat Intelligence and Automation</a:t>
            </a: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171450" indent="-171450">
              <a:buFont typeface="Wingdings" panose="05000000000000000000" pitchFamily="2" charset="2"/>
              <a:buChar char="§"/>
            </a:pPr>
            <a:r>
              <a:rPr lang="en-US" sz="1200" b="0" i="0" u="none" strike="noStrike" kern="1200" cap="none" dirty="0">
                <a:solidFill>
                  <a:schemeClr val="tx1"/>
                </a:solidFill>
                <a:effectLst/>
                <a:latin typeface="Calibri"/>
                <a:ea typeface="Calibri"/>
                <a:cs typeface="Calibri"/>
                <a:sym typeface="Calibri"/>
              </a:rPr>
              <a:t>We built and host a cloud-based, world-class analytics and automation capability so you don’t have to. </a:t>
            </a:r>
          </a:p>
          <a:p>
            <a:pPr marL="171450" indent="-171450">
              <a:buFont typeface="Wingdings" panose="05000000000000000000" pitchFamily="2" charset="2"/>
              <a:buChar char="§"/>
            </a:pPr>
            <a:endParaRPr lang="en-US" sz="1200" b="0" i="0" u="none" strike="noStrike" kern="1200" cap="none" dirty="0">
              <a:solidFill>
                <a:schemeClr val="tx1"/>
              </a:solidFill>
              <a:effectLst/>
              <a:latin typeface="Calibri"/>
              <a:ea typeface="ＭＳ Ｐゴシック" charset="0"/>
              <a:cs typeface="Calibri"/>
              <a:sym typeface="Calibri"/>
            </a:endParaRPr>
          </a:p>
          <a:p>
            <a:pPr marL="0" indent="0">
              <a:buFont typeface="Wingdings" panose="05000000000000000000" pitchFamily="2" charset="2"/>
              <a:buNone/>
            </a:pPr>
            <a:r>
              <a:rPr lang="en-US" sz="1200" b="1" i="0" u="none" strike="noStrike" kern="1200" cap="none" dirty="0">
                <a:solidFill>
                  <a:schemeClr val="tx1"/>
                </a:solidFill>
                <a:effectLst/>
                <a:latin typeface="Calibri"/>
                <a:ea typeface="ＭＳ Ｐゴシック" charset="0"/>
                <a:cs typeface="ＭＳ Ｐゴシック" charset="0"/>
                <a:sym typeface="Calibri"/>
              </a:rPr>
              <a:t>Defined Investigations and Response Playbooks </a:t>
            </a: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171450" lvl="0" indent="-171450">
              <a:buFont typeface="Wingdings" panose="05000000000000000000" pitchFamily="2" charset="2"/>
              <a:buChar char="§"/>
            </a:pPr>
            <a:r>
              <a:rPr lang="en-US" sz="1200" b="0" i="0" u="none" strike="noStrike" kern="1200" cap="none" dirty="0">
                <a:solidFill>
                  <a:schemeClr val="tx1"/>
                </a:solidFill>
                <a:effectLst/>
                <a:latin typeface="Calibri"/>
                <a:ea typeface="ＭＳ Ｐゴシック" charset="0"/>
                <a:cs typeface="ＭＳ Ｐゴシック" charset="0"/>
                <a:sym typeface="Calibri"/>
              </a:rPr>
              <a:t>Our expert analysts utilize proven security operations case management and security orchestration and automation response (SOAR) to contain, mitigate and eradicate threats using response action playbooks and action plans aligned with your company’s security operations policy.</a:t>
            </a:r>
          </a:p>
          <a:p>
            <a:pPr marL="171450" lvl="0" indent="-171450">
              <a:buFont typeface="Arial" panose="020B0604020202020204" pitchFamily="34" charset="0"/>
              <a:buChar char="•"/>
            </a:pP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0" lvl="0" indent="0">
              <a:buFont typeface="Arial" panose="020B0604020202020204" pitchFamily="34" charset="0"/>
              <a:buNone/>
            </a:pPr>
            <a:r>
              <a:rPr lang="en-US" sz="1200" b="1" i="0" u="none" strike="noStrike" kern="1200" cap="none" dirty="0">
                <a:solidFill>
                  <a:schemeClr val="tx1"/>
                </a:solidFill>
                <a:effectLst/>
                <a:latin typeface="Calibri"/>
                <a:ea typeface="ＭＳ Ｐゴシック" charset="0"/>
                <a:cs typeface="ＭＳ Ｐゴシック" charset="0"/>
                <a:sym typeface="Calibri"/>
              </a:rPr>
              <a:t>Cisco Integrated Security Architecture </a:t>
            </a:r>
          </a:p>
          <a:p>
            <a:pPr marL="180000" marR="0" lvl="0" indent="-180000" algn="l" defTabSz="457200" rtl="0" eaLnBrk="1" fontAlgn="base" latinLnBrk="0" hangingPunct="1">
              <a:lnSpc>
                <a:spcPts val="1200"/>
              </a:lnSpc>
              <a:spcBef>
                <a:spcPct val="0"/>
              </a:spcBef>
              <a:spcAft>
                <a:spcPts val="500"/>
              </a:spcAft>
              <a:buClr>
                <a:schemeClr val="accent1"/>
              </a:buClr>
              <a:buSzPts val="1400"/>
              <a:buFont typeface="Wingdings" panose="05000000000000000000" pitchFamily="2" charset="2"/>
              <a:buChar char="§"/>
              <a:tabLst/>
              <a:defRPr/>
            </a:pPr>
            <a:r>
              <a:rPr lang="en-US" sz="1200" b="0" i="0" u="none" strike="noStrike" kern="1200" cap="none" dirty="0">
                <a:solidFill>
                  <a:schemeClr val="tx1"/>
                </a:solidFill>
                <a:effectLst/>
                <a:latin typeface="Calibri"/>
                <a:ea typeface="ＭＳ Ｐゴシック" charset="0"/>
                <a:cs typeface="ＭＳ Ｐゴシック" charset="0"/>
                <a:sym typeface="Calibri"/>
              </a:rPr>
              <a:t>MDR leverages Cisco’s world-class integrated cloud security architecture - consisting of Cisco Secure Cloud Analytics, Cisco Secure Endpoint, Cisco Secure Malware Analytics, and Umbrella.   MDR requires Cisco Secure Endpoint and Cisco Secure Malware Analytics be installed and licensed.  Cisco Umbrella and Cisco Secure Cloud Analytics are optional. </a:t>
            </a:r>
          </a:p>
          <a:p>
            <a:pPr marL="637200" marR="0" lvl="1" indent="-180000" algn="l" defTabSz="457200" rtl="0" eaLnBrk="1" fontAlgn="base" latinLnBrk="0" hangingPunct="1">
              <a:lnSpc>
                <a:spcPts val="1200"/>
              </a:lnSpc>
              <a:spcBef>
                <a:spcPct val="0"/>
              </a:spcBef>
              <a:spcAft>
                <a:spcPts val="500"/>
              </a:spcAft>
              <a:buClr>
                <a:schemeClr val="accent1"/>
              </a:buClr>
              <a:buSzPts val="1400"/>
              <a:buFont typeface="Arial" panose="020B0604020202020204" pitchFamily="34" charset="0"/>
              <a:buChar char="•"/>
              <a:tabLst/>
              <a:defRPr/>
            </a:pPr>
            <a:r>
              <a:rPr lang="en-US" sz="1200" kern="1200" dirty="0">
                <a:solidFill>
                  <a:srgbClr val="005073"/>
                </a:solidFill>
                <a:latin typeface="CiscoSansTT ExtraLight"/>
              </a:rPr>
              <a:t>Using these technologies, the MDR increases visibility and applies context across the attack surface</a:t>
            </a:r>
          </a:p>
          <a:p>
            <a:pPr marL="637200" marR="0" lvl="1" indent="-180000" algn="l" defTabSz="457200" rtl="0" eaLnBrk="1" fontAlgn="base" latinLnBrk="0" hangingPunct="1">
              <a:lnSpc>
                <a:spcPts val="1200"/>
              </a:lnSpc>
              <a:spcBef>
                <a:spcPct val="0"/>
              </a:spcBef>
              <a:spcAft>
                <a:spcPts val="500"/>
              </a:spcAft>
              <a:buClr>
                <a:schemeClr val="accent1"/>
              </a:buClr>
              <a:buSzPts val="1400"/>
              <a:buFont typeface="Arial" panose="020B0604020202020204" pitchFamily="34" charset="0"/>
              <a:buChar char="•"/>
              <a:tabLst/>
              <a:defRPr/>
            </a:pPr>
            <a:r>
              <a:rPr lang="en-US" sz="1200" kern="1200" dirty="0">
                <a:solidFill>
                  <a:srgbClr val="005073"/>
                </a:solidFill>
                <a:latin typeface="CiscoSansTT ExtraLight"/>
              </a:rPr>
              <a:t>It detects threats on premises and across multi-cloud environments</a:t>
            </a:r>
          </a:p>
          <a:p>
            <a:pPr marL="637200" marR="0" lvl="1" indent="-180000" algn="l" defTabSz="457200" rtl="0" eaLnBrk="1" fontAlgn="base" latinLnBrk="0" hangingPunct="1">
              <a:lnSpc>
                <a:spcPts val="1200"/>
              </a:lnSpc>
              <a:spcBef>
                <a:spcPct val="0"/>
              </a:spcBef>
              <a:spcAft>
                <a:spcPts val="500"/>
              </a:spcAft>
              <a:buClr>
                <a:schemeClr val="accent1"/>
              </a:buClr>
              <a:buSzPts val="1400"/>
              <a:buFont typeface="Arial" panose="020B0604020202020204" pitchFamily="34" charset="0"/>
              <a:buChar char="•"/>
              <a:tabLst/>
              <a:defRPr/>
            </a:pPr>
            <a:r>
              <a:rPr lang="en-US" sz="1200" b="0" i="0" u="none" strike="noStrike" kern="1200" cap="none" dirty="0">
                <a:solidFill>
                  <a:srgbClr val="005073"/>
                </a:solidFill>
                <a:effectLst/>
                <a:latin typeface="CiscoSansTT ExtraLight"/>
                <a:ea typeface="ＭＳ Ｐゴシック" charset="0"/>
                <a:cs typeface="ＭＳ Ｐゴシック" charset="0"/>
                <a:sym typeface="Calibri"/>
              </a:rPr>
              <a:t>And responds to threats with automated responses</a:t>
            </a:r>
          </a:p>
          <a:p>
            <a:pPr marL="180000" lvl="0" indent="-180000" defTabSz="457200" fontAlgn="base">
              <a:lnSpc>
                <a:spcPts val="1200"/>
              </a:lnSpc>
              <a:spcBef>
                <a:spcPct val="0"/>
              </a:spcBef>
              <a:spcAft>
                <a:spcPts val="500"/>
              </a:spcAft>
              <a:buClr>
                <a:schemeClr val="accent1"/>
              </a:buClr>
              <a:buFont typeface="Arial" panose="020B0604020202020204" pitchFamily="34" charset="0"/>
              <a:buChar char="•"/>
              <a:defRPr/>
            </a:pP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0" lvl="0" indent="0" defTabSz="457200" fontAlgn="base">
              <a:lnSpc>
                <a:spcPts val="1200"/>
              </a:lnSpc>
              <a:spcBef>
                <a:spcPct val="0"/>
              </a:spcBef>
              <a:spcAft>
                <a:spcPts val="500"/>
              </a:spcAft>
              <a:buClr>
                <a:schemeClr val="accent1"/>
              </a:buClr>
              <a:buFont typeface="Arial" panose="020B0604020202020204" pitchFamily="34" charset="0"/>
              <a:buNone/>
              <a:defRPr/>
            </a:pPr>
            <a:r>
              <a:rPr lang="en-US" sz="1200" b="1" i="0" u="none" strike="noStrike" kern="1200" cap="none" dirty="0">
                <a:solidFill>
                  <a:schemeClr val="tx1"/>
                </a:solidFill>
                <a:effectLst/>
                <a:latin typeface="Calibri"/>
                <a:ea typeface="ＭＳ Ｐゴシック" charset="0"/>
                <a:cs typeface="ＭＳ Ｐゴシック" charset="0"/>
                <a:sym typeface="Calibri"/>
              </a:rPr>
              <a:t>Customer Portal</a:t>
            </a: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171450" marR="0" lvl="0" indent="-171450" algn="l" defTabSz="914400" rtl="0" eaLnBrk="1" fontAlgn="auto" latinLnBrk="0" hangingPunct="1">
              <a:lnSpc>
                <a:spcPct val="100000"/>
              </a:lnSpc>
              <a:spcBef>
                <a:spcPts val="360"/>
              </a:spcBef>
              <a:spcAft>
                <a:spcPts val="0"/>
              </a:spcAft>
              <a:buClr>
                <a:srgbClr val="000000"/>
              </a:buClr>
              <a:buSzPts val="1400"/>
              <a:buFont typeface="Wingdings" panose="05000000000000000000" pitchFamily="2" charset="2"/>
              <a:buChar char="§"/>
              <a:tabLst/>
              <a:defRPr/>
            </a:pPr>
            <a:r>
              <a:rPr lang="en-US" sz="1200" b="0" i="0" u="none" strike="noStrike" kern="1200" cap="none" dirty="0">
                <a:solidFill>
                  <a:schemeClr val="tx1"/>
                </a:solidFill>
                <a:effectLst/>
                <a:latin typeface="Calibri"/>
                <a:ea typeface="ＭＳ Ｐゴシック" charset="0"/>
                <a:cs typeface="ＭＳ Ｐゴシック" charset="0"/>
                <a:sym typeface="Calibri"/>
              </a:rPr>
              <a:t>The MDR Customer Portal is </a:t>
            </a:r>
            <a:r>
              <a:rPr lang="en-US" sz="1200" b="0" i="0" u="none" strike="noStrike" cap="none" dirty="0">
                <a:solidFill>
                  <a:schemeClr val="dk1"/>
                </a:solidFill>
                <a:effectLst/>
                <a:latin typeface="Calibri"/>
                <a:ea typeface="Calibri"/>
                <a:cs typeface="Calibri"/>
                <a:sym typeface="Calibri"/>
              </a:rPr>
              <a:t>the one-stop for all service interactions. It includes a </a:t>
            </a:r>
            <a:r>
              <a:rPr lang="en-US" sz="1200" b="0" i="0" u="none" strike="noStrike" kern="1200" cap="none" dirty="0">
                <a:solidFill>
                  <a:schemeClr val="tx1"/>
                </a:solidFill>
                <a:effectLst/>
                <a:latin typeface="Calibri"/>
                <a:ea typeface="ＭＳ Ｐゴシック" charset="0"/>
                <a:cs typeface="ＭＳ Ｐゴシック" charset="0"/>
                <a:sym typeface="Calibri"/>
              </a:rPr>
              <a:t>dashboard, ticketing, reporting and case management that provides both operations and executive visibility to all activities.</a:t>
            </a:r>
            <a:endParaRPr lang="en-US" sz="1200" b="0" i="0" u="none" strike="noStrike" kern="1200" cap="none" dirty="0">
              <a:solidFill>
                <a:schemeClr val="tx1"/>
              </a:solidFill>
              <a:effectLst/>
              <a:latin typeface="Calibri"/>
              <a:ea typeface="Calibri"/>
              <a:cs typeface="Calibri"/>
              <a:sym typeface="Calibri"/>
            </a:endParaRPr>
          </a:p>
          <a:p>
            <a:pPr marL="171450" lvl="0" indent="-171450">
              <a:buFont typeface="Wingdings" panose="05000000000000000000" pitchFamily="2" charset="2"/>
              <a:buChar char="§"/>
            </a:pP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Service Dashboard</a:t>
            </a:r>
            <a:r>
              <a:rPr lang="en-US" sz="1200" b="0" i="0" u="none" strike="noStrike" cap="none" dirty="0">
                <a:solidFill>
                  <a:schemeClr val="dk1"/>
                </a:solidFill>
                <a:effectLst/>
                <a:latin typeface="Calibri"/>
                <a:ea typeface="Calibri"/>
                <a:cs typeface="Calibri"/>
                <a:sym typeface="Calibri"/>
              </a:rPr>
              <a:t> provides an interactive snapshot of activities and metrics in one place where you can see the effectiveness of MDR to securing your business. </a:t>
            </a:r>
            <a:br>
              <a:rPr lang="en-US" sz="1200" b="0" i="0" u="none" strike="noStrike" cap="none" dirty="0">
                <a:solidFill>
                  <a:schemeClr val="dk1"/>
                </a:solidFill>
                <a:effectLst/>
                <a:latin typeface="Calibri"/>
                <a:ea typeface="Calibri"/>
                <a:cs typeface="Calibri"/>
                <a:sym typeface="Calibri"/>
              </a:rPr>
            </a:b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0" lvl="0" indent="0">
              <a:buFont typeface="Arial" panose="020B0604020202020204" pitchFamily="34" charset="0"/>
              <a:buNone/>
            </a:pPr>
            <a:r>
              <a:rPr lang="en-US" sz="1200" b="1" i="0" u="none" strike="noStrike" kern="1200" cap="none" dirty="0">
                <a:solidFill>
                  <a:schemeClr val="tx1"/>
                </a:solidFill>
                <a:effectLst/>
                <a:latin typeface="Calibri"/>
                <a:ea typeface="ＭＳ Ｐゴシック" charset="0"/>
                <a:cs typeface="ＭＳ Ｐゴシック" charset="0"/>
                <a:sym typeface="Calibri"/>
              </a:rPr>
              <a:t>Talos Incident Response </a:t>
            </a:r>
            <a:endParaRPr lang="en-US" sz="1200" b="0" i="0" u="none" strike="noStrike" kern="1200" cap="none" dirty="0">
              <a:solidFill>
                <a:schemeClr val="tx1"/>
              </a:solidFill>
              <a:effectLst/>
              <a:latin typeface="Calibri"/>
              <a:ea typeface="ＭＳ Ｐゴシック" charset="0"/>
              <a:cs typeface="ＭＳ Ｐゴシック" charset="0"/>
              <a:sym typeface="Calibri"/>
            </a:endParaRPr>
          </a:p>
          <a:p>
            <a:pPr marL="171450" lvl="0" indent="-171450">
              <a:buFont typeface="Wingdings" panose="05000000000000000000" pitchFamily="2" charset="2"/>
              <a:buChar char="§"/>
            </a:pPr>
            <a:r>
              <a:rPr lang="en-US" sz="1200" b="0" i="0" u="none" strike="noStrike" kern="1200" cap="none" dirty="0">
                <a:solidFill>
                  <a:schemeClr val="tx1"/>
                </a:solidFill>
                <a:effectLst/>
                <a:latin typeface="Calibri"/>
                <a:ea typeface="ＭＳ Ｐゴシック" charset="0"/>
                <a:cs typeface="ＭＳ Ｐゴシック" charset="0"/>
                <a:sym typeface="Calibri"/>
              </a:rPr>
              <a:t>When an alert becomes a breach, the MDR team coordinates with Cisco’s Incident Response Service for forensic investigations which provides next-level capabilities.</a:t>
            </a:r>
          </a:p>
          <a:p>
            <a:pPr marL="171450" lvl="0" indent="-171450">
              <a:buFont typeface="Wingdings" panose="05000000000000000000" pitchFamily="2" charset="2"/>
              <a:buChar char="§"/>
            </a:pPr>
            <a:endParaRPr lang="en-US" dirty="0">
              <a:ea typeface="ＭＳ Ｐゴシック"/>
              <a:cs typeface="Calibri"/>
            </a:endParaRPr>
          </a:p>
          <a:p>
            <a:pPr marL="171450" indent="-171450">
              <a:buFontTx/>
              <a:buChar char="-"/>
            </a:pPr>
            <a:endParaRPr lang="en-US" dirty="0">
              <a:ea typeface="ＭＳ Ｐゴシック"/>
              <a:cs typeface="Calibri"/>
            </a:endParaRPr>
          </a:p>
          <a:p>
            <a:pPr marL="171450" indent="-171450">
              <a:buFontTx/>
              <a:buChar char="-"/>
            </a:pPr>
            <a:r>
              <a:rPr lang="en-US" dirty="0">
                <a:ea typeface="ＭＳ Ｐゴシック"/>
                <a:cs typeface="Calibri"/>
              </a:rPr>
              <a:t>[This is how an event flows through the MDR Threat Intelligence platform.]</a:t>
            </a:r>
          </a:p>
          <a:p>
            <a:pPr marL="171450" indent="-171450">
              <a:buFontTx/>
              <a:buChar char="-"/>
            </a:pPr>
            <a:r>
              <a:rPr lang="en-US" dirty="0">
                <a:ea typeface="ＭＳ Ｐゴシック"/>
                <a:cs typeface="Calibri"/>
              </a:rPr>
              <a:t> </a:t>
            </a:r>
          </a:p>
          <a:p>
            <a:pPr marL="171450" indent="-171450">
              <a:buFontTx/>
              <a:buChar char="-"/>
            </a:pPr>
            <a:r>
              <a:rPr lang="en-US" dirty="0">
                <a:ea typeface="ＭＳ Ｐゴシック"/>
                <a:cs typeface="Calibri"/>
              </a:rPr>
              <a:t>We've already seen at a high level how the Cisco security technologies cover the attack surface across cloud, network, and endpoints </a:t>
            </a:r>
          </a:p>
          <a:p>
            <a:pPr marL="171450" indent="-171450">
              <a:buFontTx/>
              <a:buChar char="-"/>
            </a:pPr>
            <a:r>
              <a:rPr lang="en-US" dirty="0">
                <a:ea typeface="ＭＳ Ｐゴシック"/>
                <a:cs typeface="Calibri"/>
              </a:rPr>
              <a:t>It is the data from our four core Cisco security technologies – Cisco Secure Endpoint, Cisco Secure Malware Analytics, Umbrella (optional), and Cisco Secure Cloud Analytics (optional) – that feed into our use cases. </a:t>
            </a:r>
          </a:p>
          <a:p>
            <a:pPr marL="171450" indent="-171450">
              <a:buFontTx/>
              <a:buChar char="-"/>
            </a:pPr>
            <a:r>
              <a:rPr lang="en-US" dirty="0">
                <a:ea typeface="ＭＳ Ｐゴシック"/>
                <a:cs typeface="Calibri"/>
              </a:rPr>
              <a:t>This takes place when that data is collected by the Analytics Platform.</a:t>
            </a:r>
          </a:p>
          <a:p>
            <a:pPr marL="171450" indent="-171450">
              <a:buFontTx/>
              <a:buChar char="-"/>
            </a:pPr>
            <a:r>
              <a:rPr lang="en-US" dirty="0">
                <a:ea typeface="ＭＳ Ｐゴシック"/>
                <a:cs typeface="Calibri"/>
              </a:rPr>
              <a:t>Identified events are sent to the SOAR Platform where</a:t>
            </a:r>
            <a:r>
              <a:rPr lang="en-US" b="0" dirty="0">
                <a:ea typeface="ＭＳ Ｐゴシック"/>
                <a:cs typeface="Calibri"/>
              </a:rPr>
              <a:t> enrichments </a:t>
            </a:r>
            <a:r>
              <a:rPr lang="en-US" dirty="0">
                <a:ea typeface="ＭＳ Ｐゴシック"/>
                <a:cs typeface="Calibri"/>
              </a:rPr>
              <a:t>and playbooks are run and is the main interaction point for the MDR SOC.</a:t>
            </a:r>
          </a:p>
          <a:p>
            <a:pPr marL="171450" indent="-171450">
              <a:buFontTx/>
              <a:buChar char="-"/>
            </a:pPr>
            <a:r>
              <a:rPr lang="en-US" dirty="0">
                <a:ea typeface="ＭＳ Ｐゴシック"/>
                <a:cs typeface="Calibri"/>
              </a:rPr>
              <a:t>Once the SOAR and the SOC has analyzed an event, it is sent to ServiceNow, our ticketing platform, which is the main interaction point with the customer/partner. </a:t>
            </a:r>
          </a:p>
          <a:p>
            <a:pPr marL="171450" indent="-171450">
              <a:buFontTx/>
              <a:buChar char="-"/>
            </a:pPr>
            <a:r>
              <a:rPr lang="en-US" dirty="0">
                <a:ea typeface="ＭＳ Ｐゴシック"/>
                <a:cs typeface="Calibri"/>
              </a:rPr>
              <a:t>Here, the customer can perform actions like approving and starting response actions, which are acted on by our four core technologies.</a:t>
            </a:r>
          </a:p>
          <a:p>
            <a:r>
              <a:rPr lang="en-US" dirty="0">
                <a:ea typeface="ＭＳ Ｐゴシック"/>
                <a:cs typeface="Calibri"/>
              </a:rPr>
              <a:t> </a:t>
            </a:r>
          </a:p>
          <a:p>
            <a:r>
              <a:rPr lang="en-US" dirty="0">
                <a:ea typeface="ＭＳ Ｐゴシック"/>
                <a:cs typeface="Calibri"/>
              </a:rPr>
              <a:t>Transition:</a:t>
            </a:r>
          </a:p>
          <a:p>
            <a:r>
              <a:rPr lang="en-US" dirty="0">
                <a:ea typeface="ＭＳ Ｐゴシック"/>
                <a:cs typeface="Calibri"/>
              </a:rPr>
              <a:t>Now that we know how the data flows through the Secure MDR platform, let’s look at how an event is captured by the Cisco Security Technologies.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38</a:t>
            </a:fld>
            <a:endParaRPr lang="en-US" dirty="0"/>
          </a:p>
        </p:txBody>
      </p:sp>
    </p:spTree>
    <p:extLst>
      <p:ext uri="{BB962C8B-B14F-4D97-AF65-F5344CB8AC3E}">
        <p14:creationId xmlns:p14="http://schemas.microsoft.com/office/powerpoint/2010/main" val="891416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39</a:t>
            </a:fld>
            <a:endParaRPr lang="en-US" dirty="0"/>
          </a:p>
        </p:txBody>
      </p:sp>
    </p:spTree>
    <p:extLst>
      <p:ext uri="{BB962C8B-B14F-4D97-AF65-F5344CB8AC3E}">
        <p14:creationId xmlns:p14="http://schemas.microsoft.com/office/powerpoint/2010/main" val="276629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Today we will </a:t>
            </a:r>
            <a:r>
              <a:rPr lang="en-US" sz="1800" kern="100">
                <a:effectLst/>
                <a:latin typeface="Calibri" panose="020F0502020204030204" pitchFamily="34" charset="0"/>
                <a:ea typeface="Calibri" panose="020F0502020204030204" pitchFamily="34" charset="0"/>
                <a:cs typeface="Times New Roman" panose="02020603050405020304" pitchFamily="18" charset="0"/>
              </a:rPr>
              <a:t>describe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kern="100">
                <a:effectLst/>
                <a:latin typeface="Calibri" panose="020F0502020204030204" pitchFamily="34" charset="0"/>
                <a:ea typeface="Calibri" panose="020F0502020204030204" pitchFamily="34" charset="0"/>
                <a:cs typeface="Times New Roman" panose="02020603050405020304" pitchFamily="18" charset="0"/>
              </a:rPr>
              <a:t>perform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demo of Cisco XDR, a product that is not yet generally available.  We </a:t>
            </a:r>
            <a:r>
              <a:rPr lang="en-US" sz="1800" kern="100">
                <a:effectLst/>
                <a:latin typeface="Calibri" panose="020F0502020204030204" pitchFamily="34" charset="0"/>
                <a:ea typeface="Calibri" panose="020F0502020204030204" pitchFamily="34" charset="0"/>
                <a:cs typeface="Times New Roman" panose="02020603050405020304" pitchFamily="18" charset="0"/>
              </a:rPr>
              <a:t>really wanted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go ahead and get you learning about this exciting product</a:t>
            </a:r>
            <a:r>
              <a:rPr lang="en-US" sz="1800" kern="10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 </a:t>
            </a:r>
            <a:r>
              <a:rPr lang="en-US" sz="1800" kern="100">
                <a:effectLst/>
                <a:latin typeface="Calibri" panose="020F0502020204030204" pitchFamily="34" charset="0"/>
                <a:ea typeface="Calibri" panose="020F0502020204030204" pitchFamily="34" charset="0"/>
                <a:cs typeface="Times New Roman" panose="02020603050405020304" pitchFamily="18" charset="0"/>
              </a:rPr>
              <a:t>please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know that pieces of the product may change before it is available to the public.  Any forward-looking statements about Cisco XDR that are made by us are</a:t>
            </a:r>
            <a:r>
              <a:rPr lang="en-US" sz="1800" kern="100">
                <a:effectLst/>
                <a:latin typeface="Calibri" panose="020F0502020204030204" pitchFamily="34" charset="0"/>
                <a:ea typeface="Calibri" panose="020F0502020204030204" pitchFamily="34" charset="0"/>
                <a:cs typeface="Times New Roman" panose="02020603050405020304" pitchFamily="18" charset="0"/>
              </a:rPr>
              <a:t> with the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information available today and may change in the future.</a:t>
            </a:r>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1582617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40</a:t>
            </a:fld>
            <a:endParaRPr lang="en-US" dirty="0"/>
          </a:p>
        </p:txBody>
      </p:sp>
    </p:spTree>
    <p:extLst>
      <p:ext uri="{BB962C8B-B14F-4D97-AF65-F5344CB8AC3E}">
        <p14:creationId xmlns:p14="http://schemas.microsoft.com/office/powerpoint/2010/main" val="2196619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Gartner</a:t>
            </a:r>
          </a:p>
          <a:p>
            <a:pPr marL="291179" indent="-291179">
              <a:buFont typeface="Arial" panose="020B0604020202020204" pitchFamily="34" charset="0"/>
              <a:buChar char="•"/>
            </a:pPr>
            <a:r>
              <a:rPr lang="en-US" b="0" u="none" dirty="0"/>
              <a:t>Use Digital-Outcome-Driven Metrics to Quantify the Business Value of Technology Investments, Aug 2021</a:t>
            </a:r>
          </a:p>
          <a:p>
            <a:pPr marL="291179" indent="-291179">
              <a:buFont typeface="Arial" panose="020B0604020202020204" pitchFamily="34" charset="0"/>
              <a:buChar char="•"/>
            </a:pPr>
            <a:r>
              <a:rPr lang="en-US" b="0" u="none" dirty="0"/>
              <a:t>Develop Metrics for Business and Technology Outcomes Using a Diagnostic Approach, Jan 2022</a:t>
            </a:r>
          </a:p>
          <a:p>
            <a:pPr marL="291179" indent="-291179">
              <a:buFont typeface="Arial" panose="020B0604020202020204" pitchFamily="34" charset="0"/>
              <a:buChar char="•"/>
            </a:pPr>
            <a:r>
              <a:rPr lang="en-US" b="0" u="none" dirty="0"/>
              <a:t>How Much Will Business Buyers Invest in Data and Consulting Services?, April 2021</a:t>
            </a:r>
          </a:p>
          <a:p>
            <a:pPr marL="291179" indent="-291179">
              <a:buFont typeface="Arial" panose="020B0604020202020204" pitchFamily="34" charset="0"/>
              <a:buChar char="•"/>
            </a:pPr>
            <a:r>
              <a:rPr lang="en-US" b="0" u="none" dirty="0"/>
              <a:t>Survey Analysis: Industry Line-of-Business Buyers, April 2021</a:t>
            </a:r>
          </a:p>
          <a:p>
            <a:pPr marL="291179" indent="-291179">
              <a:buFont typeface="Arial" panose="020B0604020202020204" pitchFamily="34" charset="0"/>
              <a:buChar char="•"/>
            </a:pPr>
            <a:r>
              <a:rPr lang="en-US" b="0" u="none" dirty="0"/>
              <a:t>ADD Digital Business Services definition</a:t>
            </a:r>
          </a:p>
          <a:p>
            <a:pPr marL="291179" indent="-291179">
              <a:buFont typeface="Arial" panose="020B0604020202020204" pitchFamily="34" charset="0"/>
              <a:buChar char="•"/>
            </a:pPr>
            <a:endParaRPr lang="en-US" b="0" u="none" dirty="0"/>
          </a:p>
          <a:p>
            <a:r>
              <a:rPr lang="en-US" b="0" u="none" dirty="0"/>
              <a:t>Industry Analyst Interviews</a:t>
            </a:r>
          </a:p>
          <a:p>
            <a:pPr marL="291179" indent="-291179">
              <a:buFont typeface="Arial" panose="020B0604020202020204" pitchFamily="34" charset="0"/>
              <a:buChar char="•"/>
            </a:pPr>
            <a:r>
              <a:rPr lang="en-US" b="0" u="none" dirty="0"/>
              <a:t>Chrissy Healey: Digital Business outcomes </a:t>
            </a:r>
          </a:p>
          <a:p>
            <a:pPr marL="291179" indent="-291179">
              <a:buFont typeface="Arial" panose="020B0604020202020204" pitchFamily="34" charset="0"/>
              <a:buChar char="•"/>
            </a:pPr>
            <a:r>
              <a:rPr lang="en-US" b="0" u="none" dirty="0"/>
              <a:t>Rene </a:t>
            </a:r>
            <a:r>
              <a:rPr lang="en-US" b="0" u="none" dirty="0" err="1"/>
              <a:t>Buest</a:t>
            </a:r>
            <a:r>
              <a:rPr lang="en-US" b="0" u="none" dirty="0"/>
              <a:t>: Outcome oriented managed services</a:t>
            </a:r>
          </a:p>
          <a:p>
            <a:pPr marL="291179" indent="-291179">
              <a:buFont typeface="Arial" panose="020B0604020202020204" pitchFamily="34" charset="0"/>
              <a:buChar char="•"/>
            </a:pPr>
            <a:endParaRPr lang="en-US" b="0" u="none" dirty="0"/>
          </a:p>
          <a:p>
            <a:r>
              <a:rPr lang="en-US" b="0" u="none" dirty="0"/>
              <a:t>IDC: </a:t>
            </a:r>
          </a:p>
          <a:p>
            <a:pPr marL="291179" indent="-291179">
              <a:buFont typeface="Arial" panose="020B0604020202020204" pitchFamily="34" charset="0"/>
              <a:buChar char="•"/>
            </a:pPr>
            <a:r>
              <a:rPr lang="en-US" b="0" u="none" dirty="0"/>
              <a:t>Digital transformation taxonomy</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41</a:t>
            </a:fld>
            <a:endParaRPr lang="en-US" dirty="0"/>
          </a:p>
        </p:txBody>
      </p:sp>
    </p:spTree>
    <p:extLst>
      <p:ext uri="{BB962C8B-B14F-4D97-AF65-F5344CB8AC3E}">
        <p14:creationId xmlns:p14="http://schemas.microsoft.com/office/powerpoint/2010/main" val="1998598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u="none"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42</a:t>
            </a:fld>
            <a:endParaRPr lang="en-US" dirty="0"/>
          </a:p>
        </p:txBody>
      </p:sp>
    </p:spTree>
    <p:extLst>
      <p:ext uri="{BB962C8B-B14F-4D97-AF65-F5344CB8AC3E}">
        <p14:creationId xmlns:p14="http://schemas.microsoft.com/office/powerpoint/2010/main" val="895364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44</a:t>
            </a:fld>
            <a:endParaRPr lang="en-US" dirty="0"/>
          </a:p>
        </p:txBody>
      </p:sp>
    </p:spTree>
    <p:extLst>
      <p:ext uri="{BB962C8B-B14F-4D97-AF65-F5344CB8AC3E}">
        <p14:creationId xmlns:p14="http://schemas.microsoft.com/office/powerpoint/2010/main" val="2222727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Taking a look at today’s agenda, we are going to briefly introduce to you Cisco’s XDR solution which was just recently announced at the RSA Conference 2023.  Next,  We will dive right into learning how to automate with XDR Automate and show you how easy it is to build workflows in just a few minutes.</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will continue with a  command and control use case demo, </a:t>
            </a:r>
            <a:r>
              <a:rPr lang="en-US" sz="1800" kern="100">
                <a:effectLst/>
                <a:latin typeface="Calibri" panose="020F0502020204030204" pitchFamily="34" charset="0"/>
                <a:ea typeface="Calibri" panose="020F0502020204030204" pitchFamily="34" charset="0"/>
                <a:cs typeface="Times New Roman" panose="02020603050405020304" pitchFamily="18" charset="0"/>
              </a:rPr>
              <a:t>where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we will be building and executing a workflow live on the Cisco XDR platform. </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After the demo, we want to tell you a little about our Cisco MDR offer and how it can be a benefit to your organization</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Finally, we will finish with some conclusions, callouts, and a quick Q&amp;A</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a:t>
            </a:fld>
            <a:endParaRPr lang="en-US" dirty="0"/>
          </a:p>
        </p:txBody>
      </p:sp>
    </p:spTree>
    <p:extLst>
      <p:ext uri="{BB962C8B-B14F-4D97-AF65-F5344CB8AC3E}">
        <p14:creationId xmlns:p14="http://schemas.microsoft.com/office/powerpoint/2010/main" val="586452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lets us quickly get into Cisco’s Extended Detection and Response solution</a:t>
            </a:r>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dirty="0"/>
          </a:p>
        </p:txBody>
      </p:sp>
    </p:spTree>
    <p:extLst>
      <p:ext uri="{BB962C8B-B14F-4D97-AF65-F5344CB8AC3E}">
        <p14:creationId xmlns:p14="http://schemas.microsoft.com/office/powerpoint/2010/main" val="2304351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why does the world need another security approach?  The reason is that security operations teams are facing an increasingly growly and changing landscape.  Attacks start from anywhere.  45% of the breaches last year occurred in the cloud and 19% occurred due to a compromised business partner.  Additionally, hybrid work expands the attack surface even further and drove the average cost of a breach up by 22% in 2022.  All of this is occurring at the same time when security personnel are understaffed and just overwhelmed by the swelling alert volume.  </a:t>
            </a:r>
          </a:p>
          <a:p>
            <a:pPr marL="0" marR="0">
              <a:spcBef>
                <a:spcPts val="0"/>
              </a:spcBef>
              <a:spcAft>
                <a:spcPts val="0"/>
              </a:spcAft>
            </a:pPr>
            <a:endParaRPr lang="en-US" sz="8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7</a:t>
            </a:fld>
            <a:endParaRPr lang="en-US" dirty="0"/>
          </a:p>
        </p:txBody>
      </p:sp>
    </p:spTree>
    <p:extLst>
      <p:ext uri="{BB962C8B-B14F-4D97-AF65-F5344CB8AC3E}">
        <p14:creationId xmlns:p14="http://schemas.microsoft.com/office/powerpoint/2010/main" val="188502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XDR is the answer to addressing the problems we just talked about.  In fact, in 2022, organizations that employed XDR responded 29 days faster than those that didn’t.</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what is Cisco XDR or Cisco’s </a:t>
            </a:r>
            <a:r>
              <a:rPr lang="en-US" sz="1800" kern="100">
                <a:effectLst/>
                <a:latin typeface="Calibri" panose="020F0502020204030204" pitchFamily="34" charset="0"/>
                <a:ea typeface="Calibri" panose="020F0502020204030204" pitchFamily="34" charset="0"/>
                <a:cs typeface="Times New Roman" panose="02020603050405020304" pitchFamily="18" charset="0"/>
              </a:rPr>
              <a:t>version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of extended detection </a:t>
            </a:r>
            <a:r>
              <a:rPr lang="en-US" sz="1800" kern="100">
                <a:effectLst/>
                <a:latin typeface="Calibri" panose="020F0502020204030204" pitchFamily="34" charset="0"/>
                <a:ea typeface="Calibri" panose="020F0502020204030204" pitchFamily="34" charset="0"/>
                <a:cs typeface="Times New Roman" panose="02020603050405020304" pitchFamily="18" charset="0"/>
              </a:rPr>
              <a:t>and response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a:effectLst/>
                <a:latin typeface="Calibri" panose="020F0502020204030204" pitchFamily="34" charset="0"/>
                <a:ea typeface="Calibri" panose="020F0502020204030204" pitchFamily="34" charset="0"/>
                <a:cs typeface="Times New Roman" panose="02020603050405020304" pitchFamily="18" charset="0"/>
              </a:rPr>
              <a:t>Cisco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Extended Detection &amp; Response is essentially a successor to endpoint detection and response.  While EDR was </a:t>
            </a:r>
            <a:r>
              <a:rPr lang="en-US" sz="1800" kern="100">
                <a:effectLst/>
                <a:latin typeface="Calibri" panose="020F0502020204030204" pitchFamily="34" charset="0"/>
                <a:ea typeface="Calibri" panose="020F0502020204030204" pitchFamily="34" charset="0"/>
                <a:cs typeface="Times New Roman" panose="02020603050405020304" pitchFamily="18" charset="0"/>
              </a:rPr>
              <a:t>very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successful solution</a:t>
            </a:r>
            <a:r>
              <a:rPr lang="en-US" sz="1800" kern="100">
                <a:effectLst/>
                <a:latin typeface="Calibri" panose="020F0502020204030204" pitchFamily="34" charset="0"/>
                <a:ea typeface="Calibri" panose="020F0502020204030204" pitchFamily="34" charset="0"/>
                <a:cs typeface="Times New Roman" panose="02020603050405020304" pitchFamily="18" charset="0"/>
              </a:rPr>
              <a:t> in the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2010s, </a:t>
            </a:r>
            <a:r>
              <a:rPr lang="en-US" sz="1800" kern="100">
                <a:effectLst/>
                <a:latin typeface="Calibri" panose="020F0502020204030204" pitchFamily="34" charset="0"/>
                <a:ea typeface="Calibri" panose="020F0502020204030204" pitchFamily="34" charset="0"/>
                <a:cs typeface="Times New Roman" panose="02020603050405020304" pitchFamily="18" charset="0"/>
              </a:rPr>
              <a:t>it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no longer enough to detect more sophisticated threats.  XDR extends EDR to encompass and correlate data from multiple vectors including the network, cloud, email, threat intelligence, and even through 3</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party integrations such as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Crowdstrike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Falcon or Microsoft Sentinel.  Think about how attacks today can start with an email, luring a user to click a link, which downloads malware, which then spreads across the network. </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Moreover, XDR allows security teams to elevate their productivity by reducing noise and prioritizing threats with the greatest risk. Finally, Cisco XDR allows users to accelerate response times through built-in response actions or customizable orchestration workflows.</a:t>
            </a:r>
          </a:p>
          <a:p>
            <a:pPr marL="0" marR="0">
              <a:spcBef>
                <a:spcPts val="0"/>
              </a:spcBef>
              <a:spcAft>
                <a:spcPts val="0"/>
              </a:spcAft>
            </a:pPr>
            <a:endParaRPr lang="en-US" sz="8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8</a:t>
            </a:fld>
            <a:endParaRPr lang="en-US" dirty="0"/>
          </a:p>
        </p:txBody>
      </p:sp>
    </p:spTree>
    <p:extLst>
      <p:ext uri="{BB962C8B-B14F-4D97-AF65-F5344CB8AC3E}">
        <p14:creationId xmlns:p14="http://schemas.microsoft.com/office/powerpoint/2010/main" val="364450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what is XDR going to give me?  </a:t>
            </a:r>
          </a:p>
          <a:p>
            <a:pPr marL="0" marR="0">
              <a:spcBef>
                <a:spcPts val="0"/>
              </a:spcBef>
              <a:spcAft>
                <a:spcPts val="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answer is faster detection by injecting machine learning and intelligence…. the ability to work on correlated, prioritized, and enriched events ... the reduction of investigation time .. and accelerating response through either prebuilt playbooks or customizable workflows which is the focus of our demo later in the session.</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a:t>
            </a:fld>
            <a:endParaRPr lang="en-US" dirty="0"/>
          </a:p>
        </p:txBody>
      </p:sp>
    </p:spTree>
    <p:extLst>
      <p:ext uri="{BB962C8B-B14F-4D97-AF65-F5344CB8AC3E}">
        <p14:creationId xmlns:p14="http://schemas.microsoft.com/office/powerpoint/2010/main" val="4207527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me Graphic">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C5CFBA-921C-C259-43E6-E0FF42C033DC}"/>
              </a:ext>
            </a:extLst>
          </p:cNvPr>
          <p:cNvPicPr>
            <a:picLocks noChangeAspect="1"/>
          </p:cNvPicPr>
          <p:nvPr userDrawn="1"/>
        </p:nvPicPr>
        <p:blipFill>
          <a:blip r:embed="rId2"/>
          <a:srcRect/>
          <a:stretch/>
        </p:blipFill>
        <p:spPr>
          <a:xfrm>
            <a:off x="0" y="0"/>
            <a:ext cx="9144000" cy="5143500"/>
          </a:xfrm>
          <a:prstGeom prst="rect">
            <a:avLst/>
          </a:prstGeom>
        </p:spPr>
      </p:pic>
      <p:grpSp>
        <p:nvGrpSpPr>
          <p:cNvPr id="4" name="Graphic 27">
            <a:extLst>
              <a:ext uri="{FF2B5EF4-FFF2-40B4-BE49-F238E27FC236}">
                <a16:creationId xmlns:a16="http://schemas.microsoft.com/office/drawing/2014/main" id="{6F0BC4F8-B754-12A4-B8C7-0AFFAEF64B4D}"/>
              </a:ext>
            </a:extLst>
          </p:cNvPr>
          <p:cNvGrpSpPr/>
          <p:nvPr userDrawn="1"/>
        </p:nvGrpSpPr>
        <p:grpSpPr>
          <a:xfrm>
            <a:off x="4115508" y="2196548"/>
            <a:ext cx="2757367" cy="750404"/>
            <a:chOff x="2457925" y="3213636"/>
            <a:chExt cx="2224328" cy="605340"/>
          </a:xfrm>
        </p:grpSpPr>
        <p:sp>
          <p:nvSpPr>
            <p:cNvPr id="5" name="Freeform 4">
              <a:extLst>
                <a:ext uri="{FF2B5EF4-FFF2-40B4-BE49-F238E27FC236}">
                  <a16:creationId xmlns:a16="http://schemas.microsoft.com/office/drawing/2014/main" id="{C9840A78-948E-C0F3-0D56-42FAD7DB46E2}"/>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473D957-A90E-44DB-FE1F-69601582C8F5}"/>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C4FFC0C7-6576-9253-B080-100BA0881EBA}"/>
              </a:ext>
            </a:extLst>
          </p:cNvPr>
          <p:cNvGrpSpPr/>
          <p:nvPr userDrawn="1"/>
        </p:nvGrpSpPr>
        <p:grpSpPr>
          <a:xfrm>
            <a:off x="1200648" y="2346862"/>
            <a:ext cx="1394032" cy="380013"/>
            <a:chOff x="3837709" y="836121"/>
            <a:chExt cx="1468582" cy="400336"/>
          </a:xfrm>
          <a:solidFill>
            <a:schemeClr val="bg1"/>
          </a:solidFill>
        </p:grpSpPr>
        <p:grpSp>
          <p:nvGrpSpPr>
            <p:cNvPr id="13" name="Group 12">
              <a:extLst>
                <a:ext uri="{FF2B5EF4-FFF2-40B4-BE49-F238E27FC236}">
                  <a16:creationId xmlns:a16="http://schemas.microsoft.com/office/drawing/2014/main" id="{7BBB46A0-07A0-10D5-11EE-0E5FF5095BF3}"/>
                </a:ext>
              </a:extLst>
            </p:cNvPr>
            <p:cNvGrpSpPr/>
            <p:nvPr/>
          </p:nvGrpSpPr>
          <p:grpSpPr>
            <a:xfrm>
              <a:off x="3837709" y="1047428"/>
              <a:ext cx="563901" cy="126511"/>
              <a:chOff x="2826390" y="-407669"/>
              <a:chExt cx="1216132" cy="272841"/>
            </a:xfrm>
            <a:grpFill/>
          </p:grpSpPr>
          <p:sp>
            <p:nvSpPr>
              <p:cNvPr id="30" name="Freeform 29">
                <a:extLst>
                  <a:ext uri="{FF2B5EF4-FFF2-40B4-BE49-F238E27FC236}">
                    <a16:creationId xmlns:a16="http://schemas.microsoft.com/office/drawing/2014/main" id="{9127ACC0-5F32-4585-1648-69860993265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F2E3928-265C-F6A5-02AF-EE6D6A1DFFD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4EA9DD5-722A-A590-43D5-CB0CDDBB120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FC0A59E-CFFD-6F9A-FF5B-59B06811611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6FA0181D-9F00-1309-79B9-B148CE656AD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7403B08E-F8DB-E36D-85F4-0662025BD112}"/>
                </a:ext>
              </a:extLst>
            </p:cNvPr>
            <p:cNvGrpSpPr/>
            <p:nvPr/>
          </p:nvGrpSpPr>
          <p:grpSpPr>
            <a:xfrm>
              <a:off x="4468299" y="836121"/>
              <a:ext cx="837992" cy="400336"/>
              <a:chOff x="4186345" y="-863385"/>
              <a:chExt cx="1807247" cy="863385"/>
            </a:xfrm>
            <a:grpFill/>
          </p:grpSpPr>
          <p:sp>
            <p:nvSpPr>
              <p:cNvPr id="25" name="Freeform 24">
                <a:extLst>
                  <a:ext uri="{FF2B5EF4-FFF2-40B4-BE49-F238E27FC236}">
                    <a16:creationId xmlns:a16="http://schemas.microsoft.com/office/drawing/2014/main" id="{89C4C138-063C-E604-4D14-744DB8F7B10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DC2F9DC-466E-5EB7-53FB-F2694022AA0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2A24BDC-BB87-591F-B02F-FF412F632B25}"/>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7CA2688-4B51-A0A1-B32E-A50BE422F58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EE85DF5-3922-222F-F75B-BEE9AA50BB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3" name="TextBox 22">
            <a:extLst>
              <a:ext uri="{FF2B5EF4-FFF2-40B4-BE49-F238E27FC236}">
                <a16:creationId xmlns:a16="http://schemas.microsoft.com/office/drawing/2014/main" id="{D4A71F9E-7DB9-9F4C-8598-6A21BDA78079}"/>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dirty="0"/>
              <a:t>#CiscoLive</a:t>
            </a:r>
          </a:p>
        </p:txBody>
      </p:sp>
    </p:spTree>
    <p:extLst>
      <p:ext uri="{BB962C8B-B14F-4D97-AF65-F5344CB8AC3E}">
        <p14:creationId xmlns:p14="http://schemas.microsoft.com/office/powerpoint/2010/main" val="207033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5">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52CB81-3CFD-48F1-EB80-960E228AF067}"/>
              </a:ext>
            </a:extLst>
          </p:cNvPr>
          <p:cNvPicPr>
            <a:picLocks noChangeAspect="1"/>
          </p:cNvPicPr>
          <p:nvPr userDrawn="1"/>
        </p:nvPicPr>
        <p:blipFill>
          <a:blip r:embed="rId2"/>
          <a:srcRect/>
          <a:stretch/>
        </p:blipFill>
        <p:spPr>
          <a:xfrm>
            <a:off x="0" y="0"/>
            <a:ext cx="9144000" cy="5143500"/>
          </a:xfrm>
          <a:prstGeom prst="rect">
            <a:avLst/>
          </a:pr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83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Video ">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1621C-7051-D93D-AB6C-38F6F8FC78D4}"/>
              </a:ext>
            </a:extLst>
          </p:cNvPr>
          <p:cNvPicPr>
            <a:picLocks noChangeAspect="1"/>
          </p:cNvPicPr>
          <p:nvPr userDrawn="1"/>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2BD6BEBE-E0E1-21F2-4484-A8C3FDEF580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79207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Video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F10D49-F46C-3F26-FC86-9D9662C5A353}"/>
              </a:ext>
            </a:extLst>
          </p:cNvPr>
          <p:cNvPicPr>
            <a:picLocks noChangeAspect="1"/>
          </p:cNvPicPr>
          <p:nvPr userDrawn="1"/>
        </p:nvPicPr>
        <p:blipFill>
          <a:blip r:embed="rId2"/>
          <a:srcRect/>
          <a:stretch/>
        </p:blipFill>
        <p:spPr>
          <a:xfrm>
            <a:off x="0" y="0"/>
            <a:ext cx="9144000" cy="5143500"/>
          </a:xfrm>
          <a:prstGeom prst="rect">
            <a:avLst/>
          </a:prstGeom>
        </p:spPr>
      </p:pic>
      <p:grpSp>
        <p:nvGrpSpPr>
          <p:cNvPr id="3" name="Group 2">
            <a:extLst>
              <a:ext uri="{FF2B5EF4-FFF2-40B4-BE49-F238E27FC236}">
                <a16:creationId xmlns:a16="http://schemas.microsoft.com/office/drawing/2014/main" id="{A8B7CBAA-791A-EE1B-2A4F-AE51BB7E9657}"/>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1071599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Demo">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BCBB4-009A-3CF9-2789-D5055D87D433}"/>
              </a:ext>
            </a:extLst>
          </p:cNvPr>
          <p:cNvPicPr>
            <a:picLocks noChangeAspect="1"/>
          </p:cNvPicPr>
          <p:nvPr userDrawn="1"/>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9A478F9-58DF-FC53-AAD2-6501CF9B18A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307086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Demo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5BEDE4-B996-BAE5-3141-3ECC17780F26}"/>
              </a:ext>
            </a:extLst>
          </p:cNvPr>
          <p:cNvPicPr>
            <a:picLocks noChangeAspect="1"/>
          </p:cNvPicPr>
          <p:nvPr userDrawn="1"/>
        </p:nvPicPr>
        <p:blipFill>
          <a:blip r:embed="rId2"/>
          <a:srcRect/>
          <a:stretch/>
        </p:blipFill>
        <p:spPr>
          <a:xfrm rot="10800000" flipH="1" flipV="1">
            <a:off x="0" y="0"/>
            <a:ext cx="9144000" cy="5143500"/>
          </a:xfrm>
          <a:prstGeom prst="rect">
            <a:avLst/>
          </a:prstGeom>
        </p:spPr>
      </p:pic>
      <p:grpSp>
        <p:nvGrpSpPr>
          <p:cNvPr id="3" name="Group 2">
            <a:extLst>
              <a:ext uri="{FF2B5EF4-FFF2-40B4-BE49-F238E27FC236}">
                <a16:creationId xmlns:a16="http://schemas.microsoft.com/office/drawing/2014/main" id="{76C003CD-73BA-7AFD-C79C-1B572013B732}"/>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4962695"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4082659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1" name="Group 10">
            <a:extLst>
              <a:ext uri="{FF2B5EF4-FFF2-40B4-BE49-F238E27FC236}">
                <a16:creationId xmlns:a16="http://schemas.microsoft.com/office/drawing/2014/main" id="{5023330D-4CEB-164F-A808-148F5420532F}"/>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1D932412-9D2C-4AD7-2C34-D5CA8166585D}"/>
              </a:ext>
            </a:extLst>
          </p:cNvPr>
          <p:cNvPicPr>
            <a:picLocks noChangeAspect="1"/>
          </p:cNvPicPr>
          <p:nvPr userDrawn="1"/>
        </p:nvPicPr>
        <p:blipFill>
          <a:blip r:embed="rId2"/>
          <a:stretch>
            <a:fillRect/>
          </a:stretch>
        </p:blipFill>
        <p:spPr>
          <a:xfrm>
            <a:off x="8965601" y="0"/>
            <a:ext cx="178399" cy="5148072"/>
          </a:xfrm>
          <a:prstGeom prst="rect">
            <a:avLst/>
          </a:prstGeom>
        </p:spPr>
      </p:pic>
    </p:spTree>
    <p:extLst>
      <p:ext uri="{BB962C8B-B14F-4D97-AF65-F5344CB8AC3E}">
        <p14:creationId xmlns:p14="http://schemas.microsoft.com/office/powerpoint/2010/main" val="410171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BRKATO-1557</a:t>
            </a:r>
            <a:endParaRPr lang="en-US" dirty="0"/>
          </a:p>
        </p:txBody>
      </p:sp>
      <p:grpSp>
        <p:nvGrpSpPr>
          <p:cNvPr id="2" name="Group 1">
            <a:extLst>
              <a:ext uri="{FF2B5EF4-FFF2-40B4-BE49-F238E27FC236}">
                <a16:creationId xmlns:a16="http://schemas.microsoft.com/office/drawing/2014/main" id="{E2043521-88A7-313B-72AE-EB05C4D59ACA}"/>
              </a:ext>
            </a:extLst>
          </p:cNvPr>
          <p:cNvGrpSpPr/>
          <p:nvPr userDrawn="1"/>
        </p:nvGrpSpPr>
        <p:grpSpPr>
          <a:xfrm>
            <a:off x="536418" y="4785947"/>
            <a:ext cx="1005840" cy="274194"/>
            <a:chOff x="536418" y="4785947"/>
            <a:chExt cx="1005840" cy="274194"/>
          </a:xfrm>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solidFill>
              <a:schemeClr val="accent1"/>
            </a:solid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1" name="Picture 10">
            <a:extLst>
              <a:ext uri="{FF2B5EF4-FFF2-40B4-BE49-F238E27FC236}">
                <a16:creationId xmlns:a16="http://schemas.microsoft.com/office/drawing/2014/main" id="{6A2FAE51-C0AF-8176-225A-EB391B922C55}"/>
              </a:ext>
            </a:extLst>
          </p:cNvPr>
          <p:cNvPicPr>
            <a:picLocks noChangeAspect="1"/>
          </p:cNvPicPr>
          <p:nvPr userDrawn="1"/>
        </p:nvPicPr>
        <p:blipFill>
          <a:blip r:embed="rId2"/>
          <a:stretch>
            <a:fillRect/>
          </a:stretch>
        </p:blipFill>
        <p:spPr>
          <a:xfrm>
            <a:off x="8965601" y="0"/>
            <a:ext cx="178399" cy="5148072"/>
          </a:xfrm>
          <a:prstGeom prst="rect">
            <a:avLst/>
          </a:prstGeom>
        </p:spPr>
      </p:pic>
    </p:spTree>
    <p:extLst>
      <p:ext uri="{BB962C8B-B14F-4D97-AF65-F5344CB8AC3E}">
        <p14:creationId xmlns:p14="http://schemas.microsoft.com/office/powerpoint/2010/main" val="2115904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67C7E5BD-1733-7A48-8718-16744C3E1F9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AC82C7BB-D83B-E54D-938F-A9C2E995AB22}"/>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226348B8-E873-E94D-B715-43A0B714E79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1" name="Group 10">
            <a:extLst>
              <a:ext uri="{FF2B5EF4-FFF2-40B4-BE49-F238E27FC236}">
                <a16:creationId xmlns:a16="http://schemas.microsoft.com/office/drawing/2014/main" id="{DA06DA18-22F5-9341-8B98-98D126AAF812}"/>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94102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4" name="Group 13">
            <a:extLst>
              <a:ext uri="{FF2B5EF4-FFF2-40B4-BE49-F238E27FC236}">
                <a16:creationId xmlns:a16="http://schemas.microsoft.com/office/drawing/2014/main" id="{540A7D92-0E41-B14B-B65C-B8B673712FA5}"/>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F473D575-0567-3111-8DDA-8DD9A0CCF4BA}"/>
              </a:ext>
            </a:extLst>
          </p:cNvPr>
          <p:cNvPicPr>
            <a:picLocks noChangeAspect="1"/>
          </p:cNvPicPr>
          <p:nvPr userDrawn="1"/>
        </p:nvPicPr>
        <p:blipFill>
          <a:blip r:embed="rId2"/>
          <a:stretch>
            <a:fillRect/>
          </a:stretch>
        </p:blipFill>
        <p:spPr>
          <a:xfrm>
            <a:off x="0" y="0"/>
            <a:ext cx="9144000" cy="165100"/>
          </a:xfrm>
          <a:prstGeom prst="rect">
            <a:avLst/>
          </a:prstGeom>
        </p:spPr>
      </p:pic>
    </p:spTree>
    <p:extLst>
      <p:ext uri="{BB962C8B-B14F-4D97-AF65-F5344CB8AC3E}">
        <p14:creationId xmlns:p14="http://schemas.microsoft.com/office/powerpoint/2010/main" val="1701082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and Bullet_Dark">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BRKATO-1557</a:t>
            </a:r>
            <a:endParaRPr lang="en-US" dirty="0"/>
          </a:p>
        </p:txBody>
      </p:sp>
      <p:pic>
        <p:nvPicPr>
          <p:cNvPr id="2" name="Picture 1">
            <a:extLst>
              <a:ext uri="{FF2B5EF4-FFF2-40B4-BE49-F238E27FC236}">
                <a16:creationId xmlns:a16="http://schemas.microsoft.com/office/drawing/2014/main" id="{F473D575-0567-3111-8DDA-8DD9A0CCF4BA}"/>
              </a:ext>
            </a:extLst>
          </p:cNvPr>
          <p:cNvPicPr>
            <a:picLocks noChangeAspect="1"/>
          </p:cNvPicPr>
          <p:nvPr userDrawn="1"/>
        </p:nvPicPr>
        <p:blipFill>
          <a:blip r:embed="rId2"/>
          <a:stretch>
            <a:fillRect/>
          </a:stretch>
        </p:blipFill>
        <p:spPr>
          <a:xfrm>
            <a:off x="0" y="0"/>
            <a:ext cx="9144000" cy="165100"/>
          </a:xfrm>
          <a:prstGeom prst="rect">
            <a:avLst/>
          </a:prstGeom>
        </p:spPr>
      </p:pic>
      <p:grpSp>
        <p:nvGrpSpPr>
          <p:cNvPr id="3" name="Group 2">
            <a:extLst>
              <a:ext uri="{FF2B5EF4-FFF2-40B4-BE49-F238E27FC236}">
                <a16:creationId xmlns:a16="http://schemas.microsoft.com/office/drawing/2014/main" id="{E534BC9E-DD41-5399-0A86-AF3716A7F82B}"/>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solidFill>
              <a:schemeClr val="bg2"/>
            </a:solid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59944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F4F0D3-64AE-F551-9FF8-794865F38A4C}"/>
              </a:ext>
            </a:extLst>
          </p:cNvPr>
          <p:cNvPicPr>
            <a:picLocks noChangeAspect="1"/>
          </p:cNvPicPr>
          <p:nvPr userDrawn="1"/>
        </p:nvPicPr>
        <p:blipFill>
          <a:blip r:embed="rId2"/>
          <a:srcRect/>
          <a:stretch/>
        </p:blipFill>
        <p:spPr>
          <a:xfrm>
            <a:off x="-3417" y="1976"/>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solidFill>
              <a:schemeClr val="bg2"/>
            </a:solid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solidFill>
              <a:schemeClr val="accent1"/>
            </a:solid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22942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12" name="Rectangle 4">
            <a:extLst>
              <a:ext uri="{FF2B5EF4-FFF2-40B4-BE49-F238E27FC236}">
                <a16:creationId xmlns:a16="http://schemas.microsoft.com/office/drawing/2014/main" id="{9867D10A-E493-8F42-853D-F00CCBADF8B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3" name="TextBox 12">
            <a:extLst>
              <a:ext uri="{FF2B5EF4-FFF2-40B4-BE49-F238E27FC236}">
                <a16:creationId xmlns:a16="http://schemas.microsoft.com/office/drawing/2014/main" id="{BBF9D966-CF42-3647-BCF1-7869D86B3B7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BE986F06-8E2C-1E4C-90C3-171D8D2450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4" name="Group 13">
            <a:extLst>
              <a:ext uri="{FF2B5EF4-FFF2-40B4-BE49-F238E27FC236}">
                <a16:creationId xmlns:a16="http://schemas.microsoft.com/office/drawing/2014/main" id="{8038D1F5-1170-364A-8D3F-6654EB2B237B}"/>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88030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96724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_Title only_Dark">
    <p:bg>
      <p:bgRef idx="1001">
        <a:schemeClr val="bg1"/>
      </p:bgRef>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BRKATO-1557</a:t>
            </a:r>
            <a:endParaRPr lang="en-US" dirty="0"/>
          </a:p>
        </p:txBody>
      </p:sp>
      <p:grpSp>
        <p:nvGrpSpPr>
          <p:cNvPr id="2" name="Group 1">
            <a:extLst>
              <a:ext uri="{FF2B5EF4-FFF2-40B4-BE49-F238E27FC236}">
                <a16:creationId xmlns:a16="http://schemas.microsoft.com/office/drawing/2014/main" id="{DE01ED3F-392E-7842-55A9-45A460F3FC61}"/>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solidFill>
              <a:schemeClr val="bg2"/>
            </a:solid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5058652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6337AA91-CAF9-B243-9407-B8CD907B765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EAA1E888-9D8C-4441-B932-5B763634137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86BD0F26-8837-324E-A1F8-788F44BB99D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1" name="Group 10">
            <a:extLst>
              <a:ext uri="{FF2B5EF4-FFF2-40B4-BE49-F238E27FC236}">
                <a16:creationId xmlns:a16="http://schemas.microsoft.com/office/drawing/2014/main" id="{1CD74829-1CC1-DF4B-BA97-EB60EA8F9C8C}"/>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07742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111945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5" name="Rectangle 4">
            <a:extLst>
              <a:ext uri="{FF2B5EF4-FFF2-40B4-BE49-F238E27FC236}">
                <a16:creationId xmlns:a16="http://schemas.microsoft.com/office/drawing/2014/main" id="{56F41CB9-FE8C-4E48-847B-F1E34547B95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7" name="TextBox 16">
            <a:extLst>
              <a:ext uri="{FF2B5EF4-FFF2-40B4-BE49-F238E27FC236}">
                <a16:creationId xmlns:a16="http://schemas.microsoft.com/office/drawing/2014/main" id="{685432AB-065A-9342-9795-BF73F9348CF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20" name="Footer Placeholder 2">
            <a:extLst>
              <a:ext uri="{FF2B5EF4-FFF2-40B4-BE49-F238E27FC236}">
                <a16:creationId xmlns:a16="http://schemas.microsoft.com/office/drawing/2014/main" id="{09A5B415-06DE-9747-8161-8A6A955565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8" name="Group 17">
            <a:extLst>
              <a:ext uri="{FF2B5EF4-FFF2-40B4-BE49-F238E27FC236}">
                <a16:creationId xmlns:a16="http://schemas.microsoft.com/office/drawing/2014/main" id="{6B8FCEAE-70CB-7344-AE58-D8556B7673EC}"/>
              </a:ext>
            </a:extLst>
          </p:cNvPr>
          <p:cNvGrpSpPr/>
          <p:nvPr userDrawn="1"/>
        </p:nvGrpSpPr>
        <p:grpSpPr>
          <a:xfrm>
            <a:off x="536418" y="4785947"/>
            <a:ext cx="1005840" cy="274194"/>
            <a:chOff x="536418" y="4785947"/>
            <a:chExt cx="1005840" cy="274194"/>
          </a:xfrm>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solidFill>
              <a:schemeClr val="bg1"/>
            </a:solid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solidFill>
              <a:schemeClr val="accent1"/>
            </a:solid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5231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4">
            <a:extLst>
              <a:ext uri="{FF2B5EF4-FFF2-40B4-BE49-F238E27FC236}">
                <a16:creationId xmlns:a16="http://schemas.microsoft.com/office/drawing/2014/main" id="{498560EB-0F6C-0B4B-985B-0F07C31EAE0B}"/>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5" name="TextBox 14">
            <a:extLst>
              <a:ext uri="{FF2B5EF4-FFF2-40B4-BE49-F238E27FC236}">
                <a16:creationId xmlns:a16="http://schemas.microsoft.com/office/drawing/2014/main" id="{D8F64191-CBF9-1C4A-BA57-224392FED34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8" name="Footer Placeholder 2">
            <a:extLst>
              <a:ext uri="{FF2B5EF4-FFF2-40B4-BE49-F238E27FC236}">
                <a16:creationId xmlns:a16="http://schemas.microsoft.com/office/drawing/2014/main" id="{CCFFF43F-6759-0249-A4F7-5D37F61F031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6" name="Group 15">
            <a:extLst>
              <a:ext uri="{FF2B5EF4-FFF2-40B4-BE49-F238E27FC236}">
                <a16:creationId xmlns:a16="http://schemas.microsoft.com/office/drawing/2014/main" id="{29862A5E-0C9C-7E47-A0BC-5A9DB1A87E7E}"/>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solidFill>
              <a:schemeClr val="bg1"/>
            </a:solid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solidFill>
              <a:schemeClr val="accent1"/>
            </a:solid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9098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D7AAB1E2-9D67-384E-9019-56291A98B72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49A47124-895E-7242-A18E-B4556B8B444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4" name="Footer Placeholder 2">
            <a:extLst>
              <a:ext uri="{FF2B5EF4-FFF2-40B4-BE49-F238E27FC236}">
                <a16:creationId xmlns:a16="http://schemas.microsoft.com/office/drawing/2014/main" id="{F3FADB40-5363-6E42-AA9F-EAB42F8D5BC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2" name="Group 11">
            <a:extLst>
              <a:ext uri="{FF2B5EF4-FFF2-40B4-BE49-F238E27FC236}">
                <a16:creationId xmlns:a16="http://schemas.microsoft.com/office/drawing/2014/main" id="{731EB10C-FAB8-4E48-B95B-494694261C89}"/>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77924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86249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6EFD9213-9D47-B845-ADD7-36ED700D834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4" name="TextBox 13">
            <a:extLst>
              <a:ext uri="{FF2B5EF4-FFF2-40B4-BE49-F238E27FC236}">
                <a16:creationId xmlns:a16="http://schemas.microsoft.com/office/drawing/2014/main" id="{13E7D2EB-B688-8E45-AA8F-5809FF217EA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DC1415B1-FECC-A447-A39B-ACFBB3FAAAA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5" name="Group 14">
            <a:extLst>
              <a:ext uri="{FF2B5EF4-FFF2-40B4-BE49-F238E27FC236}">
                <a16:creationId xmlns:a16="http://schemas.microsoft.com/office/drawing/2014/main" id="{EACB712B-7954-C84B-8BC6-0508E0256BC9}"/>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solidFill>
              <a:schemeClr val="bg1"/>
            </a:solid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12478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AB47DF-14B5-C2C8-7001-C1DE0BD2BAB1}"/>
              </a:ext>
            </a:extLst>
          </p:cNvPr>
          <p:cNvPicPr>
            <a:picLocks noChangeAspect="1"/>
          </p:cNvPicPr>
          <p:nvPr userDrawn="1"/>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654515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25197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3B5C91C-4FAA-8A46-AE29-FEFCB428B44E}"/>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07089346-27F6-7742-93D7-EEA079845111}"/>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AB09D0A7-7DAE-A14E-B4AA-31D028A3C0E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3" name="Group 12">
            <a:extLst>
              <a:ext uri="{FF2B5EF4-FFF2-40B4-BE49-F238E27FC236}">
                <a16:creationId xmlns:a16="http://schemas.microsoft.com/office/drawing/2014/main" id="{45E11518-AC27-EB4C-AF16-D9EF1ECD48CA}"/>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480542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8" name="TextBox 7">
            <a:extLst>
              <a:ext uri="{FF2B5EF4-FFF2-40B4-BE49-F238E27FC236}">
                <a16:creationId xmlns:a16="http://schemas.microsoft.com/office/drawing/2014/main" id="{919F5567-0BEE-A94D-AE98-D5B36FA26AA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 name="Footer Placeholder 2">
            <a:extLst>
              <a:ext uri="{FF2B5EF4-FFF2-40B4-BE49-F238E27FC236}">
                <a16:creationId xmlns:a16="http://schemas.microsoft.com/office/drawing/2014/main" id="{E58FCF22-B404-B74C-9976-36DCA67D065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9" name="Group 8">
            <a:extLst>
              <a:ext uri="{FF2B5EF4-FFF2-40B4-BE49-F238E27FC236}">
                <a16:creationId xmlns:a16="http://schemas.microsoft.com/office/drawing/2014/main" id="{8EB33D21-E31D-D84A-9F9B-D0E0060610B2}"/>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solidFill>
              <a:schemeClr val="bg1"/>
            </a:solid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54489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38B2DE-9E6A-3579-DAD0-37EDFD6FF50E}"/>
              </a:ext>
            </a:extLst>
          </p:cNvPr>
          <p:cNvPicPr>
            <a:picLocks noChangeAspect="1"/>
          </p:cNvPicPr>
          <p:nvPr userDrawn="1"/>
        </p:nvPicPr>
        <p:blipFill>
          <a:blip r:embed="rId2"/>
          <a:srcRect/>
          <a:stretch/>
        </p:blipFill>
        <p:spPr>
          <a:xfrm>
            <a:off x="3510" y="1976"/>
            <a:ext cx="9144000" cy="5143500"/>
          </a:xfrm>
          <a:prstGeom prst="rect">
            <a:avLst/>
          </a:prstGeom>
        </p:spPr>
      </p:pic>
      <p:grpSp>
        <p:nvGrpSpPr>
          <p:cNvPr id="5" name="Group 4">
            <a:extLst>
              <a:ext uri="{FF2B5EF4-FFF2-40B4-BE49-F238E27FC236}">
                <a16:creationId xmlns:a16="http://schemas.microsoft.com/office/drawing/2014/main" id="{7C7C8B3E-9266-9B7F-A714-F18D16A84C2D}"/>
              </a:ext>
            </a:extLst>
          </p:cNvPr>
          <p:cNvGrpSpPr/>
          <p:nvPr userDrawn="1"/>
        </p:nvGrpSpPr>
        <p:grpSpPr>
          <a:xfrm>
            <a:off x="536418" y="4785947"/>
            <a:ext cx="1005840" cy="274194"/>
            <a:chOff x="536418" y="4785947"/>
            <a:chExt cx="1005840" cy="274194"/>
          </a:xfrm>
          <a:solidFill>
            <a:schemeClr val="bg2"/>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158502"/>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782995"/>
            <a:ext cx="7972248" cy="2278837"/>
          </a:xfrm>
          <a:prstGeom prst="rect">
            <a:avLst/>
          </a:prstGeom>
        </p:spPr>
        <p:txBody>
          <a:bodyPr>
            <a:noAutofit/>
          </a:bodyPr>
          <a:lstStyle>
            <a:lvl1pPr marL="183600" indent="-399968" algn="l">
              <a:lnSpc>
                <a:spcPct val="90000"/>
              </a:lnSpc>
              <a:defRPr sz="3600" b="0" i="1" spc="0" baseline="0">
                <a:solidFill>
                  <a:schemeClr val="bg2"/>
                </a:solidFill>
                <a:latin typeface="+mn-lt"/>
                <a:cs typeface="CiscoSans Thin"/>
              </a:defRPr>
            </a:lvl1pPr>
          </a:lstStyle>
          <a:p>
            <a:r>
              <a:rPr lang="en-US" dirty="0"/>
              <a:t>Click to edit Master title style</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3F3BCA76-8FC9-0946-9B48-58172527DFB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A0D9823-D9E8-904D-88C7-5063B3825E5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3B58865-E3F6-104A-B241-7AB13E5E6E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BRKATO-1557</a:t>
            </a:r>
            <a:endParaRPr lang="en-US" dirty="0"/>
          </a:p>
        </p:txBody>
      </p:sp>
    </p:spTree>
    <p:extLst>
      <p:ext uri="{BB962C8B-B14F-4D97-AF65-F5344CB8AC3E}">
        <p14:creationId xmlns:p14="http://schemas.microsoft.com/office/powerpoint/2010/main" val="1099897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D82EBF32-551D-3F47-8BD1-6F07A2C66C5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BB116275-6BE8-1F4B-A2A9-EA60A734B98B}"/>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45EAB702-FD7B-4F4C-9A9C-AFF73B78F63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3" name="Group 12">
            <a:extLst>
              <a:ext uri="{FF2B5EF4-FFF2-40B4-BE49-F238E27FC236}">
                <a16:creationId xmlns:a16="http://schemas.microsoft.com/office/drawing/2014/main" id="{EE77A265-390F-9A43-8276-EE5B30AEA449}"/>
              </a:ext>
            </a:extLst>
          </p:cNvPr>
          <p:cNvGrpSpPr/>
          <p:nvPr userDrawn="1"/>
        </p:nvGrpSpPr>
        <p:grpSpPr>
          <a:xfrm>
            <a:off x="536418" y="4785947"/>
            <a:ext cx="1005840" cy="274194"/>
            <a:chOff x="536418" y="4785947"/>
            <a:chExt cx="1005840" cy="274194"/>
          </a:xfrm>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254563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166F5E8C-53DF-0D43-BCA0-804B13BF646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2" name="Group 11">
            <a:extLst>
              <a:ext uri="{FF2B5EF4-FFF2-40B4-BE49-F238E27FC236}">
                <a16:creationId xmlns:a16="http://schemas.microsoft.com/office/drawing/2014/main" id="{8489D8C8-314C-3B4F-9ED4-A111061B16AA}"/>
              </a:ext>
            </a:extLst>
          </p:cNvPr>
          <p:cNvGrpSpPr/>
          <p:nvPr userDrawn="1"/>
        </p:nvGrpSpPr>
        <p:grpSpPr>
          <a:xfrm>
            <a:off x="536418" y="4785947"/>
            <a:ext cx="1005840" cy="274194"/>
            <a:chOff x="536418" y="4785947"/>
            <a:chExt cx="1005840" cy="274194"/>
          </a:xfrm>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solidFill>
              <a:schemeClr val="bg1"/>
            </a:solid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solidFill>
              <a:schemeClr val="accent1"/>
            </a:solid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69945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US" noProof="0" dirty="0"/>
              <a:t>Click icon to add media</a:t>
            </a:r>
          </a:p>
        </p:txBody>
      </p:sp>
      <p:sp>
        <p:nvSpPr>
          <p:cNvPr id="8" name="Footer Placeholder 2">
            <a:extLst>
              <a:ext uri="{FF2B5EF4-FFF2-40B4-BE49-F238E27FC236}">
                <a16:creationId xmlns:a16="http://schemas.microsoft.com/office/drawing/2014/main" id="{9FF2C1F9-A7CE-E143-9C93-B4FF7839550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27" name="Group 26">
            <a:extLst>
              <a:ext uri="{FF2B5EF4-FFF2-40B4-BE49-F238E27FC236}">
                <a16:creationId xmlns:a16="http://schemas.microsoft.com/office/drawing/2014/main" id="{BE566E25-AAF5-6D48-80C7-F952EA8D3CBB}"/>
              </a:ext>
            </a:extLst>
          </p:cNvPr>
          <p:cNvGrpSpPr/>
          <p:nvPr userDrawn="1"/>
        </p:nvGrpSpPr>
        <p:grpSpPr>
          <a:xfrm>
            <a:off x="536418" y="4785947"/>
            <a:ext cx="1005840" cy="274194"/>
            <a:chOff x="536418" y="4785947"/>
            <a:chExt cx="1005840" cy="274194"/>
          </a:xfrm>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solidFill>
              <a:schemeClr val="bg1"/>
            </a:solid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solidFill>
              <a:schemeClr val="accent1"/>
            </a:solid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9984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8" name="Footer Placeholder 2">
            <a:extLst>
              <a:ext uri="{FF2B5EF4-FFF2-40B4-BE49-F238E27FC236}">
                <a16:creationId xmlns:a16="http://schemas.microsoft.com/office/drawing/2014/main" id="{6B4BFCF8-45F0-1D41-BEB8-C8033FEF1BB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9" name="Group 8">
            <a:extLst>
              <a:ext uri="{FF2B5EF4-FFF2-40B4-BE49-F238E27FC236}">
                <a16:creationId xmlns:a16="http://schemas.microsoft.com/office/drawing/2014/main" id="{D559B417-61C4-D44E-8C53-A1B4641E9F02}"/>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92051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7BCD4D-9252-5F40-9543-18ACE3486A95}"/>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F80A50D7-D104-3B48-99BB-419D2F037360}"/>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AE87CA47-F67A-F24A-9815-8CEA652138C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70FD7D-5F09-6C4B-860E-6F9F79AC2EB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4038556-8723-434B-9EAA-C4A16E0F1D7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F05CA12-2702-974B-A42F-827C14A195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B8B2AEC-F87D-2B4C-A8A4-A0A029DC00A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D5BC95EA-2C03-7044-B832-0DC7594259CA}"/>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1F47E322-B4D4-4C4A-8EE1-42039E4963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847AD49-B82C-C948-8BBC-2DCCEEB2D8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77F8D6-61C4-6448-BD02-895257DC137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99A4E7F-ABC7-5242-A87B-0A013A62E9E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83DF40-878D-7648-889F-AE3EE735BE8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9B7719EB-1545-A845-B0B0-8D1E60B8FA7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975E62C9-6459-914F-93F2-F1D782F0CAB3}"/>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F057B466-B178-2E4F-AA1D-FD998826820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spTree>
    <p:extLst>
      <p:ext uri="{BB962C8B-B14F-4D97-AF65-F5344CB8AC3E}">
        <p14:creationId xmlns:p14="http://schemas.microsoft.com/office/powerpoint/2010/main" val="26305647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F1F08B48-1E79-F941-B7E5-782FC248DC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EA3E1C4E-7184-6248-B95A-8C0BD965153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38C2439E-F190-584A-A494-CFA2B878DFB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1" name="Group 10">
            <a:extLst>
              <a:ext uri="{FF2B5EF4-FFF2-40B4-BE49-F238E27FC236}">
                <a16:creationId xmlns:a16="http://schemas.microsoft.com/office/drawing/2014/main" id="{1449AAC8-CD49-FF41-BB58-567E2F4D4DF5}"/>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1557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solidFill>
              <a:schemeClr val="bg1"/>
            </a:solid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5280FB52-23D8-6B4D-AD01-6DEB62262D7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TextBox 8">
            <a:extLst>
              <a:ext uri="{FF2B5EF4-FFF2-40B4-BE49-F238E27FC236}">
                <a16:creationId xmlns:a16="http://schemas.microsoft.com/office/drawing/2014/main" id="{FCFC9DF3-F9B0-004A-9F28-A7F8A06EE05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Footer Placeholder 2">
            <a:extLst>
              <a:ext uri="{FF2B5EF4-FFF2-40B4-BE49-F238E27FC236}">
                <a16:creationId xmlns:a16="http://schemas.microsoft.com/office/drawing/2014/main" id="{9893288A-D01D-7143-BEFC-FF4C85FDA89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spTree>
    <p:extLst>
      <p:ext uri="{BB962C8B-B14F-4D97-AF65-F5344CB8AC3E}">
        <p14:creationId xmlns:p14="http://schemas.microsoft.com/office/powerpoint/2010/main" val="22300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pic>
        <p:nvPicPr>
          <p:cNvPr id="2" name="Picture 1">
            <a:extLst>
              <a:ext uri="{FF2B5EF4-FFF2-40B4-BE49-F238E27FC236}">
                <a16:creationId xmlns:a16="http://schemas.microsoft.com/office/drawing/2014/main" id="{90764A06-1CD1-0F19-36E8-4E06B6118C00}"/>
              </a:ext>
            </a:extLst>
          </p:cNvPr>
          <p:cNvPicPr>
            <a:picLocks noChangeAspect="1"/>
          </p:cNvPicPr>
          <p:nvPr userDrawn="1"/>
        </p:nvPicPr>
        <p:blipFill>
          <a:blip r:embed="rId2"/>
          <a:srcRect/>
          <a:stretch/>
        </p:blipFill>
        <p:spPr>
          <a:xfrm>
            <a:off x="0" y="0"/>
            <a:ext cx="4572000" cy="5143500"/>
          </a:xfrm>
          <a:prstGeom prst="rect">
            <a:avLst/>
          </a:prstGeom>
        </p:spPr>
      </p:pic>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73164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marL="0" marR="0" indent="0" algn="l" defTabSz="610744" rtl="0" eaLnBrk="1" fontAlgn="base" latinLnBrk="0" hangingPunct="1">
              <a:lnSpc>
                <a:spcPct val="100000"/>
              </a:lnSpc>
              <a:spcBef>
                <a:spcPct val="0"/>
              </a:spcBef>
              <a:spcAft>
                <a:spcPct val="0"/>
              </a:spcAft>
              <a:buClrTx/>
              <a:buSzTx/>
              <a:buFontTx/>
              <a:buNone/>
              <a:tabLst/>
              <a:defRPr lang="en-US" sz="600" dirty="0">
                <a:solidFill>
                  <a:schemeClr val="tx1"/>
                </a:solidFill>
                <a:latin typeface="+mn-lt"/>
                <a:cs typeface="CiscoSans Thin"/>
              </a:defRPr>
            </a:lvl1pPr>
          </a:lstStyle>
          <a:p>
            <a:pPr defTabSz="610744"/>
            <a:r>
              <a:rPr lang="en-US"/>
              <a:t>BRKATO-1557</a:t>
            </a:r>
            <a:endParaRPr lang="en-US" dirty="0"/>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2"/>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87537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3200">
                <a:solidFill>
                  <a:schemeClr val="bg1"/>
                </a:solidFill>
                <a:latin typeface="+mj-lt"/>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47F92D03-130C-0448-AC17-076C7BFE64B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Footer Placeholder 2">
            <a:extLst>
              <a:ext uri="{FF2B5EF4-FFF2-40B4-BE49-F238E27FC236}">
                <a16:creationId xmlns:a16="http://schemas.microsoft.com/office/drawing/2014/main" id="{B361E55F-2D30-6F49-8FAC-CDB9A557CF1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p>
        </p:txBody>
      </p:sp>
      <p:grpSp>
        <p:nvGrpSpPr>
          <p:cNvPr id="13" name="Group 12">
            <a:extLst>
              <a:ext uri="{FF2B5EF4-FFF2-40B4-BE49-F238E27FC236}">
                <a16:creationId xmlns:a16="http://schemas.microsoft.com/office/drawing/2014/main" id="{26387AD4-2F18-E041-99B3-E0392AC5560F}"/>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3" pos="259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74E55B2-8612-664F-933D-71B0FB9C286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A7DDD3CB-2ED2-AE4D-A538-7380C3D52B2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p>
        </p:txBody>
      </p:sp>
      <p:grpSp>
        <p:nvGrpSpPr>
          <p:cNvPr id="12" name="Group 11">
            <a:extLst>
              <a:ext uri="{FF2B5EF4-FFF2-40B4-BE49-F238E27FC236}">
                <a16:creationId xmlns:a16="http://schemas.microsoft.com/office/drawing/2014/main" id="{35FD8359-691C-C74D-8F15-8302958D8DDB}"/>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userDrawn="1">
          <p15:clr>
            <a:srgbClr val="FBAE40"/>
          </p15:clr>
        </p15:guide>
        <p15:guide id="4" pos="267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
        <p:nvSpPr>
          <p:cNvPr id="12" name="Rectangle 4">
            <a:extLst>
              <a:ext uri="{FF2B5EF4-FFF2-40B4-BE49-F238E27FC236}">
                <a16:creationId xmlns:a16="http://schemas.microsoft.com/office/drawing/2014/main" id="{CD7512CA-58D8-FB41-809A-FEFA54A04A6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Footer Placeholder 2">
            <a:extLst>
              <a:ext uri="{FF2B5EF4-FFF2-40B4-BE49-F238E27FC236}">
                <a16:creationId xmlns:a16="http://schemas.microsoft.com/office/drawing/2014/main" id="{1D0A77E6-D409-C948-8DB1-E070EA460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p>
        </p:txBody>
      </p:sp>
      <p:grpSp>
        <p:nvGrpSpPr>
          <p:cNvPr id="13" name="Group 12">
            <a:extLst>
              <a:ext uri="{FF2B5EF4-FFF2-40B4-BE49-F238E27FC236}">
                <a16:creationId xmlns:a16="http://schemas.microsoft.com/office/drawing/2014/main" id="{4ACC5F76-34BC-D848-BCF5-E441FD68635B}"/>
              </a:ext>
            </a:extLst>
          </p:cNvPr>
          <p:cNvGrpSpPr/>
          <p:nvPr userDrawn="1"/>
        </p:nvGrpSpPr>
        <p:grpSpPr>
          <a:xfrm>
            <a:off x="536418" y="4785947"/>
            <a:ext cx="1005840" cy="274194"/>
            <a:chOff x="536418" y="4785947"/>
            <a:chExt cx="1005840" cy="274194"/>
          </a:xfrm>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solidFill>
              <a:schemeClr val="bg2"/>
            </a:solid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solidFill>
              <a:schemeClr val="bg1"/>
            </a:solid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7D17265F-9DB8-B243-9D0F-9E6DC594F36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021D6142-AF52-D541-8B97-90D64B9406E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p>
        </p:txBody>
      </p:sp>
      <p:grpSp>
        <p:nvGrpSpPr>
          <p:cNvPr id="12" name="Group 11">
            <a:extLst>
              <a:ext uri="{FF2B5EF4-FFF2-40B4-BE49-F238E27FC236}">
                <a16:creationId xmlns:a16="http://schemas.microsoft.com/office/drawing/2014/main" id="{8A700F23-F61B-3049-84C8-AAAEF840E0F5}"/>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88" userDrawn="1">
          <p15:clr>
            <a:srgbClr val="FBAE40"/>
          </p15:clr>
        </p15:guide>
        <p15:guide id="7" pos="32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A3597FB6-5BCA-9142-B4A2-0B0F126789C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Footer Placeholder 2">
            <a:extLst>
              <a:ext uri="{FF2B5EF4-FFF2-40B4-BE49-F238E27FC236}">
                <a16:creationId xmlns:a16="http://schemas.microsoft.com/office/drawing/2014/main" id="{28318DD6-1A3E-0B48-A7FF-F9B85EC05C9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p>
        </p:txBody>
      </p:sp>
      <p:grpSp>
        <p:nvGrpSpPr>
          <p:cNvPr id="24" name="Group 23">
            <a:extLst>
              <a:ext uri="{FF2B5EF4-FFF2-40B4-BE49-F238E27FC236}">
                <a16:creationId xmlns:a16="http://schemas.microsoft.com/office/drawing/2014/main" id="{AE892A37-EE79-7546-A187-ADA4A5CAA9DD}"/>
              </a:ext>
            </a:extLst>
          </p:cNvPr>
          <p:cNvGrpSpPr/>
          <p:nvPr userDrawn="1"/>
        </p:nvGrpSpPr>
        <p:grpSpPr>
          <a:xfrm>
            <a:off x="536418" y="4785947"/>
            <a:ext cx="1005840" cy="274194"/>
            <a:chOff x="536418" y="4785947"/>
            <a:chExt cx="1005840" cy="274194"/>
          </a:xfrm>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solidFill>
              <a:schemeClr val="bg2"/>
            </a:solid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solidFill>
              <a:schemeClr val="bg1"/>
            </a:solid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59D0C4A-72E6-8442-90C2-1CB0AEE1DC8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F2CB99F5-B323-284C-AAF0-36D8C07838A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p>
        </p:txBody>
      </p:sp>
      <p:grpSp>
        <p:nvGrpSpPr>
          <p:cNvPr id="12" name="Group 11">
            <a:extLst>
              <a:ext uri="{FF2B5EF4-FFF2-40B4-BE49-F238E27FC236}">
                <a16:creationId xmlns:a16="http://schemas.microsoft.com/office/drawing/2014/main" id="{4234E964-1926-0F4D-87D2-C604EA6B744C}"/>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2F710795-8511-9348-A4F8-BC9782C393E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E0653DFF-EC5D-434A-9895-7D1C5F72308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p>
        </p:txBody>
      </p:sp>
      <p:grpSp>
        <p:nvGrpSpPr>
          <p:cNvPr id="12" name="Group 11">
            <a:extLst>
              <a:ext uri="{FF2B5EF4-FFF2-40B4-BE49-F238E27FC236}">
                <a16:creationId xmlns:a16="http://schemas.microsoft.com/office/drawing/2014/main" id="{28146A9F-0C3D-F544-ACA4-9D10C7713CB6}"/>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C202563-00FB-5341-8D23-C988A3CEF77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9" name="Footer Placeholder 2">
            <a:extLst>
              <a:ext uri="{FF2B5EF4-FFF2-40B4-BE49-F238E27FC236}">
                <a16:creationId xmlns:a16="http://schemas.microsoft.com/office/drawing/2014/main" id="{0E7F7332-79E5-864C-8161-34BDA88755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p>
        </p:txBody>
      </p:sp>
      <p:grpSp>
        <p:nvGrpSpPr>
          <p:cNvPr id="12" name="Group 11">
            <a:extLst>
              <a:ext uri="{FF2B5EF4-FFF2-40B4-BE49-F238E27FC236}">
                <a16:creationId xmlns:a16="http://schemas.microsoft.com/office/drawing/2014/main" id="{DA2BFBA5-14EF-7A41-B714-9CCB96CB4C56}"/>
              </a:ext>
            </a:extLst>
          </p:cNvPr>
          <p:cNvGrpSpPr/>
          <p:nvPr userDrawn="1"/>
        </p:nvGrpSpPr>
        <p:grpSpPr>
          <a:xfrm>
            <a:off x="536418" y="4785947"/>
            <a:ext cx="1005840" cy="274194"/>
            <a:chOff x="536418" y="4785947"/>
            <a:chExt cx="1005840" cy="274194"/>
          </a:xfrm>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solidFill>
              <a:schemeClr val="bg2"/>
            </a:solid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solidFill>
              <a:schemeClr val="bg1"/>
            </a:solid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D2FDE-D093-1F25-7F06-8380FA8DE085}"/>
              </a:ext>
            </a:extLst>
          </p:cNvPr>
          <p:cNvPicPr>
            <a:picLocks noChangeAspect="1"/>
          </p:cNvPicPr>
          <p:nvPr userDrawn="1"/>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solidFill>
              <a:schemeClr val="bg2"/>
            </a:solid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solidFill>
              <a:schemeClr val="accent1"/>
            </a:solid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Tree>
    <p:extLst>
      <p:ext uri="{BB962C8B-B14F-4D97-AF65-F5344CB8AC3E}">
        <p14:creationId xmlns:p14="http://schemas.microsoft.com/office/powerpoint/2010/main" val="23470174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0198ED-D7B3-E1A6-5217-E2FAE56C1BB0}"/>
              </a:ext>
            </a:extLst>
          </p:cNvPr>
          <p:cNvPicPr>
            <a:picLocks noChangeAspect="1"/>
          </p:cNvPicPr>
          <p:nvPr userDrawn="1"/>
        </p:nvPicPr>
        <p:blipFill>
          <a:blip r:embed="rId2"/>
          <a:srcRect/>
          <a:stretch/>
        </p:blipFill>
        <p:spPr>
          <a:xfrm>
            <a:off x="0" y="0"/>
            <a:ext cx="9144000" cy="5143500"/>
          </a:xfrm>
          <a:prstGeom prst="rect">
            <a:avLst/>
          </a:pr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Tree>
    <p:extLst>
      <p:ext uri="{BB962C8B-B14F-4D97-AF65-F5344CB8AC3E}">
        <p14:creationId xmlns:p14="http://schemas.microsoft.com/office/powerpoint/2010/main" val="426716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D19AB-FE3D-A4D4-7618-0FE38E688D7C}"/>
              </a:ext>
            </a:extLst>
          </p:cNvPr>
          <p:cNvPicPr>
            <a:picLocks noChangeAspect="1"/>
          </p:cNvPicPr>
          <p:nvPr userDrawn="1"/>
        </p:nvPicPr>
        <p:blipFill>
          <a:blip r:embed="rId2"/>
          <a:srcRect/>
          <a:stretch/>
        </p:blipFill>
        <p:spPr>
          <a:xfrm flipH="1">
            <a:off x="0" y="0"/>
            <a:ext cx="9144000" cy="1219200"/>
          </a:xfrm>
          <a:prstGeom prst="rect">
            <a:avLst/>
          </a:pr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TextBox 12">
            <a:extLst>
              <a:ext uri="{FF2B5EF4-FFF2-40B4-BE49-F238E27FC236}">
                <a16:creationId xmlns:a16="http://schemas.microsoft.com/office/drawing/2014/main" id="{2EEAC03F-B0CE-1F4E-BCCB-6F1F2923D86E}"/>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2" name="Title 2">
            <a:extLst>
              <a:ext uri="{FF2B5EF4-FFF2-40B4-BE49-F238E27FC236}">
                <a16:creationId xmlns:a16="http://schemas.microsoft.com/office/drawing/2014/main" id="{918DF5AE-8D5B-F141-ACBC-503404AFF81D}"/>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sp>
        <p:nvSpPr>
          <p:cNvPr id="15" name="Footer Placeholder 2">
            <a:extLst>
              <a:ext uri="{FF2B5EF4-FFF2-40B4-BE49-F238E27FC236}">
                <a16:creationId xmlns:a16="http://schemas.microsoft.com/office/drawing/2014/main" id="{E1277112-482E-1947-814F-DADBA891D12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BRKATO-1557</a:t>
            </a:r>
            <a:endParaRPr lang="en-US" dirty="0"/>
          </a:p>
        </p:txBody>
      </p:sp>
      <p:grpSp>
        <p:nvGrpSpPr>
          <p:cNvPr id="16" name="Group 15">
            <a:extLst>
              <a:ext uri="{FF2B5EF4-FFF2-40B4-BE49-F238E27FC236}">
                <a16:creationId xmlns:a16="http://schemas.microsoft.com/office/drawing/2014/main" id="{E4C6568A-8090-1E4E-B084-F234785BF109}"/>
              </a:ext>
            </a:extLst>
          </p:cNvPr>
          <p:cNvGrpSpPr/>
          <p:nvPr userDrawn="1"/>
        </p:nvGrpSpPr>
        <p:grpSpPr>
          <a:xfrm>
            <a:off x="536418" y="4785947"/>
            <a:ext cx="1005840" cy="274194"/>
            <a:chOff x="536418" y="4785947"/>
            <a:chExt cx="1005840" cy="274194"/>
          </a:xfrm>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solidFill>
              <a:schemeClr val="bg1"/>
            </a:solid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solidFill>
              <a:schemeClr val="accent1"/>
            </a:solid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62140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CD76CC-370E-3490-BBC0-83F35573A12A}"/>
              </a:ext>
            </a:extLst>
          </p:cNvPr>
          <p:cNvPicPr>
            <a:picLocks noChangeAspect="1"/>
          </p:cNvPicPr>
          <p:nvPr userDrawn="1"/>
        </p:nvPicPr>
        <p:blipFill>
          <a:blip r:embed="rId2"/>
          <a:srcRect/>
          <a:stretch/>
        </p:blipFill>
        <p:spPr>
          <a:xfrm>
            <a:off x="0" y="0"/>
            <a:ext cx="9144000" cy="5143500"/>
          </a:xfrm>
          <a:prstGeom prst="rect">
            <a:avLst/>
          </a:prstGeom>
        </p:spPr>
      </p:pic>
      <p:grpSp>
        <p:nvGrpSpPr>
          <p:cNvPr id="5" name="Graphic 27">
            <a:extLst>
              <a:ext uri="{FF2B5EF4-FFF2-40B4-BE49-F238E27FC236}">
                <a16:creationId xmlns:a16="http://schemas.microsoft.com/office/drawing/2014/main" id="{FB73462C-0DD8-D7F9-DB53-4A7A3B202C60}"/>
              </a:ext>
            </a:extLst>
          </p:cNvPr>
          <p:cNvGrpSpPr/>
          <p:nvPr userDrawn="1"/>
        </p:nvGrpSpPr>
        <p:grpSpPr>
          <a:xfrm>
            <a:off x="4115508" y="2196548"/>
            <a:ext cx="2757367" cy="750404"/>
            <a:chOff x="2457925" y="3213636"/>
            <a:chExt cx="2224328" cy="605340"/>
          </a:xfrm>
        </p:grpSpPr>
        <p:sp>
          <p:nvSpPr>
            <p:cNvPr id="34" name="Freeform 33">
              <a:extLst>
                <a:ext uri="{FF2B5EF4-FFF2-40B4-BE49-F238E27FC236}">
                  <a16:creationId xmlns:a16="http://schemas.microsoft.com/office/drawing/2014/main" id="{E817A0ED-347F-1164-B1EE-0A0AA05CD15D}"/>
                </a:ext>
              </a:extLst>
            </p:cNvPr>
            <p:cNvSpPr/>
            <p:nvPr/>
          </p:nvSpPr>
          <p:spPr>
            <a:xfrm>
              <a:off x="2457925" y="3213636"/>
              <a:ext cx="1252525" cy="487858"/>
            </a:xfrm>
            <a:custGeom>
              <a:avLst/>
              <a:gdLst>
                <a:gd name="connsiteX0" fmla="*/ 0 w 1252525"/>
                <a:gd name="connsiteY0" fmla="*/ 0 h 487858"/>
                <a:gd name="connsiteX1" fmla="*/ 28248 w 1252525"/>
                <a:gd name="connsiteY1" fmla="*/ 0 h 487858"/>
                <a:gd name="connsiteX2" fmla="*/ 28248 w 1252525"/>
                <a:gd name="connsiteY2" fmla="*/ 450271 h 487858"/>
                <a:gd name="connsiteX3" fmla="*/ 272936 w 1252525"/>
                <a:gd name="connsiteY3" fmla="*/ 450271 h 487858"/>
                <a:gd name="connsiteX4" fmla="*/ 272936 w 1252525"/>
                <a:gd name="connsiteY4" fmla="*/ 475758 h 487858"/>
                <a:gd name="connsiteX5" fmla="*/ 0 w 1252525"/>
                <a:gd name="connsiteY5" fmla="*/ 475758 h 487858"/>
                <a:gd name="connsiteX6" fmla="*/ 597023 w 1252525"/>
                <a:gd name="connsiteY6" fmla="*/ 383850 h 487858"/>
                <a:gd name="connsiteX7" fmla="*/ 626034 w 1252525"/>
                <a:gd name="connsiteY7" fmla="*/ 383850 h 487858"/>
                <a:gd name="connsiteX8" fmla="*/ 572592 w 1252525"/>
                <a:gd name="connsiteY8" fmla="*/ 463400 h 487858"/>
                <a:gd name="connsiteX9" fmla="*/ 488230 w 1252525"/>
                <a:gd name="connsiteY9" fmla="*/ 487729 h 487858"/>
                <a:gd name="connsiteX10" fmla="*/ 368749 w 1252525"/>
                <a:gd name="connsiteY10" fmla="*/ 434052 h 487858"/>
                <a:gd name="connsiteX11" fmla="*/ 327904 w 1252525"/>
                <a:gd name="connsiteY11" fmla="*/ 303913 h 487858"/>
                <a:gd name="connsiteX12" fmla="*/ 377529 w 1252525"/>
                <a:gd name="connsiteY12" fmla="*/ 163349 h 487858"/>
                <a:gd name="connsiteX13" fmla="*/ 480214 w 1252525"/>
                <a:gd name="connsiteY13" fmla="*/ 122415 h 487858"/>
                <a:gd name="connsiteX14" fmla="*/ 594732 w 1252525"/>
                <a:gd name="connsiteY14" fmla="*/ 174547 h 487858"/>
                <a:gd name="connsiteX15" fmla="*/ 632905 w 1252525"/>
                <a:gd name="connsiteY15" fmla="*/ 310478 h 487858"/>
                <a:gd name="connsiteX16" fmla="*/ 355389 w 1252525"/>
                <a:gd name="connsiteY16" fmla="*/ 310478 h 487858"/>
                <a:gd name="connsiteX17" fmla="*/ 401196 w 1252525"/>
                <a:gd name="connsiteY17" fmla="*/ 430190 h 487858"/>
                <a:gd name="connsiteX18" fmla="*/ 488230 w 1252525"/>
                <a:gd name="connsiteY18" fmla="*/ 461856 h 487858"/>
                <a:gd name="connsiteX19" fmla="*/ 561140 w 1252525"/>
                <a:gd name="connsiteY19" fmla="*/ 439072 h 487858"/>
                <a:gd name="connsiteX20" fmla="*/ 597023 w 1252525"/>
                <a:gd name="connsiteY20" fmla="*/ 383850 h 487858"/>
                <a:gd name="connsiteX21" fmla="*/ 356152 w 1252525"/>
                <a:gd name="connsiteY21" fmla="*/ 287694 h 487858"/>
                <a:gd name="connsiteX22" fmla="*/ 603894 w 1252525"/>
                <a:gd name="connsiteY22" fmla="*/ 287694 h 487858"/>
                <a:gd name="connsiteX23" fmla="*/ 560759 w 1252525"/>
                <a:gd name="connsiteY23" fmla="*/ 175706 h 487858"/>
                <a:gd name="connsiteX24" fmla="*/ 480214 w 1252525"/>
                <a:gd name="connsiteY24" fmla="*/ 144813 h 487858"/>
                <a:gd name="connsiteX25" fmla="*/ 391271 w 1252525"/>
                <a:gd name="connsiteY25" fmla="*/ 186519 h 487858"/>
                <a:gd name="connsiteX26" fmla="*/ 356152 w 1252525"/>
                <a:gd name="connsiteY26" fmla="*/ 287694 h 487858"/>
                <a:gd name="connsiteX27" fmla="*/ 839802 w 1252525"/>
                <a:gd name="connsiteY27" fmla="*/ 154467 h 487858"/>
                <a:gd name="connsiteX28" fmla="*/ 759639 w 1252525"/>
                <a:gd name="connsiteY28" fmla="*/ 154467 h 487858"/>
                <a:gd name="connsiteX29" fmla="*/ 759639 w 1252525"/>
                <a:gd name="connsiteY29" fmla="*/ 409723 h 487858"/>
                <a:gd name="connsiteX30" fmla="*/ 806591 w 1252525"/>
                <a:gd name="connsiteY30" fmla="*/ 461083 h 487858"/>
                <a:gd name="connsiteX31" fmla="*/ 847818 w 1252525"/>
                <a:gd name="connsiteY31" fmla="*/ 455291 h 487858"/>
                <a:gd name="connsiteX32" fmla="*/ 847818 w 1252525"/>
                <a:gd name="connsiteY32" fmla="*/ 478461 h 487858"/>
                <a:gd name="connsiteX33" fmla="*/ 805828 w 1252525"/>
                <a:gd name="connsiteY33" fmla="*/ 484253 h 487858"/>
                <a:gd name="connsiteX34" fmla="*/ 750096 w 1252525"/>
                <a:gd name="connsiteY34" fmla="*/ 463400 h 487858"/>
                <a:gd name="connsiteX35" fmla="*/ 732536 w 1252525"/>
                <a:gd name="connsiteY35" fmla="*/ 409337 h 487858"/>
                <a:gd name="connsiteX36" fmla="*/ 732536 w 1252525"/>
                <a:gd name="connsiteY36" fmla="*/ 154467 h 487858"/>
                <a:gd name="connsiteX37" fmla="*/ 683293 w 1252525"/>
                <a:gd name="connsiteY37" fmla="*/ 154467 h 487858"/>
                <a:gd name="connsiteX38" fmla="*/ 683293 w 1252525"/>
                <a:gd name="connsiteY38" fmla="*/ 132069 h 487858"/>
                <a:gd name="connsiteX39" fmla="*/ 732536 w 1252525"/>
                <a:gd name="connsiteY39" fmla="*/ 132069 h 487858"/>
                <a:gd name="connsiteX40" fmla="*/ 735208 w 1252525"/>
                <a:gd name="connsiteY40" fmla="*/ 49429 h 487858"/>
                <a:gd name="connsiteX41" fmla="*/ 760021 w 1252525"/>
                <a:gd name="connsiteY41" fmla="*/ 49429 h 487858"/>
                <a:gd name="connsiteX42" fmla="*/ 760021 w 1252525"/>
                <a:gd name="connsiteY42" fmla="*/ 132069 h 487858"/>
                <a:gd name="connsiteX43" fmla="*/ 839802 w 1252525"/>
                <a:gd name="connsiteY43" fmla="*/ 132069 h 487858"/>
                <a:gd name="connsiteX44" fmla="*/ 971880 w 1252525"/>
                <a:gd name="connsiteY44" fmla="*/ 0 h 487858"/>
                <a:gd name="connsiteX45" fmla="*/ 971880 w 1252525"/>
                <a:gd name="connsiteY45" fmla="*/ 42478 h 487858"/>
                <a:gd name="connsiteX46" fmla="*/ 908513 w 1252525"/>
                <a:gd name="connsiteY46" fmla="*/ 135545 h 487858"/>
                <a:gd name="connsiteX47" fmla="*/ 908513 w 1252525"/>
                <a:gd name="connsiteY47" fmla="*/ 115850 h 487858"/>
                <a:gd name="connsiteX48" fmla="*/ 936379 w 1252525"/>
                <a:gd name="connsiteY48" fmla="*/ 91908 h 487858"/>
                <a:gd name="connsiteX49" fmla="*/ 945159 w 1252525"/>
                <a:gd name="connsiteY49" fmla="*/ 46340 h 487858"/>
                <a:gd name="connsiteX50" fmla="*/ 931417 w 1252525"/>
                <a:gd name="connsiteY50" fmla="*/ 46340 h 487858"/>
                <a:gd name="connsiteX51" fmla="*/ 931417 w 1252525"/>
                <a:gd name="connsiteY51" fmla="*/ 0 h 487858"/>
                <a:gd name="connsiteX52" fmla="*/ 987531 w 1252525"/>
                <a:gd name="connsiteY52" fmla="*/ 386167 h 487858"/>
                <a:gd name="connsiteX53" fmla="*/ 1015397 w 1252525"/>
                <a:gd name="connsiteY53" fmla="*/ 386167 h 487858"/>
                <a:gd name="connsiteX54" fmla="*/ 1051279 w 1252525"/>
                <a:gd name="connsiteY54" fmla="*/ 443706 h 487858"/>
                <a:gd name="connsiteX55" fmla="*/ 1122281 w 1252525"/>
                <a:gd name="connsiteY55" fmla="*/ 463400 h 487858"/>
                <a:gd name="connsiteX56" fmla="*/ 1200917 w 1252525"/>
                <a:gd name="connsiteY56" fmla="*/ 437141 h 487858"/>
                <a:gd name="connsiteX57" fmla="*/ 1223820 w 1252525"/>
                <a:gd name="connsiteY57" fmla="*/ 386167 h 487858"/>
                <a:gd name="connsiteX58" fmla="*/ 1192900 w 1252525"/>
                <a:gd name="connsiteY58" fmla="*/ 332104 h 487858"/>
                <a:gd name="connsiteX59" fmla="*/ 1107012 w 1252525"/>
                <a:gd name="connsiteY59" fmla="*/ 305844 h 487858"/>
                <a:gd name="connsiteX60" fmla="*/ 997456 w 1252525"/>
                <a:gd name="connsiteY60" fmla="*/ 211619 h 487858"/>
                <a:gd name="connsiteX61" fmla="*/ 1031429 w 1252525"/>
                <a:gd name="connsiteY61" fmla="*/ 145585 h 487858"/>
                <a:gd name="connsiteX62" fmla="*/ 1118082 w 1252525"/>
                <a:gd name="connsiteY62" fmla="*/ 122415 h 487858"/>
                <a:gd name="connsiteX63" fmla="*/ 1210460 w 1252525"/>
                <a:gd name="connsiteY63" fmla="*/ 151377 h 487858"/>
                <a:gd name="connsiteX64" fmla="*/ 1248633 w 1252525"/>
                <a:gd name="connsiteY64" fmla="*/ 215481 h 487858"/>
                <a:gd name="connsiteX65" fmla="*/ 1221530 w 1252525"/>
                <a:gd name="connsiteY65" fmla="*/ 215481 h 487858"/>
                <a:gd name="connsiteX66" fmla="*/ 1183357 w 1252525"/>
                <a:gd name="connsiteY66" fmla="*/ 162576 h 487858"/>
                <a:gd name="connsiteX67" fmla="*/ 1115410 w 1252525"/>
                <a:gd name="connsiteY67" fmla="*/ 144813 h 487858"/>
                <a:gd name="connsiteX68" fmla="*/ 1043645 w 1252525"/>
                <a:gd name="connsiteY68" fmla="*/ 166438 h 487858"/>
                <a:gd name="connsiteX69" fmla="*/ 1024177 w 1252525"/>
                <a:gd name="connsiteY69" fmla="*/ 208916 h 487858"/>
                <a:gd name="connsiteX70" fmla="*/ 1046698 w 1252525"/>
                <a:gd name="connsiteY70" fmla="*/ 257187 h 487858"/>
                <a:gd name="connsiteX71" fmla="*/ 1123044 w 1252525"/>
                <a:gd name="connsiteY71" fmla="*/ 283447 h 487858"/>
                <a:gd name="connsiteX72" fmla="*/ 1223439 w 1252525"/>
                <a:gd name="connsiteY72" fmla="*/ 322063 h 487858"/>
                <a:gd name="connsiteX73" fmla="*/ 1252450 w 1252525"/>
                <a:gd name="connsiteY73" fmla="*/ 386167 h 487858"/>
                <a:gd name="connsiteX74" fmla="*/ 1214277 w 1252525"/>
                <a:gd name="connsiteY74" fmla="*/ 460311 h 487858"/>
                <a:gd name="connsiteX75" fmla="*/ 1123044 w 1252525"/>
                <a:gd name="connsiteY75" fmla="*/ 487343 h 487858"/>
                <a:gd name="connsiteX76" fmla="*/ 1025703 w 1252525"/>
                <a:gd name="connsiteY76" fmla="*/ 456449 h 487858"/>
                <a:gd name="connsiteX77" fmla="*/ 987912 w 1252525"/>
                <a:gd name="connsiteY77" fmla="*/ 386167 h 48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252525" h="487858">
                  <a:moveTo>
                    <a:pt x="0" y="0"/>
                  </a:moveTo>
                  <a:lnTo>
                    <a:pt x="28248" y="0"/>
                  </a:lnTo>
                  <a:lnTo>
                    <a:pt x="28248" y="450271"/>
                  </a:lnTo>
                  <a:lnTo>
                    <a:pt x="272936" y="450271"/>
                  </a:lnTo>
                  <a:lnTo>
                    <a:pt x="272936" y="475758"/>
                  </a:lnTo>
                  <a:lnTo>
                    <a:pt x="0" y="475758"/>
                  </a:lnTo>
                  <a:close/>
                  <a:moveTo>
                    <a:pt x="597023" y="383850"/>
                  </a:moveTo>
                  <a:lnTo>
                    <a:pt x="626034" y="383850"/>
                  </a:lnTo>
                  <a:cubicBezTo>
                    <a:pt x="619098" y="416377"/>
                    <a:pt x="599935" y="444903"/>
                    <a:pt x="572592" y="463400"/>
                  </a:cubicBezTo>
                  <a:cubicBezTo>
                    <a:pt x="547524" y="479897"/>
                    <a:pt x="518127" y="488374"/>
                    <a:pt x="488230" y="487729"/>
                  </a:cubicBezTo>
                  <a:cubicBezTo>
                    <a:pt x="442308" y="489667"/>
                    <a:pt x="398120" y="469818"/>
                    <a:pt x="368749" y="434052"/>
                  </a:cubicBezTo>
                  <a:cubicBezTo>
                    <a:pt x="339921" y="397153"/>
                    <a:pt x="325397" y="350877"/>
                    <a:pt x="327904" y="303913"/>
                  </a:cubicBezTo>
                  <a:cubicBezTo>
                    <a:pt x="324753" y="252165"/>
                    <a:pt x="342686" y="201369"/>
                    <a:pt x="377529" y="163349"/>
                  </a:cubicBezTo>
                  <a:cubicBezTo>
                    <a:pt x="404727" y="135987"/>
                    <a:pt x="441877" y="121179"/>
                    <a:pt x="480214" y="122415"/>
                  </a:cubicBezTo>
                  <a:cubicBezTo>
                    <a:pt x="524487" y="119970"/>
                    <a:pt x="567179" y="139405"/>
                    <a:pt x="594732" y="174547"/>
                  </a:cubicBezTo>
                  <a:cubicBezTo>
                    <a:pt x="622419" y="214122"/>
                    <a:pt x="635890" y="262088"/>
                    <a:pt x="632905" y="310478"/>
                  </a:cubicBezTo>
                  <a:lnTo>
                    <a:pt x="355389" y="310478"/>
                  </a:lnTo>
                  <a:cubicBezTo>
                    <a:pt x="353914" y="355026"/>
                    <a:pt x="370456" y="398258"/>
                    <a:pt x="401196" y="430190"/>
                  </a:cubicBezTo>
                  <a:cubicBezTo>
                    <a:pt x="425066" y="451734"/>
                    <a:pt x="456264" y="463084"/>
                    <a:pt x="488230" y="461856"/>
                  </a:cubicBezTo>
                  <a:cubicBezTo>
                    <a:pt x="514371" y="462732"/>
                    <a:pt x="540042" y="454708"/>
                    <a:pt x="561140" y="439072"/>
                  </a:cubicBezTo>
                  <a:cubicBezTo>
                    <a:pt x="578986" y="425351"/>
                    <a:pt x="591648" y="405865"/>
                    <a:pt x="597023" y="383850"/>
                  </a:cubicBezTo>
                  <a:close/>
                  <a:moveTo>
                    <a:pt x="356152" y="287694"/>
                  </a:moveTo>
                  <a:lnTo>
                    <a:pt x="603894" y="287694"/>
                  </a:lnTo>
                  <a:cubicBezTo>
                    <a:pt x="604543" y="246095"/>
                    <a:pt x="589056" y="205894"/>
                    <a:pt x="560759" y="175706"/>
                  </a:cubicBezTo>
                  <a:cubicBezTo>
                    <a:pt x="538909" y="155197"/>
                    <a:pt x="510012" y="144114"/>
                    <a:pt x="480214" y="144813"/>
                  </a:cubicBezTo>
                  <a:cubicBezTo>
                    <a:pt x="445740" y="143832"/>
                    <a:pt x="412812" y="159274"/>
                    <a:pt x="391271" y="186519"/>
                  </a:cubicBezTo>
                  <a:cubicBezTo>
                    <a:pt x="368671" y="215300"/>
                    <a:pt x="356301" y="250937"/>
                    <a:pt x="356152" y="287694"/>
                  </a:cubicBezTo>
                  <a:close/>
                  <a:moveTo>
                    <a:pt x="839802" y="154467"/>
                  </a:moveTo>
                  <a:lnTo>
                    <a:pt x="759639" y="154467"/>
                  </a:lnTo>
                  <a:lnTo>
                    <a:pt x="759639" y="409723"/>
                  </a:lnTo>
                  <a:cubicBezTo>
                    <a:pt x="759639" y="444092"/>
                    <a:pt x="775290" y="461083"/>
                    <a:pt x="806591" y="461083"/>
                  </a:cubicBezTo>
                  <a:cubicBezTo>
                    <a:pt x="820540" y="461218"/>
                    <a:pt x="834435" y="459264"/>
                    <a:pt x="847818" y="455291"/>
                  </a:cubicBezTo>
                  <a:lnTo>
                    <a:pt x="847818" y="478461"/>
                  </a:lnTo>
                  <a:cubicBezTo>
                    <a:pt x="834114" y="482153"/>
                    <a:pt x="820009" y="484099"/>
                    <a:pt x="805828" y="484253"/>
                  </a:cubicBezTo>
                  <a:cubicBezTo>
                    <a:pt x="785138" y="485825"/>
                    <a:pt x="764796" y="478214"/>
                    <a:pt x="750096" y="463400"/>
                  </a:cubicBezTo>
                  <a:cubicBezTo>
                    <a:pt x="737655" y="448297"/>
                    <a:pt x="731376" y="428962"/>
                    <a:pt x="732536" y="409337"/>
                  </a:cubicBezTo>
                  <a:lnTo>
                    <a:pt x="732536" y="154467"/>
                  </a:lnTo>
                  <a:lnTo>
                    <a:pt x="683293" y="154467"/>
                  </a:lnTo>
                  <a:lnTo>
                    <a:pt x="683293" y="132069"/>
                  </a:lnTo>
                  <a:lnTo>
                    <a:pt x="732536" y="132069"/>
                  </a:lnTo>
                  <a:lnTo>
                    <a:pt x="735208" y="49429"/>
                  </a:lnTo>
                  <a:lnTo>
                    <a:pt x="760021" y="49429"/>
                  </a:lnTo>
                  <a:lnTo>
                    <a:pt x="760021" y="132069"/>
                  </a:lnTo>
                  <a:lnTo>
                    <a:pt x="839802" y="132069"/>
                  </a:lnTo>
                  <a:close/>
                  <a:moveTo>
                    <a:pt x="971880" y="0"/>
                  </a:moveTo>
                  <a:lnTo>
                    <a:pt x="971880" y="42478"/>
                  </a:lnTo>
                  <a:cubicBezTo>
                    <a:pt x="976819" y="85187"/>
                    <a:pt x="949717" y="124989"/>
                    <a:pt x="908513" y="135545"/>
                  </a:cubicBezTo>
                  <a:lnTo>
                    <a:pt x="908513" y="115850"/>
                  </a:lnTo>
                  <a:cubicBezTo>
                    <a:pt x="920556" y="111891"/>
                    <a:pt x="930569" y="103288"/>
                    <a:pt x="936379" y="91908"/>
                  </a:cubicBezTo>
                  <a:cubicBezTo>
                    <a:pt x="942853" y="77643"/>
                    <a:pt x="945865" y="62020"/>
                    <a:pt x="945159" y="46340"/>
                  </a:cubicBezTo>
                  <a:lnTo>
                    <a:pt x="931417" y="46340"/>
                  </a:lnTo>
                  <a:lnTo>
                    <a:pt x="931417" y="0"/>
                  </a:lnTo>
                  <a:close/>
                  <a:moveTo>
                    <a:pt x="987531" y="386167"/>
                  </a:moveTo>
                  <a:lnTo>
                    <a:pt x="1015397" y="386167"/>
                  </a:lnTo>
                  <a:cubicBezTo>
                    <a:pt x="1017912" y="409932"/>
                    <a:pt x="1031162" y="431175"/>
                    <a:pt x="1051279" y="443706"/>
                  </a:cubicBezTo>
                  <a:cubicBezTo>
                    <a:pt x="1072526" y="457171"/>
                    <a:pt x="1097216" y="464018"/>
                    <a:pt x="1122281" y="463400"/>
                  </a:cubicBezTo>
                  <a:cubicBezTo>
                    <a:pt x="1150842" y="465107"/>
                    <a:pt x="1178971" y="455716"/>
                    <a:pt x="1200917" y="437141"/>
                  </a:cubicBezTo>
                  <a:cubicBezTo>
                    <a:pt x="1215518" y="424332"/>
                    <a:pt x="1223881" y="405719"/>
                    <a:pt x="1223820" y="386167"/>
                  </a:cubicBezTo>
                  <a:cubicBezTo>
                    <a:pt x="1224633" y="363634"/>
                    <a:pt x="1212617" y="342621"/>
                    <a:pt x="1192900" y="332104"/>
                  </a:cubicBezTo>
                  <a:cubicBezTo>
                    <a:pt x="1166172" y="317934"/>
                    <a:pt x="1137027" y="309023"/>
                    <a:pt x="1107012" y="305844"/>
                  </a:cubicBezTo>
                  <a:cubicBezTo>
                    <a:pt x="1034101" y="294259"/>
                    <a:pt x="997456" y="262593"/>
                    <a:pt x="997456" y="211619"/>
                  </a:cubicBezTo>
                  <a:cubicBezTo>
                    <a:pt x="996856" y="185175"/>
                    <a:pt x="1009675" y="160258"/>
                    <a:pt x="1031429" y="145585"/>
                  </a:cubicBezTo>
                  <a:cubicBezTo>
                    <a:pt x="1057253" y="128994"/>
                    <a:pt x="1087524" y="120900"/>
                    <a:pt x="1118082" y="122415"/>
                  </a:cubicBezTo>
                  <a:cubicBezTo>
                    <a:pt x="1151235" y="121157"/>
                    <a:pt x="1183819" y="131374"/>
                    <a:pt x="1210460" y="151377"/>
                  </a:cubicBezTo>
                  <a:cubicBezTo>
                    <a:pt x="1230844" y="166997"/>
                    <a:pt x="1244514" y="189949"/>
                    <a:pt x="1248633" y="215481"/>
                  </a:cubicBezTo>
                  <a:lnTo>
                    <a:pt x="1221530" y="215481"/>
                  </a:lnTo>
                  <a:cubicBezTo>
                    <a:pt x="1217896" y="192687"/>
                    <a:pt x="1203711" y="173024"/>
                    <a:pt x="1183357" y="162576"/>
                  </a:cubicBezTo>
                  <a:cubicBezTo>
                    <a:pt x="1162828" y="150263"/>
                    <a:pt x="1139264" y="144103"/>
                    <a:pt x="1115410" y="144813"/>
                  </a:cubicBezTo>
                  <a:cubicBezTo>
                    <a:pt x="1089685" y="142960"/>
                    <a:pt x="1064174" y="150647"/>
                    <a:pt x="1043645" y="166438"/>
                  </a:cubicBezTo>
                  <a:cubicBezTo>
                    <a:pt x="1030979" y="176764"/>
                    <a:pt x="1023783" y="192464"/>
                    <a:pt x="1024177" y="208916"/>
                  </a:cubicBezTo>
                  <a:cubicBezTo>
                    <a:pt x="1022989" y="227852"/>
                    <a:pt x="1031490" y="246079"/>
                    <a:pt x="1046698" y="257187"/>
                  </a:cubicBezTo>
                  <a:cubicBezTo>
                    <a:pt x="1070121" y="271093"/>
                    <a:pt x="1096098" y="280027"/>
                    <a:pt x="1123044" y="283447"/>
                  </a:cubicBezTo>
                  <a:cubicBezTo>
                    <a:pt x="1159167" y="287662"/>
                    <a:pt x="1193675" y="300935"/>
                    <a:pt x="1223439" y="322063"/>
                  </a:cubicBezTo>
                  <a:cubicBezTo>
                    <a:pt x="1242746" y="337459"/>
                    <a:pt x="1253546" y="361320"/>
                    <a:pt x="1252450" y="386167"/>
                  </a:cubicBezTo>
                  <a:cubicBezTo>
                    <a:pt x="1252946" y="415824"/>
                    <a:pt x="1238582" y="443721"/>
                    <a:pt x="1214277" y="460311"/>
                  </a:cubicBezTo>
                  <a:cubicBezTo>
                    <a:pt x="1187568" y="479090"/>
                    <a:pt x="1155548" y="488574"/>
                    <a:pt x="1123044" y="487343"/>
                  </a:cubicBezTo>
                  <a:cubicBezTo>
                    <a:pt x="1087971" y="489308"/>
                    <a:pt x="1053383" y="478329"/>
                    <a:pt x="1025703" y="456449"/>
                  </a:cubicBezTo>
                  <a:cubicBezTo>
                    <a:pt x="1004498" y="438929"/>
                    <a:pt x="990932" y="413697"/>
                    <a:pt x="987912" y="386167"/>
                  </a:cubicBezTo>
                  <a:close/>
                </a:path>
              </a:pathLst>
            </a:custGeom>
            <a:solidFill>
              <a:srgbClr val="13284C"/>
            </a:solidFill>
            <a:ln w="3810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DE78DC54-AC56-D7BD-B0CD-0220840C9FD3}"/>
                </a:ext>
              </a:extLst>
            </p:cNvPr>
            <p:cNvSpPr/>
            <p:nvPr/>
          </p:nvSpPr>
          <p:spPr>
            <a:xfrm>
              <a:off x="3969626" y="3334892"/>
              <a:ext cx="712627" cy="484084"/>
            </a:xfrm>
            <a:custGeom>
              <a:avLst/>
              <a:gdLst>
                <a:gd name="connsiteX0" fmla="*/ 15211 w 712627"/>
                <a:gd name="connsiteY0" fmla="*/ 388870 h 484084"/>
                <a:gd name="connsiteX1" fmla="*/ 43840 w 712627"/>
                <a:gd name="connsiteY1" fmla="*/ 388870 h 484084"/>
                <a:gd name="connsiteX2" fmla="*/ 84303 w 712627"/>
                <a:gd name="connsiteY2" fmla="*/ 446023 h 484084"/>
                <a:gd name="connsiteX3" fmla="*/ 151106 w 712627"/>
                <a:gd name="connsiteY3" fmla="*/ 461083 h 484084"/>
                <a:gd name="connsiteX4" fmla="*/ 237376 w 712627"/>
                <a:gd name="connsiteY4" fmla="*/ 427487 h 484084"/>
                <a:gd name="connsiteX5" fmla="*/ 263334 w 712627"/>
                <a:gd name="connsiteY5" fmla="*/ 353343 h 484084"/>
                <a:gd name="connsiteX6" fmla="*/ 263334 w 712627"/>
                <a:gd name="connsiteY6" fmla="*/ 269544 h 484084"/>
                <a:gd name="connsiteX7" fmla="*/ 212946 w 712627"/>
                <a:gd name="connsiteY7" fmla="*/ 323608 h 484084"/>
                <a:gd name="connsiteX8" fmla="*/ 143089 w 712627"/>
                <a:gd name="connsiteY8" fmla="*/ 341372 h 484084"/>
                <a:gd name="connsiteX9" fmla="*/ 38496 w 712627"/>
                <a:gd name="connsiteY9" fmla="*/ 293101 h 484084"/>
                <a:gd name="connsiteX10" fmla="*/ 323 w 712627"/>
                <a:gd name="connsiteY10" fmla="*/ 174161 h 484084"/>
                <a:gd name="connsiteX11" fmla="*/ 48039 w 712627"/>
                <a:gd name="connsiteY11" fmla="*/ 40161 h 484084"/>
                <a:gd name="connsiteX12" fmla="*/ 143471 w 712627"/>
                <a:gd name="connsiteY12" fmla="*/ 1545 h 484084"/>
                <a:gd name="connsiteX13" fmla="*/ 219817 w 712627"/>
                <a:gd name="connsiteY13" fmla="*/ 24715 h 484084"/>
                <a:gd name="connsiteX14" fmla="*/ 262952 w 712627"/>
                <a:gd name="connsiteY14" fmla="*/ 75303 h 484084"/>
                <a:gd name="connsiteX15" fmla="*/ 267533 w 712627"/>
                <a:gd name="connsiteY15" fmla="*/ 11199 h 484084"/>
                <a:gd name="connsiteX16" fmla="*/ 288910 w 712627"/>
                <a:gd name="connsiteY16" fmla="*/ 11199 h 484084"/>
                <a:gd name="connsiteX17" fmla="*/ 288910 w 712627"/>
                <a:gd name="connsiteY17" fmla="*/ 354501 h 484084"/>
                <a:gd name="connsiteX18" fmla="*/ 248065 w 712627"/>
                <a:gd name="connsiteY18" fmla="*/ 451429 h 484084"/>
                <a:gd name="connsiteX19" fmla="*/ 151106 w 712627"/>
                <a:gd name="connsiteY19" fmla="*/ 483867 h 484084"/>
                <a:gd name="connsiteX20" fmla="*/ 55292 w 712627"/>
                <a:gd name="connsiteY20" fmla="*/ 456063 h 484084"/>
                <a:gd name="connsiteX21" fmla="*/ 15211 w 712627"/>
                <a:gd name="connsiteY21" fmla="*/ 388870 h 484084"/>
                <a:gd name="connsiteX22" fmla="*/ 147670 w 712627"/>
                <a:gd name="connsiteY22" fmla="*/ 24329 h 484084"/>
                <a:gd name="connsiteX23" fmla="*/ 59491 w 712627"/>
                <a:gd name="connsiteY23" fmla="*/ 65648 h 484084"/>
                <a:gd name="connsiteX24" fmla="*/ 28953 w 712627"/>
                <a:gd name="connsiteY24" fmla="*/ 173389 h 484084"/>
                <a:gd name="connsiteX25" fmla="*/ 67126 w 712627"/>
                <a:gd name="connsiteY25" fmla="*/ 286536 h 484084"/>
                <a:gd name="connsiteX26" fmla="*/ 146907 w 712627"/>
                <a:gd name="connsiteY26" fmla="*/ 318974 h 484084"/>
                <a:gd name="connsiteX27" fmla="*/ 232796 w 712627"/>
                <a:gd name="connsiteY27" fmla="*/ 280357 h 484084"/>
                <a:gd name="connsiteX28" fmla="*/ 265242 w 712627"/>
                <a:gd name="connsiteY28" fmla="*/ 170686 h 484084"/>
                <a:gd name="connsiteX29" fmla="*/ 227070 w 712627"/>
                <a:gd name="connsiteY29" fmla="*/ 54836 h 484084"/>
                <a:gd name="connsiteX30" fmla="*/ 147670 w 712627"/>
                <a:gd name="connsiteY30" fmla="*/ 24329 h 484084"/>
                <a:gd name="connsiteX31" fmla="*/ 532834 w 712627"/>
                <a:gd name="connsiteY31" fmla="*/ 363769 h 484084"/>
                <a:gd name="connsiteX32" fmla="*/ 353040 w 712627"/>
                <a:gd name="connsiteY32" fmla="*/ 181884 h 484084"/>
                <a:gd name="connsiteX33" fmla="*/ 532834 w 712627"/>
                <a:gd name="connsiteY33" fmla="*/ 0 h 484084"/>
                <a:gd name="connsiteX34" fmla="*/ 712628 w 712627"/>
                <a:gd name="connsiteY34" fmla="*/ 181885 h 484084"/>
                <a:gd name="connsiteX35" fmla="*/ 712628 w 712627"/>
                <a:gd name="connsiteY35" fmla="*/ 182271 h 484084"/>
                <a:gd name="connsiteX36" fmla="*/ 532834 w 712627"/>
                <a:gd name="connsiteY36" fmla="*/ 363769 h 484084"/>
                <a:gd name="connsiteX37" fmla="*/ 532834 w 712627"/>
                <a:gd name="connsiteY37" fmla="*/ 29349 h 484084"/>
                <a:gd name="connsiteX38" fmla="*/ 380143 w 712627"/>
                <a:gd name="connsiteY38" fmla="*/ 183815 h 484084"/>
                <a:gd name="connsiteX39" fmla="*/ 532834 w 712627"/>
                <a:gd name="connsiteY39" fmla="*/ 338282 h 484084"/>
                <a:gd name="connsiteX40" fmla="*/ 685525 w 712627"/>
                <a:gd name="connsiteY40" fmla="*/ 183815 h 484084"/>
                <a:gd name="connsiteX41" fmla="*/ 532834 w 712627"/>
                <a:gd name="connsiteY41" fmla="*/ 29349 h 48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2627" h="484084">
                  <a:moveTo>
                    <a:pt x="15211" y="388870"/>
                  </a:moveTo>
                  <a:lnTo>
                    <a:pt x="43840" y="388870"/>
                  </a:lnTo>
                  <a:cubicBezTo>
                    <a:pt x="47478" y="413388"/>
                    <a:pt x="62530" y="434646"/>
                    <a:pt x="84303" y="446023"/>
                  </a:cubicBezTo>
                  <a:cubicBezTo>
                    <a:pt x="104970" y="456631"/>
                    <a:pt x="127943" y="461809"/>
                    <a:pt x="151106" y="461083"/>
                  </a:cubicBezTo>
                  <a:cubicBezTo>
                    <a:pt x="183305" y="462991"/>
                    <a:pt x="214755" y="450746"/>
                    <a:pt x="237376" y="427487"/>
                  </a:cubicBezTo>
                  <a:cubicBezTo>
                    <a:pt x="255161" y="407086"/>
                    <a:pt x="264460" y="380521"/>
                    <a:pt x="263334" y="353343"/>
                  </a:cubicBezTo>
                  <a:lnTo>
                    <a:pt x="263334" y="269544"/>
                  </a:lnTo>
                  <a:cubicBezTo>
                    <a:pt x="252088" y="292135"/>
                    <a:pt x="234578" y="310922"/>
                    <a:pt x="212946" y="323608"/>
                  </a:cubicBezTo>
                  <a:cubicBezTo>
                    <a:pt x="191672" y="335795"/>
                    <a:pt x="167532" y="341935"/>
                    <a:pt x="143089" y="341372"/>
                  </a:cubicBezTo>
                  <a:cubicBezTo>
                    <a:pt x="102710" y="342573"/>
                    <a:pt x="64068" y="324739"/>
                    <a:pt x="38496" y="293101"/>
                  </a:cubicBezTo>
                  <a:cubicBezTo>
                    <a:pt x="12035" y="259395"/>
                    <a:pt x="-1521" y="217164"/>
                    <a:pt x="323" y="174161"/>
                  </a:cubicBezTo>
                  <a:cubicBezTo>
                    <a:pt x="-2620" y="124764"/>
                    <a:pt x="14634" y="76313"/>
                    <a:pt x="48039" y="40161"/>
                  </a:cubicBezTo>
                  <a:cubicBezTo>
                    <a:pt x="73165" y="14434"/>
                    <a:pt x="107738" y="443"/>
                    <a:pt x="143471" y="1545"/>
                  </a:cubicBezTo>
                  <a:cubicBezTo>
                    <a:pt x="170662" y="1205"/>
                    <a:pt x="197303" y="9290"/>
                    <a:pt x="219817" y="24715"/>
                  </a:cubicBezTo>
                  <a:cubicBezTo>
                    <a:pt x="238438" y="37340"/>
                    <a:pt x="253340" y="54818"/>
                    <a:pt x="262952" y="75303"/>
                  </a:cubicBezTo>
                  <a:lnTo>
                    <a:pt x="267533" y="11199"/>
                  </a:lnTo>
                  <a:lnTo>
                    <a:pt x="288910" y="11199"/>
                  </a:lnTo>
                  <a:lnTo>
                    <a:pt x="288910" y="354501"/>
                  </a:lnTo>
                  <a:cubicBezTo>
                    <a:pt x="290440" y="391388"/>
                    <a:pt x="275431" y="427004"/>
                    <a:pt x="248065" y="451429"/>
                  </a:cubicBezTo>
                  <a:cubicBezTo>
                    <a:pt x="220683" y="473742"/>
                    <a:pt x="186240" y="485265"/>
                    <a:pt x="151106" y="483867"/>
                  </a:cubicBezTo>
                  <a:cubicBezTo>
                    <a:pt x="116991" y="485701"/>
                    <a:pt x="83257" y="475912"/>
                    <a:pt x="55292" y="456063"/>
                  </a:cubicBezTo>
                  <a:cubicBezTo>
                    <a:pt x="33969" y="439639"/>
                    <a:pt x="19639" y="415608"/>
                    <a:pt x="15211" y="388870"/>
                  </a:cubicBezTo>
                  <a:close/>
                  <a:moveTo>
                    <a:pt x="147670" y="24329"/>
                  </a:moveTo>
                  <a:cubicBezTo>
                    <a:pt x="113441" y="23070"/>
                    <a:pt x="80677" y="38423"/>
                    <a:pt x="59491" y="65648"/>
                  </a:cubicBezTo>
                  <a:cubicBezTo>
                    <a:pt x="37641" y="97074"/>
                    <a:pt x="26884" y="135025"/>
                    <a:pt x="28953" y="173389"/>
                  </a:cubicBezTo>
                  <a:cubicBezTo>
                    <a:pt x="26147" y="214759"/>
                    <a:pt x="39905" y="255532"/>
                    <a:pt x="67126" y="286536"/>
                  </a:cubicBezTo>
                  <a:cubicBezTo>
                    <a:pt x="88163" y="308011"/>
                    <a:pt x="117029" y="319750"/>
                    <a:pt x="146907" y="318974"/>
                  </a:cubicBezTo>
                  <a:cubicBezTo>
                    <a:pt x="179884" y="320152"/>
                    <a:pt x="211560" y="305910"/>
                    <a:pt x="232796" y="280357"/>
                  </a:cubicBezTo>
                  <a:cubicBezTo>
                    <a:pt x="256459" y="249021"/>
                    <a:pt x="267999" y="210021"/>
                    <a:pt x="265242" y="170686"/>
                  </a:cubicBezTo>
                  <a:cubicBezTo>
                    <a:pt x="268258" y="128470"/>
                    <a:pt x="254520" y="86778"/>
                    <a:pt x="227070" y="54836"/>
                  </a:cubicBezTo>
                  <a:cubicBezTo>
                    <a:pt x="205880" y="34048"/>
                    <a:pt x="177159" y="23013"/>
                    <a:pt x="147670" y="24329"/>
                  </a:cubicBezTo>
                  <a:close/>
                  <a:moveTo>
                    <a:pt x="532834" y="363769"/>
                  </a:moveTo>
                  <a:cubicBezTo>
                    <a:pt x="433535" y="363769"/>
                    <a:pt x="353040" y="282338"/>
                    <a:pt x="353040" y="181884"/>
                  </a:cubicBezTo>
                  <a:cubicBezTo>
                    <a:pt x="353040" y="81432"/>
                    <a:pt x="433539" y="0"/>
                    <a:pt x="532834" y="0"/>
                  </a:cubicBezTo>
                  <a:cubicBezTo>
                    <a:pt x="632133" y="0"/>
                    <a:pt x="712628" y="81433"/>
                    <a:pt x="712628" y="181885"/>
                  </a:cubicBezTo>
                  <a:cubicBezTo>
                    <a:pt x="712628" y="182014"/>
                    <a:pt x="712628" y="182142"/>
                    <a:pt x="712628" y="182271"/>
                  </a:cubicBezTo>
                  <a:cubicBezTo>
                    <a:pt x="712418" y="282574"/>
                    <a:pt x="631984" y="363769"/>
                    <a:pt x="532834" y="363769"/>
                  </a:cubicBezTo>
                  <a:close/>
                  <a:moveTo>
                    <a:pt x="532834" y="29349"/>
                  </a:moveTo>
                  <a:cubicBezTo>
                    <a:pt x="448506" y="29349"/>
                    <a:pt x="380143" y="98506"/>
                    <a:pt x="380143" y="183815"/>
                  </a:cubicBezTo>
                  <a:cubicBezTo>
                    <a:pt x="380143" y="269124"/>
                    <a:pt x="448506" y="338282"/>
                    <a:pt x="532834" y="338282"/>
                  </a:cubicBezTo>
                  <a:cubicBezTo>
                    <a:pt x="617162" y="338282"/>
                    <a:pt x="685525" y="269124"/>
                    <a:pt x="685525" y="183815"/>
                  </a:cubicBezTo>
                  <a:cubicBezTo>
                    <a:pt x="685525" y="98506"/>
                    <a:pt x="617162" y="29349"/>
                    <a:pt x="532834" y="29349"/>
                  </a:cubicBezTo>
                  <a:close/>
                </a:path>
              </a:pathLst>
            </a:custGeom>
            <a:solidFill>
              <a:srgbClr val="01BCEA"/>
            </a:solidFill>
            <a:ln w="38100"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9BDBB63A-9AA5-B6E8-6317-B6678A1DCFB1}"/>
              </a:ext>
            </a:extLst>
          </p:cNvPr>
          <p:cNvGrpSpPr/>
          <p:nvPr userDrawn="1"/>
        </p:nvGrpSpPr>
        <p:grpSpPr>
          <a:xfrm>
            <a:off x="1200648" y="2346862"/>
            <a:ext cx="1394032" cy="380013"/>
            <a:chOff x="3837709" y="836121"/>
            <a:chExt cx="1468582" cy="400336"/>
          </a:xfrm>
          <a:solidFill>
            <a:schemeClr val="bg1"/>
          </a:solidFill>
        </p:grpSpPr>
        <p:grpSp>
          <p:nvGrpSpPr>
            <p:cNvPr id="9" name="Group 8">
              <a:extLst>
                <a:ext uri="{FF2B5EF4-FFF2-40B4-BE49-F238E27FC236}">
                  <a16:creationId xmlns:a16="http://schemas.microsoft.com/office/drawing/2014/main" id="{F03779FC-7B32-34A6-D267-ED5B45E472E6}"/>
                </a:ext>
              </a:extLst>
            </p:cNvPr>
            <p:cNvGrpSpPr/>
            <p:nvPr/>
          </p:nvGrpSpPr>
          <p:grpSpPr>
            <a:xfrm>
              <a:off x="3837709" y="1047428"/>
              <a:ext cx="563901" cy="126511"/>
              <a:chOff x="2826390" y="-407669"/>
              <a:chExt cx="1216132" cy="272841"/>
            </a:xfrm>
            <a:grpFill/>
          </p:grpSpPr>
          <p:sp>
            <p:nvSpPr>
              <p:cNvPr id="29" name="Freeform 28">
                <a:extLst>
                  <a:ext uri="{FF2B5EF4-FFF2-40B4-BE49-F238E27FC236}">
                    <a16:creationId xmlns:a16="http://schemas.microsoft.com/office/drawing/2014/main" id="{4DDC4A7B-4C5D-1EF0-4C8A-BB70E82490E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B3BCA06-88BD-1388-B432-042FF21FD0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C58969E-798E-6A04-0435-7D4C72668A9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A3A4CBE-99AF-EA50-A0B5-D5F04AA1E39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3F96870-429A-8B27-8A8E-ECC89447D2A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D9023C21-B299-C52F-A2F9-49E7105C4A8B}"/>
                </a:ext>
              </a:extLst>
            </p:cNvPr>
            <p:cNvGrpSpPr/>
            <p:nvPr/>
          </p:nvGrpSpPr>
          <p:grpSpPr>
            <a:xfrm>
              <a:off x="4468299" y="836121"/>
              <a:ext cx="837992" cy="400336"/>
              <a:chOff x="4186345" y="-863385"/>
              <a:chExt cx="1807247" cy="863385"/>
            </a:xfrm>
            <a:grpFill/>
          </p:grpSpPr>
          <p:sp>
            <p:nvSpPr>
              <p:cNvPr id="24" name="Freeform 23">
                <a:extLst>
                  <a:ext uri="{FF2B5EF4-FFF2-40B4-BE49-F238E27FC236}">
                    <a16:creationId xmlns:a16="http://schemas.microsoft.com/office/drawing/2014/main" id="{C6245D1D-3890-B820-D016-6B26E067CD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4F28218-BE43-C5EB-8959-5B4B4F66219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57F2E61-5F11-7595-0E07-1A87DFD2743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0E32EA9-56D8-DA39-2F8D-3CB020A0C7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2DECA20-6DB5-C7C3-FCEB-ABA499AC785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15" name="TextBox 14">
            <a:extLst>
              <a:ext uri="{FF2B5EF4-FFF2-40B4-BE49-F238E27FC236}">
                <a16:creationId xmlns:a16="http://schemas.microsoft.com/office/drawing/2014/main" id="{0DF2EEAE-D9B5-CB4A-A159-B9640427B4DF}"/>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dirty="0"/>
              <a:t>#CiscoLive</a:t>
            </a:r>
          </a:p>
        </p:txBody>
      </p:sp>
    </p:spTree>
    <p:extLst>
      <p:ext uri="{BB962C8B-B14F-4D97-AF65-F5344CB8AC3E}">
        <p14:creationId xmlns:p14="http://schemas.microsoft.com/office/powerpoint/2010/main" val="9587595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Agenda">
    <p:spTree>
      <p:nvGrpSpPr>
        <p:cNvPr id="1" name=""/>
        <p:cNvGrpSpPr/>
        <p:nvPr/>
      </p:nvGrpSpPr>
      <p:grpSpPr>
        <a:xfrm>
          <a:off x="0" y="0"/>
          <a:ext cx="0" cy="0"/>
          <a:chOff x="0" y="0"/>
          <a:chExt cx="0" cy="0"/>
        </a:xfrm>
      </p:grpSpPr>
      <p:sp>
        <p:nvSpPr>
          <p:cNvPr id="4" name="Rectangle: Single Corner Rounded 8">
            <a:extLst>
              <a:ext uri="{FF2B5EF4-FFF2-40B4-BE49-F238E27FC236}">
                <a16:creationId xmlns:a16="http://schemas.microsoft.com/office/drawing/2014/main" id="{BAD743EE-E981-0A4E-8486-2E9E4D199F0D}"/>
              </a:ext>
            </a:extLst>
          </p:cNvPr>
          <p:cNvSpPr/>
          <p:nvPr/>
        </p:nvSpPr>
        <p:spPr>
          <a:xfrm flipV="1">
            <a:off x="1" y="0"/>
            <a:ext cx="3887714" cy="5143500"/>
          </a:xfrm>
          <a:prstGeom prst="round1Rect">
            <a:avLst>
              <a:gd name="adj" fmla="val 12803"/>
            </a:avLst>
          </a:prstGeom>
          <a:solidFill>
            <a:schemeClr val="accent4">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laceholder 5"/>
          <p:cNvSpPr>
            <a:spLocks noGrp="1"/>
          </p:cNvSpPr>
          <p:nvPr>
            <p:ph type="title"/>
          </p:nvPr>
        </p:nvSpPr>
        <p:spPr bwMode="auto">
          <a:xfrm>
            <a:off x="440532" y="1573483"/>
            <a:ext cx="3163906" cy="199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marL="0">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4634461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 Midnight Image">
    <p:bg>
      <p:bgPr>
        <a:solidFill>
          <a:schemeClr val="tx1"/>
        </a:solidFill>
        <a:effectLst/>
      </p:bgPr>
    </p:bg>
    <p:spTree>
      <p:nvGrpSpPr>
        <p:cNvPr id="1" name=""/>
        <p:cNvGrpSpPr/>
        <p:nvPr/>
      </p:nvGrpSpPr>
      <p:grpSpPr>
        <a:xfrm>
          <a:off x="0" y="0"/>
          <a:ext cx="0" cy="0"/>
          <a:chOff x="0" y="0"/>
          <a:chExt cx="0" cy="0"/>
        </a:xfrm>
      </p:grpSpPr>
      <p:pic>
        <p:nvPicPr>
          <p:cNvPr id="12" name="Picture 11" descr="A picture containing icon&#10;&#10;Description automatically generated">
            <a:extLst>
              <a:ext uri="{FF2B5EF4-FFF2-40B4-BE49-F238E27FC236}">
                <a16:creationId xmlns:a16="http://schemas.microsoft.com/office/drawing/2014/main" id="{BCDFCC6F-0B01-5349-A08C-58A8AC81A1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47700" y="0"/>
            <a:ext cx="3496301" cy="5143500"/>
          </a:xfrm>
          <a:prstGeom prst="rect">
            <a:avLst/>
          </a:prstGeom>
        </p:spPr>
      </p:pic>
      <p:sp>
        <p:nvSpPr>
          <p:cNvPr id="16" name="Subtitle 2"/>
          <p:cNvSpPr>
            <a:spLocks noGrp="1"/>
          </p:cNvSpPr>
          <p:nvPr>
            <p:ph type="subTitle" idx="1" hasCustomPrompt="1"/>
          </p:nvPr>
        </p:nvSpPr>
        <p:spPr>
          <a:xfrm>
            <a:off x="425765" y="3630504"/>
            <a:ext cx="5486400"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5" y="3876517"/>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5" y="4122530"/>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5" y="2808944"/>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a:t>Subtitle Goes Here</a:t>
            </a:r>
          </a:p>
        </p:txBody>
      </p:sp>
      <p:sp>
        <p:nvSpPr>
          <p:cNvPr id="20" name="Title 1"/>
          <p:cNvSpPr>
            <a:spLocks noGrp="1"/>
          </p:cNvSpPr>
          <p:nvPr>
            <p:ph type="ctrTitle" hasCustomPrompt="1"/>
          </p:nvPr>
        </p:nvSpPr>
        <p:spPr>
          <a:xfrm>
            <a:off x="425765" y="1373702"/>
            <a:ext cx="5486400" cy="1435242"/>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pic>
        <p:nvPicPr>
          <p:cNvPr id="9" name="Picture 8" descr="A picture containing drawing&#10;&#10;Description automatically generated">
            <a:extLst>
              <a:ext uri="{FF2B5EF4-FFF2-40B4-BE49-F238E27FC236}">
                <a16:creationId xmlns:a16="http://schemas.microsoft.com/office/drawing/2014/main" id="{D1C30AEE-2CCC-1C4F-AAC7-4D22CB713D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5766" y="4709662"/>
            <a:ext cx="1593916" cy="246013"/>
          </a:xfrm>
          <a:prstGeom prst="rect">
            <a:avLst/>
          </a:prstGeom>
        </p:spPr>
      </p:pic>
      <p:pic>
        <p:nvPicPr>
          <p:cNvPr id="11" name="Picture 10" descr="A picture containing plate&#10;&#10;Description automatically generated">
            <a:extLst>
              <a:ext uri="{FF2B5EF4-FFF2-40B4-BE49-F238E27FC236}">
                <a16:creationId xmlns:a16="http://schemas.microsoft.com/office/drawing/2014/main" id="{2C5D12B2-5016-7B42-8D82-C277A6815C9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4164" y="221305"/>
            <a:ext cx="1493772" cy="769644"/>
          </a:xfrm>
          <a:prstGeom prst="rect">
            <a:avLst/>
          </a:prstGeom>
        </p:spPr>
      </p:pic>
    </p:spTree>
    <p:extLst>
      <p:ext uri="{BB962C8B-B14F-4D97-AF65-F5344CB8AC3E}">
        <p14:creationId xmlns:p14="http://schemas.microsoft.com/office/powerpoint/2010/main" val="41560022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Tree>
    <p:extLst>
      <p:ext uri="{BB962C8B-B14F-4D97-AF65-F5344CB8AC3E}">
        <p14:creationId xmlns:p14="http://schemas.microsoft.com/office/powerpoint/2010/main" val="4213205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5932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agenda">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26562" y="860744"/>
            <a:ext cx="4422140" cy="4059237"/>
          </a:xfrm>
          <a:prstGeom prst="rect">
            <a:avLst/>
          </a:prstGeom>
        </p:spPr>
        <p:txBody>
          <a:bodyPr lIns="0" rIns="0" anchor="t" anchorCtr="0"/>
          <a:lstStyle>
            <a:lvl1pPr marL="0" indent="0">
              <a:lnSpc>
                <a:spcPct val="100000"/>
              </a:lnSpc>
              <a:spcBef>
                <a:spcPts val="2200"/>
              </a:spcBef>
              <a:buClr>
                <a:schemeClr val="tx1"/>
              </a:buClr>
              <a:buSzPct val="60000"/>
              <a:buFont typeface="Arial" panose="020B0604020202020204" pitchFamily="34" charset="0"/>
              <a:buNone/>
              <a:tabLst>
                <a:tab pos="228594" algn="l"/>
              </a:tabLst>
              <a:defRPr sz="2800">
                <a:solidFill>
                  <a:schemeClr val="accent1"/>
                </a:solidFill>
              </a:defRPr>
            </a:lvl1pPr>
            <a:lvl2pPr marL="346067" indent="-171446">
              <a:lnSpc>
                <a:spcPct val="100000"/>
              </a:lnSpc>
              <a:spcBef>
                <a:spcPts val="2200"/>
              </a:spcBef>
              <a:buClr>
                <a:schemeClr val="accent1"/>
              </a:buClr>
              <a:buSzPct val="60000"/>
              <a:buFont typeface="Arial" panose="020B0604020202020204" pitchFamily="34" charset="0"/>
              <a:buChar char="•"/>
              <a:defRPr sz="2400">
                <a:solidFill>
                  <a:schemeClr val="tx1">
                    <a:lumMod val="75000"/>
                    <a:lumOff val="25000"/>
                  </a:schemeClr>
                </a:solidFill>
              </a:defRPr>
            </a:lvl2pPr>
            <a:lvl3pPr marL="457189" indent="-117472">
              <a:lnSpc>
                <a:spcPct val="100000"/>
              </a:lnSpc>
              <a:spcBef>
                <a:spcPts val="2200"/>
              </a:spcBef>
              <a:buClr>
                <a:schemeClr val="tx1"/>
              </a:buClr>
              <a:buSzPct val="60000"/>
              <a:buFont typeface="Arial" panose="020B0604020202020204" pitchFamily="34" charset="0"/>
              <a:buChar char="•"/>
              <a:defRPr sz="2000">
                <a:solidFill>
                  <a:schemeClr val="tx1">
                    <a:lumMod val="75000"/>
                    <a:lumOff val="25000"/>
                  </a:schemeClr>
                </a:solidFill>
              </a:defRPr>
            </a:lvl3pPr>
            <a:lvl4pPr marL="574661" indent="-117472">
              <a:lnSpc>
                <a:spcPct val="100000"/>
              </a:lnSpc>
              <a:spcBef>
                <a:spcPts val="2200"/>
              </a:spcBef>
              <a:buClr>
                <a:schemeClr val="tx1"/>
              </a:buClr>
              <a:buSzPct val="60000"/>
              <a:buFont typeface="Arial" panose="020B0604020202020204" pitchFamily="34" charset="0"/>
              <a:buChar char="•"/>
              <a:tabLst/>
              <a:defRPr sz="1800">
                <a:solidFill>
                  <a:schemeClr val="tx1">
                    <a:lumMod val="75000"/>
                    <a:lumOff val="25000"/>
                  </a:schemeClr>
                </a:solidFill>
              </a:defRPr>
            </a:lvl4pPr>
            <a:lvl5pPr marL="744520" indent="-112710">
              <a:lnSpc>
                <a:spcPct val="100000"/>
              </a:lnSpc>
              <a:spcBef>
                <a:spcPts val="2200"/>
              </a:spcBef>
              <a:buClr>
                <a:schemeClr val="tx1"/>
              </a:buClr>
              <a:buSzPct val="60000"/>
              <a:buFont typeface="Arial" panose="020B0604020202020204" pitchFamily="34" charset="0"/>
              <a:buChar char="•"/>
              <a:defRPr sz="18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5"/>
          <p:cNvSpPr>
            <a:spLocks noGrp="1"/>
          </p:cNvSpPr>
          <p:nvPr>
            <p:ph type="title"/>
          </p:nvPr>
        </p:nvSpPr>
        <p:spPr bwMode="auto">
          <a:xfrm>
            <a:off x="419101" y="1657350"/>
            <a:ext cx="2340429"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000" kern="1200" dirty="0">
                <a:solidFill>
                  <a:schemeClr val="tx2"/>
                </a:solidFill>
                <a:latin typeface="+mj-lt"/>
                <a:ea typeface="ＭＳ Ｐゴシック" charset="0"/>
                <a:cs typeface="Tipo de letra del sistema Fina" charset="0"/>
              </a:defRPr>
            </a:lvl1pPr>
          </a:lstStyle>
          <a:p>
            <a:pPr lvl="0"/>
            <a:r>
              <a:rPr lang="en-GB"/>
              <a:t>Click to edit Master title style</a:t>
            </a:r>
          </a:p>
        </p:txBody>
      </p:sp>
    </p:spTree>
    <p:extLst>
      <p:ext uri="{BB962C8B-B14F-4D97-AF65-F5344CB8AC3E}">
        <p14:creationId xmlns:p14="http://schemas.microsoft.com/office/powerpoint/2010/main" val="344180245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530808"/>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000">
                <a:solidFill>
                  <a:schemeClr val="tx2"/>
                </a:solidFill>
              </a:defRPr>
            </a:lvl1pPr>
          </a:lstStyle>
          <a:p>
            <a:pPr lvl="0"/>
            <a:r>
              <a:rPr lang="en-GB"/>
              <a:t>Click to edit Master title style</a:t>
            </a:r>
          </a:p>
        </p:txBody>
      </p:sp>
      <p:sp>
        <p:nvSpPr>
          <p:cNvPr id="2" name="Rectangle 4">
            <a:extLst>
              <a:ext uri="{FF2B5EF4-FFF2-40B4-BE49-F238E27FC236}">
                <a16:creationId xmlns:a16="http://schemas.microsoft.com/office/drawing/2014/main" id="{6C4C4565-C97B-238E-6978-7BC85B333C53}"/>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2">
                    <a:lumMod val="65000"/>
                  </a:schemeClr>
                </a:solidFill>
                <a:latin typeface="+mn-lt"/>
                <a:ea typeface="+mn-ea"/>
                <a:cs typeface="CiscoSans Thin"/>
              </a:rPr>
              <a:t>© 2023 Cisco and/or its affiliates. All rights reserved. Cisco Confidential   </a:t>
            </a:r>
          </a:p>
        </p:txBody>
      </p:sp>
      <p:pic>
        <p:nvPicPr>
          <p:cNvPr id="4" name="Picture 3">
            <a:extLst>
              <a:ext uri="{FF2B5EF4-FFF2-40B4-BE49-F238E27FC236}">
                <a16:creationId xmlns:a16="http://schemas.microsoft.com/office/drawing/2014/main" id="{27ABAAD1-0033-287F-6098-EEFD23DD52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8763" y="4751785"/>
            <a:ext cx="921665" cy="155093"/>
          </a:xfrm>
          <a:prstGeom prst="rect">
            <a:avLst/>
          </a:prstGeom>
        </p:spPr>
      </p:pic>
    </p:spTree>
    <p:extLst>
      <p:ext uri="{BB962C8B-B14F-4D97-AF65-F5344CB8AC3E}">
        <p14:creationId xmlns:p14="http://schemas.microsoft.com/office/powerpoint/2010/main" val="36369837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gue Slide">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10"/>
            <a:ext cx="7598042" cy="1656341"/>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
        <p:nvSpPr>
          <p:cNvPr id="5" name="Text Placeholder 4">
            <a:extLst>
              <a:ext uri="{FF2B5EF4-FFF2-40B4-BE49-F238E27FC236}">
                <a16:creationId xmlns:a16="http://schemas.microsoft.com/office/drawing/2014/main" id="{A05EF10A-595A-A14D-BCA4-6106C10D2ED7}"/>
              </a:ext>
            </a:extLst>
          </p:cNvPr>
          <p:cNvSpPr>
            <a:spLocks noGrp="1"/>
          </p:cNvSpPr>
          <p:nvPr>
            <p:ph type="body" sz="quarter" idx="10"/>
          </p:nvPr>
        </p:nvSpPr>
        <p:spPr>
          <a:xfrm>
            <a:off x="533400" y="2571751"/>
            <a:ext cx="3902075" cy="1325563"/>
          </a:xfrm>
          <a:prstGeom prst="rect">
            <a:avLst/>
          </a:prstGeom>
        </p:spPr>
        <p:txBody>
          <a:bodyPr vert="horz" lIns="0" tIns="0" rIns="0" bIns="0" rtlCol="0" anchor="t" anchorCtr="0">
            <a:noAutofit/>
          </a:bodyPr>
          <a:lstStyle>
            <a:lvl1pPr marL="0" indent="0">
              <a:buNone/>
              <a:defRPr kumimoji="0" lang="en-US" sz="1800" b="0" i="0" u="none" strike="noStrike" kern="0" cap="none" spc="0" normalizeH="0" baseline="0" smtClean="0">
                <a:ln>
                  <a:noFill/>
                </a:ln>
                <a:solidFill>
                  <a:schemeClr val="bg2"/>
                </a:solidFill>
                <a:effectLst/>
                <a:uLnTx/>
                <a:uFillTx/>
                <a:latin typeface="CiscoSansTT ExtraLight" panose="020B0604020202020204"/>
                <a:ea typeface="CiscoSansTT ExtraLight" panose="020B0303020201020303" pitchFamily="34" charset="0"/>
                <a:cs typeface="CiscoSansTT ExtraLight" panose="020B0303020201020303" pitchFamily="34" charset="0"/>
              </a:defRPr>
            </a:lvl1pPr>
            <a:lvl2pPr>
              <a:defRPr lang="en-US" sz="1800" b="0" i="0" u="none" strike="noStrike" cap="none" smtClean="0">
                <a:solidFill>
                  <a:schemeClr val="accent1"/>
                </a:solidFill>
                <a:ea typeface="CiscoSansTT ExtraLight" panose="020B0303020201020303" pitchFamily="34" charset="0"/>
                <a:cs typeface="CiscoSansTT ExtraLight" panose="020B0303020201020303" pitchFamily="34" charset="0"/>
              </a:defRPr>
            </a:lvl2pPr>
            <a:lvl3pPr>
              <a:defRPr lang="en-US" sz="1800" b="0" i="0" u="none" strike="noStrike" cap="none" smtClean="0">
                <a:solidFill>
                  <a:schemeClr val="accent1"/>
                </a:solidFill>
                <a:ea typeface="CiscoSansTT ExtraLight" panose="020B0303020201020303" pitchFamily="34" charset="0"/>
                <a:cs typeface="CiscoSansTT ExtraLight" panose="020B0303020201020303" pitchFamily="34" charset="0"/>
              </a:defRPr>
            </a:lvl3pPr>
            <a:lvl4pPr>
              <a:defRPr lang="en-US" sz="1800" b="0" i="0" u="none" strike="noStrike" cap="none" smtClean="0">
                <a:solidFill>
                  <a:schemeClr val="accent1"/>
                </a:solidFill>
                <a:ea typeface="CiscoSansTT ExtraLight" panose="020B0303020201020303" pitchFamily="34" charset="0"/>
                <a:cs typeface="CiscoSansTT ExtraLight" panose="020B0303020201020303" pitchFamily="34" charset="0"/>
              </a:defRPr>
            </a:lvl4pPr>
            <a:lvl5pPr>
              <a:defRPr lang="en-US" sz="1800" b="0" i="0" u="none" strike="noStrike" cap="none">
                <a:solidFill>
                  <a:schemeClr val="accent1"/>
                </a:solidFill>
                <a:ea typeface="CiscoSansTT ExtraLight" panose="020B0303020201020303" pitchFamily="34" charset="0"/>
                <a:cs typeface="CiscoSansTT ExtraLight" panose="020B0303020201020303" pitchFamily="34" charset="0"/>
              </a:defRPr>
            </a:lvl5pPr>
          </a:lstStyle>
          <a:p>
            <a:pPr marL="169859" marR="0" lvl="0" indent="-169859" defTabSz="914378" fontAlgn="auto" latinLnBrk="0">
              <a:lnSpc>
                <a:spcPct val="110000"/>
              </a:lnSpc>
              <a:spcBef>
                <a:spcPts val="0"/>
              </a:spcBef>
              <a:spcAft>
                <a:spcPts val="1200"/>
              </a:spcAft>
              <a:buClr>
                <a:srgbClr val="00BCEB"/>
              </a:buClr>
              <a:buSzPct val="110000"/>
              <a:tabLst/>
            </a:pPr>
            <a:r>
              <a:rPr lang="en-US"/>
              <a:t>Click to edit Master text styles</a:t>
            </a:r>
          </a:p>
        </p:txBody>
      </p:sp>
    </p:spTree>
    <p:extLst>
      <p:ext uri="{BB962C8B-B14F-4D97-AF65-F5344CB8AC3E}">
        <p14:creationId xmlns:p14="http://schemas.microsoft.com/office/powerpoint/2010/main" val="42114110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Top Centre">
  <p:cSld name="Title Top Centre">
    <p:spTree>
      <p:nvGrpSpPr>
        <p:cNvPr id="1" name="Shape 17"/>
        <p:cNvGrpSpPr/>
        <p:nvPr/>
      </p:nvGrpSpPr>
      <p:grpSpPr>
        <a:xfrm>
          <a:off x="0" y="0"/>
          <a:ext cx="0" cy="0"/>
          <a:chOff x="0" y="0"/>
          <a:chExt cx="0" cy="0"/>
        </a:xfrm>
      </p:grpSpPr>
      <p:sp>
        <p:nvSpPr>
          <p:cNvPr id="18" name="Google Shape;18;p3"/>
          <p:cNvSpPr txBox="1">
            <a:spLocks noGrp="1"/>
          </p:cNvSpPr>
          <p:nvPr>
            <p:ph type="body" idx="1"/>
          </p:nvPr>
        </p:nvSpPr>
        <p:spPr>
          <a:xfrm>
            <a:off x="539750" y="540000"/>
            <a:ext cx="8064501" cy="360000"/>
          </a:xfrm>
          <a:prstGeom prst="rect">
            <a:avLst/>
          </a:prstGeom>
          <a:noFill/>
          <a:ln>
            <a:noFill/>
          </a:ln>
        </p:spPr>
        <p:txBody>
          <a:bodyPr spcFirstLastPara="1" wrap="square" lIns="0" tIns="0" rIns="0" bIns="0" anchor="t" anchorCtr="0">
            <a:noAutofit/>
          </a:bodyPr>
          <a:lstStyle>
            <a:lvl1pPr marL="0" marR="0" lvl="0" indent="0" algn="ctr" rtl="0">
              <a:lnSpc>
                <a:spcPts val="3000"/>
              </a:lnSpc>
              <a:spcBef>
                <a:spcPts val="0"/>
              </a:spcBef>
              <a:spcAft>
                <a:spcPts val="0"/>
              </a:spcAft>
              <a:buSzPts val="1400"/>
              <a:buNone/>
              <a:defRPr sz="3000" b="0" i="0" u="none" strike="noStrike" cap="none">
                <a:solidFill>
                  <a:schemeClr val="tx1"/>
                </a:solidFill>
                <a:latin typeface="CiscoSansTT ExtraLight" panose="020B0303020201020303" pitchFamily="34" charset="0"/>
                <a:ea typeface="CiscoSansTT ExtraLight" panose="020B0303020201020303" pitchFamily="34" charset="0"/>
                <a:cs typeface="CiscoSansTT ExtraLight" panose="020B0303020201020303" pitchFamily="34" charset="0"/>
                <a:sym typeface="Arial"/>
              </a:defRPr>
            </a:lvl1pPr>
            <a:lvl2pPr marL="914378" marR="0" lvl="1" indent="-22859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566" marR="0" lvl="2" indent="-22859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754" marR="0" lvl="3" indent="-22859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5943" marR="0" lvl="4" indent="-22859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132" marR="0" lvl="5" indent="-22859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320" marR="0" lvl="6" indent="-22859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509" marR="0" lvl="7" indent="-22859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697" marR="0" lvl="8" indent="-22859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lvl="0"/>
            <a:r>
              <a:rPr lang="en-GB"/>
              <a:t>Click to edit Master text styles</a:t>
            </a:r>
          </a:p>
        </p:txBody>
      </p:sp>
    </p:spTree>
    <p:extLst>
      <p:ext uri="{BB962C8B-B14F-4D97-AF65-F5344CB8AC3E}">
        <p14:creationId xmlns:p14="http://schemas.microsoft.com/office/powerpoint/2010/main" val="1710473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BC5C7-A956-C8B9-9644-9AF3B2C4FDCB}"/>
              </a:ext>
            </a:extLst>
          </p:cNvPr>
          <p:cNvPicPr>
            <a:picLocks noChangeAspect="1"/>
          </p:cNvPicPr>
          <p:nvPr userDrawn="1"/>
        </p:nvPicPr>
        <p:blipFill>
          <a:blip r:embed="rId2"/>
          <a:srcRect/>
          <a:stretch/>
        </p:blipFill>
        <p:spPr>
          <a:xfrm>
            <a:off x="0" y="0"/>
            <a:ext cx="9144000" cy="5143500"/>
          </a:xfrm>
          <a:prstGeom prst="rect">
            <a:avLst/>
          </a:pr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solidFill>
              <a:schemeClr val="accent1"/>
            </a:solid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55721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2_Half_Page_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097464" y="531812"/>
            <a:ext cx="3551237" cy="4059237"/>
          </a:xfrm>
          <a:prstGeom prst="rect">
            <a:avLst/>
          </a:prstGeom>
        </p:spPr>
        <p:txBody>
          <a:bodyPr lIns="0" rIns="0" anchor="ctr" anchorCtr="0"/>
          <a:lstStyle>
            <a:lvl1pPr marL="169859" indent="-169859">
              <a:lnSpc>
                <a:spcPct val="100000"/>
              </a:lnSpc>
              <a:buClr>
                <a:schemeClr val="accent1"/>
              </a:buClr>
              <a:buSzPct val="60000"/>
              <a:buFont typeface="Arial" panose="020B0604020202020204" pitchFamily="34" charset="0"/>
              <a:buChar char="•"/>
              <a:tabLst>
                <a:tab pos="228594" algn="l"/>
              </a:tabLst>
              <a:defRPr sz="2400">
                <a:solidFill>
                  <a:schemeClr val="tx1">
                    <a:lumMod val="75000"/>
                    <a:lumOff val="25000"/>
                  </a:schemeClr>
                </a:solidFill>
              </a:defRPr>
            </a:lvl1pPr>
            <a:lvl2pPr marL="346067" indent="-171446">
              <a:lnSpc>
                <a:spcPct val="100000"/>
              </a:lnSpc>
              <a:buClr>
                <a:schemeClr val="tx1"/>
              </a:buClr>
              <a:buSzPct val="60000"/>
              <a:buFont typeface="Arial" panose="020B0604020202020204" pitchFamily="34" charset="0"/>
              <a:buChar char="•"/>
              <a:defRPr sz="2400">
                <a:solidFill>
                  <a:schemeClr val="tx1">
                    <a:lumMod val="75000"/>
                    <a:lumOff val="25000"/>
                  </a:schemeClr>
                </a:solidFill>
              </a:defRPr>
            </a:lvl2pPr>
            <a:lvl3pPr marL="457189" indent="-117472">
              <a:lnSpc>
                <a:spcPct val="100000"/>
              </a:lnSpc>
              <a:buClr>
                <a:schemeClr val="tx1"/>
              </a:buClr>
              <a:buSzPct val="60000"/>
              <a:buFont typeface="Arial" panose="020B0604020202020204" pitchFamily="34" charset="0"/>
              <a:buChar char="•"/>
              <a:defRPr sz="2000">
                <a:solidFill>
                  <a:schemeClr val="tx1">
                    <a:lumMod val="75000"/>
                    <a:lumOff val="25000"/>
                  </a:schemeClr>
                </a:solidFill>
              </a:defRPr>
            </a:lvl3pPr>
            <a:lvl4pPr marL="574661" indent="-117472">
              <a:lnSpc>
                <a:spcPct val="100000"/>
              </a:lnSpc>
              <a:buClr>
                <a:schemeClr val="tx1"/>
              </a:buClr>
              <a:buSzPct val="60000"/>
              <a:buFont typeface="Arial" panose="020B0604020202020204" pitchFamily="34" charset="0"/>
              <a:buChar char="•"/>
              <a:tabLst/>
              <a:defRPr sz="1800">
                <a:solidFill>
                  <a:schemeClr val="tx1">
                    <a:lumMod val="75000"/>
                    <a:lumOff val="25000"/>
                  </a:schemeClr>
                </a:solidFill>
              </a:defRPr>
            </a:lvl4pPr>
            <a:lvl5pPr marL="744520" indent="-112710">
              <a:lnSpc>
                <a:spcPct val="100000"/>
              </a:lnSpc>
              <a:buClr>
                <a:schemeClr val="tx1"/>
              </a:buClr>
              <a:buSzPct val="60000"/>
              <a:buFont typeface="Arial" panose="020B0604020202020204" pitchFamily="34" charset="0"/>
              <a:buChar char="•"/>
              <a:defRPr sz="18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5">
            <a:extLst>
              <a:ext uri="{FF2B5EF4-FFF2-40B4-BE49-F238E27FC236}">
                <a16:creationId xmlns:a16="http://schemas.microsoft.com/office/drawing/2014/main" id="{A4E064F0-B168-F440-BA88-2931E20C4F6D}"/>
              </a:ext>
            </a:extLst>
          </p:cNvPr>
          <p:cNvSpPr>
            <a:spLocks noGrp="1"/>
          </p:cNvSpPr>
          <p:nvPr>
            <p:ph type="title"/>
          </p:nvPr>
        </p:nvSpPr>
        <p:spPr bwMode="auto">
          <a:xfrm>
            <a:off x="419101" y="1657350"/>
            <a:ext cx="2340429"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Tree>
    <p:extLst>
      <p:ext uri="{BB962C8B-B14F-4D97-AF65-F5344CB8AC3E}">
        <p14:creationId xmlns:p14="http://schemas.microsoft.com/office/powerpoint/2010/main" val="130282929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 column half page">
    <p:spTree>
      <p:nvGrpSpPr>
        <p:cNvPr id="1" name=""/>
        <p:cNvGrpSpPr/>
        <p:nvPr/>
      </p:nvGrpSpPr>
      <p:grpSpPr>
        <a:xfrm>
          <a:off x="0" y="0"/>
          <a:ext cx="0" cy="0"/>
          <a:chOff x="0" y="0"/>
          <a:chExt cx="0" cy="0"/>
        </a:xfrm>
      </p:grpSpPr>
      <p:sp>
        <p:nvSpPr>
          <p:cNvPr id="9" name="Round Single Corner of Rectangle 5">
            <a:extLst>
              <a:ext uri="{FF2B5EF4-FFF2-40B4-BE49-F238E27FC236}">
                <a16:creationId xmlns:a16="http://schemas.microsoft.com/office/drawing/2014/main" id="{45AAFA05-3AE2-7640-8FFC-363C40897DA2}"/>
              </a:ext>
            </a:extLst>
          </p:cNvPr>
          <p:cNvSpPr/>
          <p:nvPr userDrawn="1"/>
        </p:nvSpPr>
        <p:spPr>
          <a:xfrm rot="5400000" flipV="1">
            <a:off x="4331495" y="330997"/>
            <a:ext cx="5143499" cy="4481511"/>
          </a:xfrm>
          <a:prstGeom prst="round1Rect">
            <a:avLst>
              <a:gd name="adj" fmla="val 9411"/>
            </a:avLst>
          </a:prstGeom>
          <a:solidFill>
            <a:srgbClr val="F5F6F9"/>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8" eaLnBrk="1" fontAlgn="auto" latinLnBrk="0" hangingPunct="1">
              <a:lnSpc>
                <a:spcPts val="1320"/>
              </a:lnSpc>
              <a:spcBef>
                <a:spcPts val="0"/>
              </a:spcBef>
              <a:spcAft>
                <a:spcPts val="1000"/>
              </a:spcAft>
              <a:buClr>
                <a:srgbClr val="000000"/>
              </a:buClr>
              <a:buSzTx/>
              <a:buFont typeface="Arial"/>
              <a:buNone/>
              <a:tabLst/>
              <a:defRPr/>
            </a:pPr>
            <a:endParaRPr kumimoji="0" lang="en-US" sz="1100" b="0" i="0" u="none" strike="noStrike" kern="0" cap="none" spc="0" normalizeH="0" baseline="0" noProof="0" dirty="0">
              <a:ln>
                <a:noFill/>
              </a:ln>
              <a:noFill/>
              <a:effectLst/>
              <a:uLnTx/>
              <a:uFillTx/>
              <a:latin typeface="CiscoSansTT ExtraLight" panose="020B0604020202020204"/>
              <a:ea typeface="+mn-ea"/>
              <a:cs typeface="CiscoSansTT ExtraLight" panose="020B0303020201020303" pitchFamily="34" charset="0"/>
              <a:sym typeface="Arial"/>
            </a:endParaRPr>
          </a:p>
        </p:txBody>
      </p:sp>
      <p:sp>
        <p:nvSpPr>
          <p:cNvPr id="7" name="Text Placeholder 3"/>
          <p:cNvSpPr>
            <a:spLocks noGrp="1"/>
          </p:cNvSpPr>
          <p:nvPr>
            <p:ph type="body" sz="quarter" idx="10"/>
          </p:nvPr>
        </p:nvSpPr>
        <p:spPr>
          <a:xfrm>
            <a:off x="533399" y="1655762"/>
            <a:ext cx="3886200" cy="2633229"/>
          </a:xfrm>
          <a:prstGeom prst="rect">
            <a:avLst/>
          </a:prstGeom>
        </p:spPr>
        <p:txBody>
          <a:bodyPr lIns="0" tIns="45710" rIns="0" bIns="45710">
            <a:noAutofit/>
          </a:bodyPr>
          <a:lstStyle>
            <a:lvl1pPr marL="174621" indent="-117472">
              <a:lnSpc>
                <a:spcPct val="95000"/>
              </a:lnSpc>
              <a:spcBef>
                <a:spcPts val="1110"/>
              </a:spcBef>
              <a:buClr>
                <a:schemeClr val="accent1"/>
              </a:buClr>
              <a:buSzPct val="60000"/>
              <a:buFont typeface="Arial"/>
              <a:buChar char="•"/>
              <a:defRPr sz="1800" b="0" i="0">
                <a:solidFill>
                  <a:schemeClr val="tx1">
                    <a:lumMod val="75000"/>
                    <a:lumOff val="25000"/>
                  </a:schemeClr>
                </a:solidFill>
                <a:latin typeface="+mn-lt"/>
                <a:cs typeface="CiscoSans ExtraLight"/>
              </a:defRPr>
            </a:lvl1pPr>
            <a:lvl2pPr marL="288918" indent="-114297">
              <a:lnSpc>
                <a:spcPct val="95000"/>
              </a:lnSpc>
              <a:spcBef>
                <a:spcPts val="450"/>
              </a:spcBef>
              <a:buClr>
                <a:schemeClr val="tx1"/>
              </a:buClr>
              <a:buSzPct val="60000"/>
              <a:buFont typeface="Arial"/>
              <a:buChar char="•"/>
              <a:defRPr sz="1600" b="0" i="0">
                <a:solidFill>
                  <a:schemeClr val="tx1">
                    <a:lumMod val="75000"/>
                    <a:lumOff val="25000"/>
                  </a:schemeClr>
                </a:solidFill>
                <a:latin typeface="+mn-lt"/>
                <a:cs typeface="CiscoSans ExtraLight"/>
              </a:defRPr>
            </a:lvl2pPr>
            <a:lvl3pPr marL="403215" indent="-114297">
              <a:buClr>
                <a:schemeClr val="tx1"/>
              </a:buClr>
              <a:buSzPct val="60000"/>
              <a:buFont typeface="Arial"/>
              <a:buChar char="•"/>
              <a:defRPr sz="1400" b="0" i="0">
                <a:solidFill>
                  <a:schemeClr val="tx1">
                    <a:lumMod val="75000"/>
                    <a:lumOff val="25000"/>
                  </a:schemeClr>
                </a:solidFill>
                <a:latin typeface="+mn-lt"/>
                <a:cs typeface="CiscoSans ExtraLight"/>
              </a:defRPr>
            </a:lvl3pPr>
            <a:lvl4pPr marL="517512" indent="-114297">
              <a:buClr>
                <a:schemeClr val="tx1"/>
              </a:buClr>
              <a:buSzPct val="60000"/>
              <a:buFont typeface="Arial"/>
              <a:buChar char="•"/>
              <a:defRPr sz="1200" b="0" i="0">
                <a:solidFill>
                  <a:schemeClr val="tx1">
                    <a:lumMod val="75000"/>
                    <a:lumOff val="25000"/>
                  </a:schemeClr>
                </a:solidFill>
                <a:latin typeface="+mn-lt"/>
                <a:cs typeface="CiscoSans ExtraLight"/>
              </a:defRPr>
            </a:lvl4pPr>
            <a:lvl5pPr marL="631809" indent="-114297">
              <a:buClr>
                <a:schemeClr val="tx1"/>
              </a:buClr>
              <a:buSzPct val="60000"/>
              <a:buFont typeface="Arial"/>
              <a:buChar char="•"/>
              <a:defRPr sz="1100" b="0" i="0">
                <a:solidFill>
                  <a:schemeClr val="tx1">
                    <a:lumMod val="75000"/>
                    <a:lumOff val="25000"/>
                  </a:schemeClr>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4858736" y="1655762"/>
            <a:ext cx="3886200" cy="2633229"/>
          </a:xfrm>
          <a:prstGeom prst="rect">
            <a:avLst/>
          </a:prstGeom>
        </p:spPr>
        <p:txBody>
          <a:bodyPr lIns="0" tIns="45710" rIns="0" bIns="45710">
            <a:noAutofit/>
          </a:bodyPr>
          <a:lstStyle>
            <a:lvl1pPr marL="174621" indent="-117472">
              <a:lnSpc>
                <a:spcPct val="95000"/>
              </a:lnSpc>
              <a:spcBef>
                <a:spcPts val="1110"/>
              </a:spcBef>
              <a:buClr>
                <a:schemeClr val="accent1"/>
              </a:buClr>
              <a:buSzPct val="60000"/>
              <a:buFont typeface="Arial"/>
              <a:buChar char="•"/>
              <a:defRPr sz="1800" b="0" i="0" baseline="0">
                <a:solidFill>
                  <a:schemeClr val="tx1">
                    <a:lumMod val="75000"/>
                    <a:lumOff val="25000"/>
                  </a:schemeClr>
                </a:solidFill>
                <a:latin typeface="+mn-lt"/>
                <a:cs typeface="CiscoSans ExtraLight"/>
              </a:defRPr>
            </a:lvl1pPr>
            <a:lvl2pPr marL="288918" indent="-114297">
              <a:lnSpc>
                <a:spcPct val="95000"/>
              </a:lnSpc>
              <a:spcBef>
                <a:spcPts val="450"/>
              </a:spcBef>
              <a:buClr>
                <a:schemeClr val="tx1"/>
              </a:buClr>
              <a:buSzPct val="60000"/>
              <a:buFont typeface="Arial"/>
              <a:buChar char="•"/>
              <a:defRPr sz="1600" b="0" i="0">
                <a:solidFill>
                  <a:schemeClr val="tx1">
                    <a:lumMod val="75000"/>
                    <a:lumOff val="25000"/>
                  </a:schemeClr>
                </a:solidFill>
                <a:latin typeface="+mn-lt"/>
                <a:cs typeface="CiscoSans ExtraLight"/>
              </a:defRPr>
            </a:lvl2pPr>
            <a:lvl3pPr marL="403215" indent="-114297">
              <a:buClr>
                <a:schemeClr val="tx1"/>
              </a:buClr>
              <a:buSzPct val="60000"/>
              <a:buFont typeface="Arial"/>
              <a:buChar char="•"/>
              <a:defRPr sz="1400" b="0" i="0">
                <a:solidFill>
                  <a:schemeClr val="tx1">
                    <a:lumMod val="75000"/>
                    <a:lumOff val="25000"/>
                  </a:schemeClr>
                </a:solidFill>
                <a:latin typeface="+mn-lt"/>
                <a:cs typeface="CiscoSans ExtraLight"/>
              </a:defRPr>
            </a:lvl3pPr>
            <a:lvl4pPr marL="517512" indent="-114297">
              <a:buClr>
                <a:schemeClr val="tx1"/>
              </a:buClr>
              <a:buSzPct val="60000"/>
              <a:buFont typeface="Arial"/>
              <a:buChar char="•"/>
              <a:defRPr sz="1200" b="0" i="0">
                <a:solidFill>
                  <a:schemeClr val="tx1">
                    <a:lumMod val="75000"/>
                    <a:lumOff val="25000"/>
                  </a:schemeClr>
                </a:solidFill>
                <a:latin typeface="+mn-lt"/>
                <a:cs typeface="CiscoSans ExtraLight"/>
              </a:defRPr>
            </a:lvl4pPr>
            <a:lvl5pPr marL="631809" indent="-114297">
              <a:buClr>
                <a:schemeClr val="tx1"/>
              </a:buClr>
              <a:buSzPct val="60000"/>
              <a:buFont typeface="Arial"/>
              <a:buChar char="•"/>
              <a:defRPr sz="1100" b="0" i="0">
                <a:solidFill>
                  <a:schemeClr val="tx1">
                    <a:lumMod val="75000"/>
                    <a:lumOff val="25000"/>
                  </a:schemeClr>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437767" y="341314"/>
            <a:ext cx="4224722"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000">
                <a:solidFill>
                  <a:schemeClr val="tx2"/>
                </a:solidFill>
              </a:defRPr>
            </a:lvl1pPr>
          </a:lstStyle>
          <a:p>
            <a:pPr lvl="0"/>
            <a:r>
              <a:rPr lang="en-US"/>
              <a:t>Click to edit Master title style</a:t>
            </a:r>
            <a:endParaRPr lang="en-GB"/>
          </a:p>
        </p:txBody>
      </p:sp>
      <p:sp>
        <p:nvSpPr>
          <p:cNvPr id="10" name="Text Placeholder 3">
            <a:extLst>
              <a:ext uri="{FF2B5EF4-FFF2-40B4-BE49-F238E27FC236}">
                <a16:creationId xmlns:a16="http://schemas.microsoft.com/office/drawing/2014/main" id="{F5654138-DEA3-5549-B500-5A7B904183D8}"/>
              </a:ext>
            </a:extLst>
          </p:cNvPr>
          <p:cNvSpPr>
            <a:spLocks noGrp="1"/>
          </p:cNvSpPr>
          <p:nvPr>
            <p:ph type="body" sz="quarter" idx="12" hasCustomPrompt="1"/>
          </p:nvPr>
        </p:nvSpPr>
        <p:spPr>
          <a:xfrm>
            <a:off x="462301" y="1062991"/>
            <a:ext cx="8277344" cy="441007"/>
          </a:xfrm>
          <a:prstGeom prst="rect">
            <a:avLst/>
          </a:prstGeom>
        </p:spPr>
        <p:txBody>
          <a:bodyPr lIns="91420" tIns="45710" rIns="91420" bIns="45710">
            <a:noAutofit/>
          </a:bodyPr>
          <a:lstStyle>
            <a:lvl1pPr marL="57149" indent="0">
              <a:lnSpc>
                <a:spcPct val="95000"/>
              </a:lnSpc>
              <a:spcBef>
                <a:spcPts val="1110"/>
              </a:spcBef>
              <a:buClr>
                <a:schemeClr val="accent1"/>
              </a:buClr>
              <a:buSzPct val="80000"/>
              <a:buFont typeface="Arial"/>
              <a:buNone/>
              <a:defRPr sz="2400" b="0" i="0">
                <a:solidFill>
                  <a:schemeClr val="accent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lumMod val="75000"/>
                    <a:lumOff val="25000"/>
                  </a:schemeClr>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lumMod val="75000"/>
                    <a:lumOff val="25000"/>
                  </a:schemeClr>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lumMod val="75000"/>
                    <a:lumOff val="25000"/>
                  </a:schemeClr>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lumMod val="75000"/>
                    <a:lumOff val="25000"/>
                  </a:schemeClr>
                </a:solidFill>
                <a:latin typeface="+mn-lt"/>
                <a:ea typeface="CiscoSansTT Thin" charset="0"/>
                <a:cs typeface="CiscoSansTT Thin" charset="0"/>
              </a:defRPr>
            </a:lvl5pPr>
          </a:lstStyle>
          <a:p>
            <a:pPr lvl="0"/>
            <a:r>
              <a:rPr lang="en-GB"/>
              <a:t>Subheading</a:t>
            </a:r>
            <a:endParaRPr lang="en-US"/>
          </a:p>
        </p:txBody>
      </p:sp>
    </p:spTree>
    <p:extLst>
      <p:ext uri="{BB962C8B-B14F-4D97-AF65-F5344CB8AC3E}">
        <p14:creationId xmlns:p14="http://schemas.microsoft.com/office/powerpoint/2010/main" val="10076353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Bullet Option 2">
    <p:spTree>
      <p:nvGrpSpPr>
        <p:cNvPr id="1" name=""/>
        <p:cNvGrpSpPr/>
        <p:nvPr/>
      </p:nvGrpSpPr>
      <p:grpSpPr>
        <a:xfrm>
          <a:off x="0" y="0"/>
          <a:ext cx="0" cy="0"/>
          <a:chOff x="0" y="0"/>
          <a:chExt cx="0" cy="0"/>
        </a:xfrm>
      </p:grpSpPr>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tx2"/>
                </a:solidFill>
              </a:defRPr>
            </a:lvl1pPr>
          </a:lstStyle>
          <a:p>
            <a:pPr lvl="0"/>
            <a:r>
              <a:rPr lang="en-GB"/>
              <a:t>Click to edit Master title style</a:t>
            </a:r>
          </a:p>
        </p:txBody>
      </p:sp>
      <p:sp>
        <p:nvSpPr>
          <p:cNvPr id="5" name="Round Single Corner of Rectangle 5">
            <a:extLst>
              <a:ext uri="{FF2B5EF4-FFF2-40B4-BE49-F238E27FC236}">
                <a16:creationId xmlns:a16="http://schemas.microsoft.com/office/drawing/2014/main" id="{F29AE97A-AA07-E448-9A51-769426B0D24F}"/>
              </a:ext>
            </a:extLst>
          </p:cNvPr>
          <p:cNvSpPr/>
          <p:nvPr userDrawn="1"/>
        </p:nvSpPr>
        <p:spPr>
          <a:xfrm rot="10800000" flipH="1" flipV="1">
            <a:off x="1" y="1538288"/>
            <a:ext cx="8877299" cy="3602037"/>
          </a:xfrm>
          <a:prstGeom prst="round1Rect">
            <a:avLst>
              <a:gd name="adj" fmla="val 5936"/>
            </a:avLst>
          </a:prstGeom>
          <a:solidFill>
            <a:srgbClr val="F5F6F9"/>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8" eaLnBrk="1" fontAlgn="auto" latinLnBrk="0" hangingPunct="1">
              <a:lnSpc>
                <a:spcPts val="1320"/>
              </a:lnSpc>
              <a:spcBef>
                <a:spcPts val="0"/>
              </a:spcBef>
              <a:spcAft>
                <a:spcPts val="1000"/>
              </a:spcAft>
              <a:buClr>
                <a:srgbClr val="000000"/>
              </a:buClr>
              <a:buSzTx/>
              <a:buFont typeface="Arial"/>
              <a:buNone/>
              <a:tabLst/>
              <a:defRPr/>
            </a:pPr>
            <a:endParaRPr kumimoji="0" lang="en-US" sz="1100" b="0" i="0" u="none" strike="noStrike" kern="0" cap="none" spc="0" normalizeH="0" baseline="0" noProof="0" dirty="0">
              <a:ln>
                <a:noFill/>
              </a:ln>
              <a:noFill/>
              <a:effectLst/>
              <a:uLnTx/>
              <a:uFillTx/>
              <a:latin typeface="CiscoSansTT ExtraLight" panose="020B0604020202020204"/>
              <a:ea typeface="+mn-ea"/>
              <a:cs typeface="CiscoSansTT ExtraLight" panose="020B0303020201020303" pitchFamily="34" charset="0"/>
              <a:sym typeface="Arial"/>
            </a:endParaRPr>
          </a:p>
        </p:txBody>
      </p:sp>
      <p:sp>
        <p:nvSpPr>
          <p:cNvPr id="4" name="Text Placeholder 3"/>
          <p:cNvSpPr>
            <a:spLocks noGrp="1"/>
          </p:cNvSpPr>
          <p:nvPr>
            <p:ph type="body" sz="quarter" idx="10" hasCustomPrompt="1"/>
          </p:nvPr>
        </p:nvSpPr>
        <p:spPr>
          <a:xfrm>
            <a:off x="462301" y="1771650"/>
            <a:ext cx="8277344" cy="2819400"/>
          </a:xfrm>
          <a:prstGeom prst="rect">
            <a:avLst/>
          </a:prstGeom>
        </p:spPr>
        <p:txBody>
          <a:bodyPr lIns="91420" tIns="45710" rIns="91420" bIns="45710">
            <a:noAutofit/>
          </a:bodyPr>
          <a:lstStyle>
            <a:lvl1pPr marL="228594" indent="-171446">
              <a:lnSpc>
                <a:spcPct val="95000"/>
              </a:lnSpc>
              <a:spcBef>
                <a:spcPts val="1110"/>
              </a:spcBef>
              <a:buClr>
                <a:schemeClr val="accent1"/>
              </a:buClr>
              <a:buSzPct val="80000"/>
              <a:buFont typeface="Arial"/>
              <a:buChar char="•"/>
              <a:defRPr sz="1800" b="0" i="0">
                <a:solidFill>
                  <a:schemeClr val="tx1">
                    <a:lumMod val="75000"/>
                    <a:lumOff val="25000"/>
                  </a:schemeClr>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600" b="0" i="0">
                <a:solidFill>
                  <a:schemeClr val="tx1">
                    <a:lumMod val="75000"/>
                    <a:lumOff val="25000"/>
                  </a:schemeClr>
                </a:solidFill>
                <a:latin typeface="+mn-lt"/>
                <a:ea typeface="CiscoSansTT Thin" charset="0"/>
                <a:cs typeface="CiscoSansTT Thin" charset="0"/>
              </a:defRPr>
            </a:lvl2pPr>
            <a:lvl3pPr marL="685783" indent="-109535">
              <a:buClr>
                <a:schemeClr val="tx1"/>
              </a:buClr>
              <a:buSzPct val="80000"/>
              <a:buFont typeface="Arial"/>
              <a:buChar char="•"/>
              <a:defRPr sz="1400" b="0" i="0">
                <a:solidFill>
                  <a:schemeClr val="tx1">
                    <a:lumMod val="75000"/>
                    <a:lumOff val="25000"/>
                  </a:schemeClr>
                </a:solidFill>
                <a:latin typeface="+mn-lt"/>
                <a:ea typeface="CiscoSansTT Thin" charset="0"/>
                <a:cs typeface="CiscoSansTT Thin" charset="0"/>
              </a:defRPr>
            </a:lvl3pPr>
            <a:lvl4pPr marL="911012" indent="-171411">
              <a:buClr>
                <a:schemeClr val="tx1"/>
              </a:buClr>
              <a:buSzPct val="80000"/>
              <a:buFont typeface="Arial"/>
              <a:buChar char="•"/>
              <a:defRPr sz="1200" b="0" i="0">
                <a:solidFill>
                  <a:schemeClr val="tx1">
                    <a:lumMod val="75000"/>
                    <a:lumOff val="25000"/>
                  </a:schemeClr>
                </a:solidFill>
                <a:latin typeface="+mn-lt"/>
                <a:ea typeface="CiscoSansTT Thin" charset="0"/>
                <a:cs typeface="CiscoSansTT Thin" charset="0"/>
              </a:defRPr>
            </a:lvl4pPr>
            <a:lvl5pPr marL="1082423" indent="-168236">
              <a:buClr>
                <a:schemeClr val="tx1"/>
              </a:buClr>
              <a:buSzPct val="80000"/>
              <a:buFont typeface="Arial"/>
              <a:buChar char="•"/>
              <a:defRPr sz="1100" b="0" i="0">
                <a:solidFill>
                  <a:schemeClr val="tx1">
                    <a:lumMod val="75000"/>
                    <a:lumOff val="25000"/>
                  </a:schemeClr>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3">
            <a:extLst>
              <a:ext uri="{FF2B5EF4-FFF2-40B4-BE49-F238E27FC236}">
                <a16:creationId xmlns:a16="http://schemas.microsoft.com/office/drawing/2014/main" id="{D6FFFDED-3906-5748-BC32-3EDCBA2BD90C}"/>
              </a:ext>
            </a:extLst>
          </p:cNvPr>
          <p:cNvSpPr>
            <a:spLocks noGrp="1"/>
          </p:cNvSpPr>
          <p:nvPr>
            <p:ph type="body" sz="quarter" idx="11" hasCustomPrompt="1"/>
          </p:nvPr>
        </p:nvSpPr>
        <p:spPr>
          <a:xfrm>
            <a:off x="462301" y="868681"/>
            <a:ext cx="8277344" cy="441007"/>
          </a:xfrm>
          <a:prstGeom prst="rect">
            <a:avLst/>
          </a:prstGeom>
        </p:spPr>
        <p:txBody>
          <a:bodyPr lIns="91420" tIns="45710" rIns="91420" bIns="45710">
            <a:noAutofit/>
          </a:bodyPr>
          <a:lstStyle>
            <a:lvl1pPr marL="57149" indent="0">
              <a:lnSpc>
                <a:spcPct val="95000"/>
              </a:lnSpc>
              <a:spcBef>
                <a:spcPts val="1110"/>
              </a:spcBef>
              <a:buClr>
                <a:schemeClr val="accent1"/>
              </a:buClr>
              <a:buSzPct val="80000"/>
              <a:buFont typeface="Arial"/>
              <a:buNone/>
              <a:defRPr sz="2400" b="0" i="0">
                <a:solidFill>
                  <a:schemeClr val="accent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lumMod val="75000"/>
                    <a:lumOff val="25000"/>
                  </a:schemeClr>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lumMod val="75000"/>
                    <a:lumOff val="25000"/>
                  </a:schemeClr>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lumMod val="75000"/>
                    <a:lumOff val="25000"/>
                  </a:schemeClr>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lumMod val="75000"/>
                    <a:lumOff val="25000"/>
                  </a:schemeClr>
                </a:solidFill>
                <a:latin typeface="+mn-lt"/>
                <a:ea typeface="CiscoSansTT Thin" charset="0"/>
                <a:cs typeface="CiscoSansTT Thin" charset="0"/>
              </a:defRPr>
            </a:lvl5pPr>
          </a:lstStyle>
          <a:p>
            <a:pPr lvl="0"/>
            <a:r>
              <a:rPr lang="en-GB"/>
              <a:t>Subheading</a:t>
            </a:r>
            <a:endParaRPr lang="en-US"/>
          </a:p>
        </p:txBody>
      </p:sp>
    </p:spTree>
    <p:extLst>
      <p:ext uri="{BB962C8B-B14F-4D97-AF65-F5344CB8AC3E}">
        <p14:creationId xmlns:p14="http://schemas.microsoft.com/office/powerpoint/2010/main" val="17521895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Freeform 6"/>
          <p:cNvSpPr>
            <a:spLocks noChangeAspect="1" noEditPoints="1"/>
          </p:cNvSpPr>
          <p:nvPr userDrawn="1"/>
        </p:nvSpPr>
        <p:spPr bwMode="auto">
          <a:xfrm>
            <a:off x="3762995" y="2129077"/>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Tree>
    <p:extLst>
      <p:ext uri="{BB962C8B-B14F-4D97-AF65-F5344CB8AC3E}">
        <p14:creationId xmlns:p14="http://schemas.microsoft.com/office/powerpoint/2010/main" val="15117030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32372B4-87A1-974E-A6F5-2BB1FD0EADC5}"/>
              </a:ext>
            </a:extLst>
          </p:cNvPr>
          <p:cNvSpPr>
            <a:spLocks noGrp="1"/>
          </p:cNvSpPr>
          <p:nvPr>
            <p:ph type="body" sz="quarter" idx="10" hasCustomPrompt="1"/>
          </p:nvPr>
        </p:nvSpPr>
        <p:spPr>
          <a:xfrm>
            <a:off x="438150" y="973134"/>
            <a:ext cx="8345488" cy="584200"/>
          </a:xfrm>
        </p:spPr>
        <p:txBody>
          <a:bodyPr/>
          <a:lstStyle>
            <a:lvl1pPr marL="7937" indent="0">
              <a:buNone/>
              <a:defRPr sz="2000">
                <a:solidFill>
                  <a:schemeClr val="accent1"/>
                </a:solidFill>
              </a:defRPr>
            </a:lvl1pPr>
            <a:lvl2pPr marL="12700" indent="0">
              <a:buNone/>
              <a:tabLst/>
              <a:defRPr sz="1800">
                <a:solidFill>
                  <a:schemeClr val="accent2"/>
                </a:solidFill>
              </a:defRPr>
            </a:lvl2pPr>
            <a:lvl3pPr marL="12700" indent="0">
              <a:buNone/>
              <a:tabLst/>
              <a:defRPr sz="1800">
                <a:solidFill>
                  <a:schemeClr val="accent2"/>
                </a:solidFill>
              </a:defRPr>
            </a:lvl3pPr>
            <a:lvl4pPr marL="12700" indent="0">
              <a:buNone/>
              <a:tabLst/>
              <a:defRPr sz="1800">
                <a:solidFill>
                  <a:schemeClr val="accent2"/>
                </a:solidFill>
              </a:defRPr>
            </a:lvl4pPr>
            <a:lvl5pPr marL="12700" indent="0">
              <a:buNone/>
              <a:tabLst/>
              <a:defRPr sz="1800">
                <a:solidFill>
                  <a:schemeClr val="accent2"/>
                </a:solidFill>
              </a:defRPr>
            </a:lvl5pPr>
          </a:lstStyle>
          <a:p>
            <a:pPr lvl="0"/>
            <a:r>
              <a:rPr lang="en-US"/>
              <a:t>Subtitle Goes Here (20pt)</a:t>
            </a:r>
          </a:p>
        </p:txBody>
      </p:sp>
      <p:sp>
        <p:nvSpPr>
          <p:cNvPr id="4" name="Title Placeholder 5">
            <a:extLst>
              <a:ext uri="{FF2B5EF4-FFF2-40B4-BE49-F238E27FC236}">
                <a16:creationId xmlns:a16="http://schemas.microsoft.com/office/drawing/2014/main" id="{6FBE4380-8968-7E4F-AB04-1E7E6B1B75F2}"/>
              </a:ext>
            </a:extLst>
          </p:cNvPr>
          <p:cNvSpPr>
            <a:spLocks noGrp="1"/>
          </p:cNvSpPr>
          <p:nvPr>
            <p:ph type="title"/>
          </p:nvPr>
        </p:nvSpPr>
        <p:spPr bwMode="auto">
          <a:xfrm>
            <a:off x="437766" y="490451"/>
            <a:ext cx="8345488" cy="582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p>
            <a:pPr lvl="0"/>
            <a:r>
              <a:rPr lang="en-GB"/>
              <a:t>Title Goes Here (28pt)</a:t>
            </a:r>
          </a:p>
        </p:txBody>
      </p:sp>
    </p:spTree>
    <p:extLst>
      <p:ext uri="{BB962C8B-B14F-4D97-AF65-F5344CB8AC3E}">
        <p14:creationId xmlns:p14="http://schemas.microsoft.com/office/powerpoint/2010/main" val="1583404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3AF0B-E1C0-5716-75E4-837229A01BB9}"/>
              </a:ext>
            </a:extLst>
          </p:cNvPr>
          <p:cNvPicPr>
            <a:picLocks noChangeAspect="1"/>
          </p:cNvPicPr>
          <p:nvPr userDrawn="1"/>
        </p:nvPicPr>
        <p:blipFill>
          <a:blip r:embed="rId2"/>
          <a:srcRect/>
          <a:stretch/>
        </p:blipFill>
        <p:spPr>
          <a:xfrm>
            <a:off x="0" y="0"/>
            <a:ext cx="9144000" cy="5143500"/>
          </a:xfrm>
          <a:prstGeom prst="rect">
            <a:avLst/>
          </a:prstGeom>
        </p:spPr>
      </p:pic>
      <p:grpSp>
        <p:nvGrpSpPr>
          <p:cNvPr id="11" name="Group 10">
            <a:extLst>
              <a:ext uri="{FF2B5EF4-FFF2-40B4-BE49-F238E27FC236}">
                <a16:creationId xmlns:a16="http://schemas.microsoft.com/office/drawing/2014/main" id="{D6DB497E-9AE8-214E-ADAE-EB78FF7DC5BE}"/>
              </a:ext>
            </a:extLst>
          </p:cNvPr>
          <p:cNvGrpSpPr/>
          <p:nvPr userDrawn="1"/>
        </p:nvGrpSpPr>
        <p:grpSpPr>
          <a:xfrm>
            <a:off x="536418" y="4785947"/>
            <a:ext cx="1005840" cy="274194"/>
            <a:chOff x="536418" y="4785947"/>
            <a:chExt cx="1005840" cy="274194"/>
          </a:xfrm>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solidFill>
              <a:schemeClr val="bg2"/>
            </a:solid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solidFill>
              <a:schemeClr val="accent1"/>
            </a:solid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spTree>
    <p:extLst>
      <p:ext uri="{BB962C8B-B14F-4D97-AF65-F5344CB8AC3E}">
        <p14:creationId xmlns:p14="http://schemas.microsoft.com/office/powerpoint/2010/main" val="3376080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3">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4A13D7-2B82-FF4B-ED6C-AE1FBB0B9A97}"/>
              </a:ext>
            </a:extLst>
          </p:cNvPr>
          <p:cNvPicPr>
            <a:picLocks noChangeAspect="1"/>
          </p:cNvPicPr>
          <p:nvPr userDrawn="1"/>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solidFill>
              <a:schemeClr val="bg2"/>
            </a:solid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77545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4">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E021D-F999-39BA-382E-6791B851DE00}"/>
              </a:ext>
            </a:extLst>
          </p:cNvPr>
          <p:cNvPicPr>
            <a:picLocks noChangeAspect="1"/>
          </p:cNvPicPr>
          <p:nvPr userDrawn="1"/>
        </p:nvPicPr>
        <p:blipFill>
          <a:blip r:embed="rId2"/>
          <a:srcRect/>
          <a:stretch/>
        </p:blipFill>
        <p:spPr>
          <a:xfrm>
            <a:off x="0" y="0"/>
            <a:ext cx="9144000" cy="5143500"/>
          </a:xfrm>
          <a:prstGeom prst="rect">
            <a:avLst/>
          </a:pr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userDrawn="1"/>
        </p:nvGrpSpPr>
        <p:grpSpPr>
          <a:xfrm>
            <a:off x="536418" y="4785947"/>
            <a:ext cx="1005840" cy="274194"/>
            <a:chOff x="536418" y="4785947"/>
            <a:chExt cx="1005840" cy="274194"/>
          </a:xfrm>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solidFill>
              <a:schemeClr val="bg2"/>
            </a:solid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solidFill>
              <a:schemeClr val="accent1"/>
            </a:solid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24125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image" Target="../media/image21.emf"/><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cSld>
  <p:clrMap bg1="lt1" tx1="dk1" bg2="lt2" tx2="dk2" accent1="accent1" accent2="accent2" accent3="accent3" accent4="accent4" accent5="accent5" accent6="accent6" hlink="hlink" folHlink="folHlink"/>
  <p:sldLayoutIdLst>
    <p:sldLayoutId id="2147484015" r:id="rId1"/>
    <p:sldLayoutId id="2147483874" r:id="rId2"/>
    <p:sldLayoutId id="2147484048" r:id="rId3"/>
    <p:sldLayoutId id="2147484042" r:id="rId4"/>
    <p:sldLayoutId id="2147484017" r:id="rId5"/>
    <p:sldLayoutId id="2147484025" r:id="rId6"/>
    <p:sldLayoutId id="2147484027" r:id="rId7"/>
    <p:sldLayoutId id="2147484026" r:id="rId8"/>
    <p:sldLayoutId id="2147484034" r:id="rId9"/>
    <p:sldLayoutId id="2147484043" r:id="rId10"/>
    <p:sldLayoutId id="2147484028" r:id="rId11"/>
    <p:sldLayoutId id="2147484036" r:id="rId12"/>
    <p:sldLayoutId id="2147484035" r:id="rId13"/>
    <p:sldLayoutId id="2147484037" r:id="rId14"/>
    <p:sldLayoutId id="2147484038" r:id="rId15"/>
    <p:sldLayoutId id="2147484050" r:id="rId16"/>
    <p:sldLayoutId id="2147484041" r:id="rId17"/>
    <p:sldLayoutId id="2147484018" r:id="rId18"/>
    <p:sldLayoutId id="2147484051" r:id="rId19"/>
    <p:sldLayoutId id="2147483976" r:id="rId20"/>
    <p:sldLayoutId id="2147483885" r:id="rId21"/>
    <p:sldLayoutId id="2147484052" r:id="rId22"/>
    <p:sldLayoutId id="2147484040" r:id="rId23"/>
    <p:sldLayoutId id="2147484019" r:id="rId24"/>
    <p:sldLayoutId id="2147484020" r:id="rId25"/>
    <p:sldLayoutId id="2147484021" r:id="rId26"/>
    <p:sldLayoutId id="2147484022" r:id="rId27"/>
    <p:sldLayoutId id="2147484023" r:id="rId28"/>
    <p:sldLayoutId id="2147484024" r:id="rId29"/>
    <p:sldLayoutId id="2147484039" r:id="rId30"/>
    <p:sldLayoutId id="2147484011" r:id="rId31"/>
    <p:sldLayoutId id="2147483982" r:id="rId32"/>
    <p:sldLayoutId id="2147483985" r:id="rId33"/>
    <p:sldLayoutId id="2147483986" r:id="rId34"/>
    <p:sldLayoutId id="2147484046" r:id="rId35"/>
    <p:sldLayoutId id="2147484047" r:id="rId36"/>
    <p:sldLayoutId id="2147483978" r:id="rId37"/>
    <p:sldLayoutId id="2147483979" r:id="rId38"/>
    <p:sldLayoutId id="2147483980" r:id="rId39"/>
    <p:sldLayoutId id="2147483969" r:id="rId40"/>
    <p:sldLayoutId id="2147483968" r:id="rId41"/>
    <p:sldLayoutId id="2147483973" r:id="rId42"/>
    <p:sldLayoutId id="2147483970" r:id="rId43"/>
    <p:sldLayoutId id="2147483987" r:id="rId44"/>
    <p:sldLayoutId id="2147483983" r:id="rId45"/>
    <p:sldLayoutId id="2147483971" r:id="rId46"/>
    <p:sldLayoutId id="2147483972" r:id="rId47"/>
    <p:sldLayoutId id="2147484033" r:id="rId48"/>
    <p:sldLayoutId id="2147484049" r:id="rId49"/>
    <p:sldLayoutId id="2147483897" r:id="rId50"/>
    <p:sldLayoutId id="2147484053" r:id="rId51"/>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24" userDrawn="1">
          <p15:clr>
            <a:srgbClr val="F26B43"/>
          </p15:clr>
        </p15:guide>
        <p15:guide id="4" orient="horz" pos="757" userDrawn="1">
          <p15:clr>
            <a:srgbClr val="F26B43"/>
          </p15:clr>
        </p15:guide>
        <p15:guide id="5" orient="horz" pos="324" userDrawn="1">
          <p15:clr>
            <a:srgbClr val="F26B43"/>
          </p15:clr>
        </p15:guide>
        <p15:guide id="6" pos="2876" userDrawn="1">
          <p15:clr>
            <a:srgbClr val="F26B43"/>
          </p15:clr>
        </p15:guide>
        <p15:guide id="7" orient="horz" pos="1620" userDrawn="1">
          <p15:clr>
            <a:srgbClr val="F26B43"/>
          </p15:clr>
        </p15:guide>
        <p15:guide id="9" orient="horz" pos="50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a:t>Title Goes Here (28pt)</a:t>
            </a:r>
          </a:p>
        </p:txBody>
      </p:sp>
      <p:sp>
        <p:nvSpPr>
          <p:cNvPr id="2" name="Text Placeholder 1">
            <a:extLst>
              <a:ext uri="{FF2B5EF4-FFF2-40B4-BE49-F238E27FC236}">
                <a16:creationId xmlns:a16="http://schemas.microsoft.com/office/drawing/2014/main" id="{A9EF330F-B908-6346-B31E-2887F4B77649}"/>
              </a:ext>
            </a:extLst>
          </p:cNvPr>
          <p:cNvSpPr>
            <a:spLocks noGrp="1"/>
          </p:cNvSpPr>
          <p:nvPr>
            <p:ph type="body" idx="1"/>
          </p:nvPr>
        </p:nvSpPr>
        <p:spPr>
          <a:xfrm>
            <a:off x="437766" y="1204533"/>
            <a:ext cx="8348472" cy="3313112"/>
          </a:xfrm>
          <a:prstGeom prst="rect">
            <a:avLst/>
          </a:prstGeom>
        </p:spPr>
        <p:txBody>
          <a:bodyPr vert="horz" lIns="91440" tIns="45720" rIns="91440" bIns="45720" rtlCol="0">
            <a:no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38" name="Rectangle 7">
            <a:extLst>
              <a:ext uri="{FF2B5EF4-FFF2-40B4-BE49-F238E27FC236}">
                <a16:creationId xmlns:a16="http://schemas.microsoft.com/office/drawing/2014/main" id="{BE2A35EC-DBE8-634E-9F00-D46A28C2F392}"/>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2">
                    <a:lumMod val="65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2">
                  <a:lumMod val="65000"/>
                </a:schemeClr>
              </a:solidFill>
              <a:latin typeface="+mn-lt"/>
              <a:ea typeface="+mn-ea"/>
              <a:cs typeface="CiscoSans Thin"/>
            </a:endParaRPr>
          </a:p>
        </p:txBody>
      </p:sp>
      <p:sp>
        <p:nvSpPr>
          <p:cNvPr id="24" name="Rectangle 4">
            <a:extLst>
              <a:ext uri="{FF2B5EF4-FFF2-40B4-BE49-F238E27FC236}">
                <a16:creationId xmlns:a16="http://schemas.microsoft.com/office/drawing/2014/main" id="{190C3DC9-A637-1940-80C1-DAB6952B20CA}"/>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2">
                    <a:lumMod val="65000"/>
                  </a:schemeClr>
                </a:solidFill>
                <a:latin typeface="+mn-lt"/>
                <a:ea typeface="+mn-ea"/>
                <a:cs typeface="CiscoSans Thin"/>
              </a:rPr>
              <a:t>© 2023 Cisco and/or its affiliates. All rights reserved. Cisco Confidential   </a:t>
            </a:r>
          </a:p>
        </p:txBody>
      </p:sp>
      <p:pic>
        <p:nvPicPr>
          <p:cNvPr id="26" name="Picture 25">
            <a:extLst>
              <a:ext uri="{FF2B5EF4-FFF2-40B4-BE49-F238E27FC236}">
                <a16:creationId xmlns:a16="http://schemas.microsoft.com/office/drawing/2014/main" id="{78D06996-3B20-B946-86A3-ED52628C50BD}"/>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528763" y="4751785"/>
            <a:ext cx="921665" cy="155093"/>
          </a:xfrm>
          <a:prstGeom prst="rect">
            <a:avLst/>
          </a:prstGeom>
        </p:spPr>
      </p:pic>
    </p:spTree>
    <p:extLst>
      <p:ext uri="{BB962C8B-B14F-4D97-AF65-F5344CB8AC3E}">
        <p14:creationId xmlns:p14="http://schemas.microsoft.com/office/powerpoint/2010/main" val="1263341418"/>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Lst>
  <p:txStyles>
    <p:titleStyle>
      <a:lvl1pPr algn="l" defTabSz="684196" rtl="0" eaLnBrk="1" fontAlgn="base" hangingPunct="1">
        <a:lnSpc>
          <a:spcPct val="90000"/>
        </a:lnSpc>
        <a:spcBef>
          <a:spcPct val="0"/>
        </a:spcBef>
        <a:spcAft>
          <a:spcPct val="0"/>
        </a:spcAft>
        <a:defRPr lang="en-US" sz="2800" b="0" i="0" u="none" kern="1200" dirty="0">
          <a:solidFill>
            <a:srgbClr val="0D274D"/>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228594" indent="-220658" algn="l" defTabSz="684196" rtl="0" eaLnBrk="1" fontAlgn="base" hangingPunct="1">
        <a:lnSpc>
          <a:spcPct val="95000"/>
        </a:lnSpc>
        <a:spcBef>
          <a:spcPts val="1200"/>
        </a:spcBef>
        <a:spcAft>
          <a:spcPct val="0"/>
        </a:spcAft>
        <a:buClr>
          <a:schemeClr val="accent1"/>
        </a:buClr>
        <a:buSzPct val="80000"/>
        <a:buFont typeface="Arial" charset="0"/>
        <a:buChar char="•"/>
        <a:tabLst/>
        <a:defRPr lang="en-US" sz="1800" kern="1200" dirty="0">
          <a:solidFill>
            <a:schemeClr val="tx1"/>
          </a:solidFill>
          <a:latin typeface="+mn-lt"/>
          <a:ea typeface="ＭＳ Ｐゴシック" charset="0"/>
          <a:cs typeface="CiscoSans"/>
        </a:defRPr>
      </a:lvl1pPr>
      <a:lvl2pPr marL="448045" indent="-209545" algn="l" defTabSz="684196"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227007" algn="l"/>
        </a:tabLst>
        <a:defRPr lang="en-US" sz="1600" kern="1200" dirty="0" smtClean="0">
          <a:solidFill>
            <a:schemeClr val="tx1"/>
          </a:solidFill>
          <a:latin typeface="+mn-lt"/>
          <a:ea typeface="ＭＳ Ｐゴシック" charset="0"/>
          <a:cs typeface="CiscoSans"/>
        </a:defRPr>
      </a:lvl2pPr>
      <a:lvl3pPr marL="621776" indent="-171446" algn="l" defTabSz="684196" rtl="0" eaLnBrk="1" fontAlgn="base" hangingPunct="1">
        <a:lnSpc>
          <a:spcPct val="95000"/>
        </a:lnSpc>
        <a:spcBef>
          <a:spcPts val="600"/>
        </a:spcBef>
        <a:spcAft>
          <a:spcPct val="0"/>
        </a:spcAft>
        <a:buClr>
          <a:schemeClr val="accent1"/>
        </a:buClr>
        <a:buSzPct val="80000"/>
        <a:buFont typeface="Arial" charset="0"/>
        <a:buChar char="•"/>
        <a:tabLst/>
        <a:defRPr lang="en-US" sz="1400" kern="1200" dirty="0">
          <a:solidFill>
            <a:schemeClr val="tx1"/>
          </a:solidFill>
          <a:latin typeface="+mn-lt"/>
          <a:ea typeface="ＭＳ Ｐゴシック" charset="0"/>
          <a:cs typeface="CiscoSans"/>
        </a:defRPr>
      </a:lvl3pPr>
      <a:lvl4pPr marL="800080" indent="-185733" algn="l" defTabSz="684196"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26" indent="-171446" algn="l" defTabSz="684196"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44">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25.xml"/><Relationship Id="rId16" Type="http://schemas.openxmlformats.org/officeDocument/2006/relationships/image" Target="../media/image83.svg"/><Relationship Id="rId1" Type="http://schemas.openxmlformats.org/officeDocument/2006/relationships/slideLayout" Target="../slideLayouts/slideLayout18.xml"/><Relationship Id="rId6" Type="http://schemas.openxmlformats.org/officeDocument/2006/relationships/image" Target="../media/image73.tiff"/><Relationship Id="rId11" Type="http://schemas.openxmlformats.org/officeDocument/2006/relationships/image" Target="../media/image78.png"/><Relationship Id="rId5" Type="http://schemas.openxmlformats.org/officeDocument/2006/relationships/image" Target="../media/image72.tiff"/><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1.tiff"/><Relationship Id="rId9" Type="http://schemas.openxmlformats.org/officeDocument/2006/relationships/image" Target="../media/image76.png"/><Relationship Id="rId14" Type="http://schemas.openxmlformats.org/officeDocument/2006/relationships/image" Target="../media/image8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85.png"/><Relationship Id="rId7" Type="http://schemas.openxmlformats.org/officeDocument/2006/relationships/image" Target="../media/image89.jpg"/><Relationship Id="rId12" Type="http://schemas.openxmlformats.org/officeDocument/2006/relationships/image" Target="../media/image94.jpg"/><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image" Target="../media/image88.jpg"/><Relationship Id="rId11" Type="http://schemas.openxmlformats.org/officeDocument/2006/relationships/image" Target="../media/image93.svg"/><Relationship Id="rId5" Type="http://schemas.openxmlformats.org/officeDocument/2006/relationships/image" Target="../media/image87.jpg"/><Relationship Id="rId10" Type="http://schemas.openxmlformats.org/officeDocument/2006/relationships/image" Target="../media/image92.png"/><Relationship Id="rId4" Type="http://schemas.openxmlformats.org/officeDocument/2006/relationships/image" Target="../media/image86.svg"/><Relationship Id="rId9"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sv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41.xml"/><Relationship Id="rId4" Type="http://schemas.openxmlformats.org/officeDocument/2006/relationships/hyperlink" Target="http://www.ciscolive.com/on-demand"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3" Type="http://schemas.openxmlformats.org/officeDocument/2006/relationships/hyperlink" Target="https://www.ibm.com/security/digital-assets/cost-data-breach-report/#/"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hyperlink" Target="https://www.ibm.com/downloads/cas/3R8N1DZJ"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hyperlink" Target="https://cybersecurityventures.com/jobs/" TargetMode="External"/><Relationship Id="rId7" Type="http://schemas.openxmlformats.org/officeDocument/2006/relationships/image" Target="../media/image104.sv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s>
</file>

<file path=ppt/slides/_rels/slide36.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1.png"/><Relationship Id="rId7"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2.svg"/></Relationships>
</file>

<file path=ppt/slides/_rels/slide37.xml.rels><?xml version="1.0" encoding="UTF-8" standalone="yes"?>
<Relationships xmlns="http://schemas.openxmlformats.org/package/2006/relationships"><Relationship Id="rId3" Type="http://schemas.openxmlformats.org/officeDocument/2006/relationships/hyperlink" Target="https://www.ibm.com/security/digital-assets/cost-data-breach-report/#/" TargetMode="External"/><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14.png"/><Relationship Id="rId9" Type="http://schemas.openxmlformats.org/officeDocument/2006/relationships/image" Target="../media/image11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12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microsoft.com/office/2018/10/relationships/comments" Target="../comments/modernComment_7FFFF9D7_A3C60203.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security/digital-assets/cost-data-breach-report/#/"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hyperlink" Target="https://www.ibm.com/downloads/cas/3R8N1DZJ"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3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9583-DAA4-47B1-97AD-0816A4C5255D}"/>
              </a:ext>
            </a:extLst>
          </p:cNvPr>
          <p:cNvSpPr>
            <a:spLocks noGrp="1"/>
          </p:cNvSpPr>
          <p:nvPr>
            <p:ph type="title"/>
          </p:nvPr>
        </p:nvSpPr>
        <p:spPr/>
        <p:txBody>
          <a:bodyPr/>
          <a:lstStyle/>
          <a:p>
            <a:r>
              <a:rPr lang="en-US" dirty="0"/>
              <a:t>Powerful, flexible automation</a:t>
            </a:r>
          </a:p>
        </p:txBody>
      </p:sp>
      <p:sp>
        <p:nvSpPr>
          <p:cNvPr id="5" name="Slide Number Placeholder 4">
            <a:extLst>
              <a:ext uri="{FF2B5EF4-FFF2-40B4-BE49-F238E27FC236}">
                <a16:creationId xmlns:a16="http://schemas.microsoft.com/office/drawing/2014/main" id="{DCEF3286-563D-7002-F2F6-B84AA836FEBF}"/>
              </a:ext>
            </a:extLst>
          </p:cNvPr>
          <p:cNvSpPr>
            <a:spLocks noGrp="1"/>
          </p:cNvSpPr>
          <p:nvPr>
            <p:ph type="sldNum" sz="quarter" idx="4"/>
          </p:nvPr>
        </p:nvSpPr>
        <p:spPr/>
        <p:txBody>
          <a:bodyPr/>
          <a:lstStyle/>
          <a:p>
            <a:fld id="{96A97DD0-5BE7-4856-A2A9-C42C6688E607}" type="slidenum">
              <a:rPr lang="en-US" smtClean="0"/>
              <a:pPr/>
              <a:t>10</a:t>
            </a:fld>
            <a:endParaRPr lang="en-US" dirty="0"/>
          </a:p>
        </p:txBody>
      </p:sp>
      <p:sp>
        <p:nvSpPr>
          <p:cNvPr id="6" name="Footer Placeholder 5">
            <a:extLst>
              <a:ext uri="{FF2B5EF4-FFF2-40B4-BE49-F238E27FC236}">
                <a16:creationId xmlns:a16="http://schemas.microsoft.com/office/drawing/2014/main" id="{128F1AE9-1C6A-1CC8-A550-0809158EA46C}"/>
              </a:ext>
            </a:extLst>
          </p:cNvPr>
          <p:cNvSpPr>
            <a:spLocks noGrp="1"/>
          </p:cNvSpPr>
          <p:nvPr>
            <p:ph type="ftr" sz="quarter" idx="3"/>
          </p:nvPr>
        </p:nvSpPr>
        <p:spPr/>
        <p:txBody>
          <a:bodyPr/>
          <a:lstStyle/>
          <a:p>
            <a:pPr defTabSz="610744"/>
            <a:r>
              <a:rPr lang="en-US"/>
              <a:t>BRKATO-1557</a:t>
            </a:r>
            <a:endParaRPr lang="en-US" dirty="0"/>
          </a:p>
        </p:txBody>
      </p:sp>
      <p:sp>
        <p:nvSpPr>
          <p:cNvPr id="4" name="TextBox 3">
            <a:extLst>
              <a:ext uri="{FF2B5EF4-FFF2-40B4-BE49-F238E27FC236}">
                <a16:creationId xmlns:a16="http://schemas.microsoft.com/office/drawing/2014/main" id="{7403F733-0EB4-F577-7F0B-2C8DE059F7D5}"/>
              </a:ext>
            </a:extLst>
          </p:cNvPr>
          <p:cNvSpPr txBox="1"/>
          <p:nvPr/>
        </p:nvSpPr>
        <p:spPr>
          <a:xfrm>
            <a:off x="445200" y="2593253"/>
            <a:ext cx="1366080" cy="400110"/>
          </a:xfrm>
          <a:prstGeom prst="rect">
            <a:avLst/>
          </a:prstGeom>
          <a:noFill/>
        </p:spPr>
        <p:txBody>
          <a:bodyPr wrap="none" rtlCol="0">
            <a:spAutoFit/>
          </a:bodyPr>
          <a:lstStyle/>
          <a:p>
            <a:r>
              <a:rPr lang="en-US" sz="2000">
                <a:solidFill>
                  <a:schemeClr val="accent1"/>
                </a:solidFill>
                <a:latin typeface="CiscoSansTT" panose="020B0503020201020303" pitchFamily="34" charset="0"/>
                <a:cs typeface="CiscoSansTT" panose="020B0503020201020303" pitchFamily="34" charset="0"/>
              </a:rPr>
              <a:t>Response</a:t>
            </a:r>
          </a:p>
        </p:txBody>
      </p:sp>
      <p:sp>
        <p:nvSpPr>
          <p:cNvPr id="27" name="TextBox 26">
            <a:extLst>
              <a:ext uri="{FF2B5EF4-FFF2-40B4-BE49-F238E27FC236}">
                <a16:creationId xmlns:a16="http://schemas.microsoft.com/office/drawing/2014/main" id="{9E61E596-77C0-8DA0-8229-EA1AD22CD78B}"/>
              </a:ext>
            </a:extLst>
          </p:cNvPr>
          <p:cNvSpPr txBox="1"/>
          <p:nvPr/>
        </p:nvSpPr>
        <p:spPr>
          <a:xfrm>
            <a:off x="3388742" y="2593253"/>
            <a:ext cx="2207656" cy="400110"/>
          </a:xfrm>
          <a:prstGeom prst="rect">
            <a:avLst/>
          </a:prstGeom>
          <a:noFill/>
        </p:spPr>
        <p:txBody>
          <a:bodyPr wrap="none" rtlCol="0">
            <a:spAutoFit/>
          </a:bodyPr>
          <a:lstStyle/>
          <a:p>
            <a:r>
              <a:rPr lang="en-US" sz="2000">
                <a:solidFill>
                  <a:schemeClr val="accent1"/>
                </a:solidFill>
                <a:latin typeface="CiscoSansTT" panose="020B0503020201020303" pitchFamily="34" charset="0"/>
                <a:cs typeface="CiscoSansTT" panose="020B0503020201020303" pitchFamily="34" charset="0"/>
              </a:rPr>
              <a:t>Automation rules</a:t>
            </a:r>
          </a:p>
        </p:txBody>
      </p:sp>
      <p:sp>
        <p:nvSpPr>
          <p:cNvPr id="28" name="TextBox 27">
            <a:extLst>
              <a:ext uri="{FF2B5EF4-FFF2-40B4-BE49-F238E27FC236}">
                <a16:creationId xmlns:a16="http://schemas.microsoft.com/office/drawing/2014/main" id="{951B077E-B9EB-8DFF-B497-F577D5101D67}"/>
              </a:ext>
            </a:extLst>
          </p:cNvPr>
          <p:cNvSpPr txBox="1"/>
          <p:nvPr/>
        </p:nvSpPr>
        <p:spPr>
          <a:xfrm>
            <a:off x="6336604" y="2593253"/>
            <a:ext cx="1592103" cy="400110"/>
          </a:xfrm>
          <a:prstGeom prst="rect">
            <a:avLst/>
          </a:prstGeom>
          <a:noFill/>
        </p:spPr>
        <p:txBody>
          <a:bodyPr wrap="none" rtlCol="0">
            <a:spAutoFit/>
          </a:bodyPr>
          <a:lstStyle/>
          <a:p>
            <a:r>
              <a:rPr lang="en-US" sz="2000">
                <a:solidFill>
                  <a:schemeClr val="accent1"/>
                </a:solidFill>
                <a:latin typeface="CiscoSansTT" panose="020B0503020201020303" pitchFamily="34" charset="0"/>
                <a:cs typeface="CiscoSansTT" panose="020B0503020201020303" pitchFamily="34" charset="0"/>
              </a:rPr>
              <a:t>And more…</a:t>
            </a:r>
          </a:p>
        </p:txBody>
      </p:sp>
      <p:sp>
        <p:nvSpPr>
          <p:cNvPr id="29" name="Freeform 28">
            <a:extLst>
              <a:ext uri="{FF2B5EF4-FFF2-40B4-BE49-F238E27FC236}">
                <a16:creationId xmlns:a16="http://schemas.microsoft.com/office/drawing/2014/main" id="{79CF6726-3777-8992-BCE4-26A0133F54EE}"/>
              </a:ext>
            </a:extLst>
          </p:cNvPr>
          <p:cNvSpPr>
            <a:spLocks noChangeAspect="1"/>
          </p:cNvSpPr>
          <p:nvPr/>
        </p:nvSpPr>
        <p:spPr>
          <a:xfrm>
            <a:off x="554209" y="1648811"/>
            <a:ext cx="494865" cy="731520"/>
          </a:xfrm>
          <a:custGeom>
            <a:avLst/>
            <a:gdLst>
              <a:gd name="connsiteX0" fmla="*/ 301717 w 398662"/>
              <a:gd name="connsiteY0" fmla="*/ 3524 h 589311"/>
              <a:gd name="connsiteX1" fmla="*/ 294573 w 398662"/>
              <a:gd name="connsiteY1" fmla="*/ 0 h 589311"/>
              <a:gd name="connsiteX2" fmla="*/ 104073 w 398662"/>
              <a:gd name="connsiteY2" fmla="*/ 0 h 589311"/>
              <a:gd name="connsiteX3" fmla="*/ 95691 w 398662"/>
              <a:gd name="connsiteY3" fmla="*/ 6096 h 589311"/>
              <a:gd name="connsiteX4" fmla="*/ 441 w 398662"/>
              <a:gd name="connsiteY4" fmla="*/ 291846 h 589311"/>
              <a:gd name="connsiteX5" fmla="*/ 1679 w 398662"/>
              <a:gd name="connsiteY5" fmla="*/ 299847 h 589311"/>
              <a:gd name="connsiteX6" fmla="*/ 8823 w 398662"/>
              <a:gd name="connsiteY6" fmla="*/ 303562 h 589311"/>
              <a:gd name="connsiteX7" fmla="*/ 150460 w 398662"/>
              <a:gd name="connsiteY7" fmla="*/ 303562 h 589311"/>
              <a:gd name="connsiteX8" fmla="*/ 95405 w 398662"/>
              <a:gd name="connsiteY8" fmla="*/ 578739 h 589311"/>
              <a:gd name="connsiteX9" fmla="*/ 100454 w 398662"/>
              <a:gd name="connsiteY9" fmla="*/ 588550 h 589311"/>
              <a:gd name="connsiteX10" fmla="*/ 104073 w 398662"/>
              <a:gd name="connsiteY10" fmla="*/ 589312 h 589311"/>
              <a:gd name="connsiteX11" fmla="*/ 111122 w 398662"/>
              <a:gd name="connsiteY11" fmla="*/ 585788 h 589311"/>
              <a:gd name="connsiteX12" fmla="*/ 396872 w 398662"/>
              <a:gd name="connsiteY12" fmla="*/ 206502 h 589311"/>
              <a:gd name="connsiteX13" fmla="*/ 397729 w 398662"/>
              <a:gd name="connsiteY13" fmla="*/ 197263 h 589311"/>
              <a:gd name="connsiteX14" fmla="*/ 389918 w 398662"/>
              <a:gd name="connsiteY14" fmla="*/ 192310 h 589311"/>
              <a:gd name="connsiteX15" fmla="*/ 249234 w 398662"/>
              <a:gd name="connsiteY15" fmla="*/ 190691 h 589311"/>
              <a:gd name="connsiteX16" fmla="*/ 303050 w 398662"/>
              <a:gd name="connsiteY16" fmla="*/ 11430 h 589311"/>
              <a:gd name="connsiteX17" fmla="*/ 301717 w 398662"/>
              <a:gd name="connsiteY17" fmla="*/ 3620 h 589311"/>
              <a:gd name="connsiteX18" fmla="*/ 229041 w 398662"/>
              <a:gd name="connsiteY18" fmla="*/ 196787 h 589311"/>
              <a:gd name="connsiteX19" fmla="*/ 230375 w 398662"/>
              <a:gd name="connsiteY19" fmla="*/ 204597 h 589311"/>
              <a:gd name="connsiteX20" fmla="*/ 237423 w 398662"/>
              <a:gd name="connsiteY20" fmla="*/ 208217 h 589311"/>
              <a:gd name="connsiteX21" fmla="*/ 372297 w 398662"/>
              <a:gd name="connsiteY21" fmla="*/ 209741 h 589311"/>
              <a:gd name="connsiteX22" fmla="*/ 120456 w 398662"/>
              <a:gd name="connsiteY22" fmla="*/ 544068 h 589311"/>
              <a:gd name="connsiteX23" fmla="*/ 169986 w 398662"/>
              <a:gd name="connsiteY23" fmla="*/ 296323 h 589311"/>
              <a:gd name="connsiteX24" fmla="*/ 168176 w 398662"/>
              <a:gd name="connsiteY24" fmla="*/ 288988 h 589311"/>
              <a:gd name="connsiteX25" fmla="*/ 161318 w 398662"/>
              <a:gd name="connsiteY25" fmla="*/ 285750 h 589311"/>
              <a:gd name="connsiteX26" fmla="*/ 21206 w 398662"/>
              <a:gd name="connsiteY26" fmla="*/ 285750 h 589311"/>
              <a:gd name="connsiteX27" fmla="*/ 110550 w 398662"/>
              <a:gd name="connsiteY27" fmla="*/ 17716 h 589311"/>
              <a:gd name="connsiteX28" fmla="*/ 282762 w 398662"/>
              <a:gd name="connsiteY28" fmla="*/ 17716 h 589311"/>
              <a:gd name="connsiteX29" fmla="*/ 229041 w 398662"/>
              <a:gd name="connsiteY29" fmla="*/ 196787 h 58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8662" h="589311">
                <a:moveTo>
                  <a:pt x="301717" y="3524"/>
                </a:moveTo>
                <a:cubicBezTo>
                  <a:pt x="300002" y="1238"/>
                  <a:pt x="297431" y="0"/>
                  <a:pt x="294573" y="0"/>
                </a:cubicBezTo>
                <a:lnTo>
                  <a:pt x="104073" y="0"/>
                </a:lnTo>
                <a:cubicBezTo>
                  <a:pt x="100263" y="0"/>
                  <a:pt x="96929" y="2477"/>
                  <a:pt x="95691" y="6096"/>
                </a:cubicBezTo>
                <a:lnTo>
                  <a:pt x="441" y="291846"/>
                </a:lnTo>
                <a:cubicBezTo>
                  <a:pt x="-416" y="294513"/>
                  <a:pt x="-35" y="297466"/>
                  <a:pt x="1679" y="299847"/>
                </a:cubicBezTo>
                <a:cubicBezTo>
                  <a:pt x="3299" y="302133"/>
                  <a:pt x="6061" y="303562"/>
                  <a:pt x="8823" y="303562"/>
                </a:cubicBezTo>
                <a:lnTo>
                  <a:pt x="150460" y="303562"/>
                </a:lnTo>
                <a:lnTo>
                  <a:pt x="95405" y="578739"/>
                </a:lnTo>
                <a:cubicBezTo>
                  <a:pt x="94643" y="582740"/>
                  <a:pt x="96739" y="586835"/>
                  <a:pt x="100454" y="588550"/>
                </a:cubicBezTo>
                <a:cubicBezTo>
                  <a:pt x="101597" y="589121"/>
                  <a:pt x="102835" y="589312"/>
                  <a:pt x="104073" y="589312"/>
                </a:cubicBezTo>
                <a:cubicBezTo>
                  <a:pt x="106740" y="589312"/>
                  <a:pt x="109407" y="588074"/>
                  <a:pt x="111122" y="585788"/>
                </a:cubicBezTo>
                <a:lnTo>
                  <a:pt x="396872" y="206502"/>
                </a:lnTo>
                <a:cubicBezTo>
                  <a:pt x="398872" y="203835"/>
                  <a:pt x="399253" y="200311"/>
                  <a:pt x="397729" y="197263"/>
                </a:cubicBezTo>
                <a:cubicBezTo>
                  <a:pt x="396300" y="194310"/>
                  <a:pt x="393252" y="192310"/>
                  <a:pt x="389918" y="192310"/>
                </a:cubicBezTo>
                <a:lnTo>
                  <a:pt x="249234" y="190691"/>
                </a:lnTo>
                <a:lnTo>
                  <a:pt x="303050" y="11430"/>
                </a:lnTo>
                <a:cubicBezTo>
                  <a:pt x="303813" y="8763"/>
                  <a:pt x="303336" y="5810"/>
                  <a:pt x="301717" y="3620"/>
                </a:cubicBezTo>
                <a:close/>
                <a:moveTo>
                  <a:pt x="229041" y="196787"/>
                </a:moveTo>
                <a:cubicBezTo>
                  <a:pt x="228279" y="199454"/>
                  <a:pt x="228755" y="202311"/>
                  <a:pt x="230375" y="204597"/>
                </a:cubicBezTo>
                <a:cubicBezTo>
                  <a:pt x="231994" y="206788"/>
                  <a:pt x="234661" y="208217"/>
                  <a:pt x="237423" y="208217"/>
                </a:cubicBezTo>
                <a:lnTo>
                  <a:pt x="372297" y="209741"/>
                </a:lnTo>
                <a:lnTo>
                  <a:pt x="120456" y="544068"/>
                </a:lnTo>
                <a:lnTo>
                  <a:pt x="169986" y="296323"/>
                </a:lnTo>
                <a:cubicBezTo>
                  <a:pt x="170463" y="293751"/>
                  <a:pt x="169796" y="290989"/>
                  <a:pt x="168176" y="288988"/>
                </a:cubicBezTo>
                <a:cubicBezTo>
                  <a:pt x="166462" y="286988"/>
                  <a:pt x="163985" y="285750"/>
                  <a:pt x="161318" y="285750"/>
                </a:cubicBezTo>
                <a:lnTo>
                  <a:pt x="21206" y="285750"/>
                </a:lnTo>
                <a:lnTo>
                  <a:pt x="110550" y="17716"/>
                </a:lnTo>
                <a:lnTo>
                  <a:pt x="282762" y="17716"/>
                </a:lnTo>
                <a:lnTo>
                  <a:pt x="229041" y="196787"/>
                </a:lnTo>
                <a:close/>
              </a:path>
            </a:pathLst>
          </a:custGeom>
          <a:solidFill>
            <a:schemeClr val="bg1"/>
          </a:solidFill>
          <a:ln w="9525" cap="flat">
            <a:noFill/>
            <a:prstDash val="solid"/>
            <a:miter/>
          </a:ln>
        </p:spPr>
        <p:txBody>
          <a:bodyPr rtlCol="0" anchor="ctr"/>
          <a:lstStyle/>
          <a:p>
            <a:endParaRPr lang="en-US">
              <a:latin typeface="CiscoSansTT ExtraLight" panose="020B0303020201020303" pitchFamily="34" charset="0"/>
            </a:endParaRPr>
          </a:p>
        </p:txBody>
      </p:sp>
      <p:sp>
        <p:nvSpPr>
          <p:cNvPr id="30" name="Freeform 29">
            <a:extLst>
              <a:ext uri="{FF2B5EF4-FFF2-40B4-BE49-F238E27FC236}">
                <a16:creationId xmlns:a16="http://schemas.microsoft.com/office/drawing/2014/main" id="{C81BBE5D-3B83-2974-BAD2-F7FFDE8135D2}"/>
              </a:ext>
            </a:extLst>
          </p:cNvPr>
          <p:cNvSpPr>
            <a:spLocks noChangeAspect="1"/>
          </p:cNvSpPr>
          <p:nvPr/>
        </p:nvSpPr>
        <p:spPr>
          <a:xfrm>
            <a:off x="6451663" y="1648811"/>
            <a:ext cx="731520" cy="731520"/>
          </a:xfrm>
          <a:custGeom>
            <a:avLst/>
            <a:gdLst>
              <a:gd name="connsiteX0" fmla="*/ 292894 w 585787"/>
              <a:gd name="connsiteY0" fmla="*/ 338138 h 585787"/>
              <a:gd name="connsiteX1" fmla="*/ 338138 w 585787"/>
              <a:gd name="connsiteY1" fmla="*/ 292894 h 585787"/>
              <a:gd name="connsiteX2" fmla="*/ 292894 w 585787"/>
              <a:gd name="connsiteY2" fmla="*/ 247650 h 585787"/>
              <a:gd name="connsiteX3" fmla="*/ 247650 w 585787"/>
              <a:gd name="connsiteY3" fmla="*/ 292894 h 585787"/>
              <a:gd name="connsiteX4" fmla="*/ 292894 w 585787"/>
              <a:gd name="connsiteY4" fmla="*/ 338138 h 585787"/>
              <a:gd name="connsiteX5" fmla="*/ 292894 w 585787"/>
              <a:gd name="connsiteY5" fmla="*/ 261938 h 585787"/>
              <a:gd name="connsiteX6" fmla="*/ 323850 w 585787"/>
              <a:gd name="connsiteY6" fmla="*/ 292894 h 585787"/>
              <a:gd name="connsiteX7" fmla="*/ 292894 w 585787"/>
              <a:gd name="connsiteY7" fmla="*/ 323850 h 585787"/>
              <a:gd name="connsiteX8" fmla="*/ 261938 w 585787"/>
              <a:gd name="connsiteY8" fmla="*/ 292894 h 585787"/>
              <a:gd name="connsiteX9" fmla="*/ 292894 w 585787"/>
              <a:gd name="connsiteY9" fmla="*/ 261938 h 585787"/>
              <a:gd name="connsiteX10" fmla="*/ 246888 w 585787"/>
              <a:gd name="connsiteY10" fmla="*/ 213169 h 585787"/>
              <a:gd name="connsiteX11" fmla="*/ 219837 w 585787"/>
              <a:gd name="connsiteY11" fmla="*/ 211836 h 585787"/>
              <a:gd name="connsiteX12" fmla="*/ 200692 w 585787"/>
              <a:gd name="connsiteY12" fmla="*/ 213836 h 585787"/>
              <a:gd name="connsiteX13" fmla="*/ 178499 w 585787"/>
              <a:gd name="connsiteY13" fmla="*/ 252031 h 585787"/>
              <a:gd name="connsiteX14" fmla="*/ 186214 w 585787"/>
              <a:gd name="connsiteY14" fmla="*/ 270129 h 585787"/>
              <a:gd name="connsiteX15" fmla="*/ 200882 w 585787"/>
              <a:gd name="connsiteY15" fmla="*/ 292894 h 585787"/>
              <a:gd name="connsiteX16" fmla="*/ 186214 w 585787"/>
              <a:gd name="connsiteY16" fmla="*/ 315659 h 585787"/>
              <a:gd name="connsiteX17" fmla="*/ 178499 w 585787"/>
              <a:gd name="connsiteY17" fmla="*/ 333661 h 585787"/>
              <a:gd name="connsiteX18" fmla="*/ 187643 w 585787"/>
              <a:gd name="connsiteY18" fmla="*/ 353759 h 585787"/>
              <a:gd name="connsiteX19" fmla="*/ 200406 w 585787"/>
              <a:gd name="connsiteY19" fmla="*/ 371761 h 585787"/>
              <a:gd name="connsiteX20" fmla="*/ 219837 w 585787"/>
              <a:gd name="connsiteY20" fmla="*/ 374047 h 585787"/>
              <a:gd name="connsiteX21" fmla="*/ 246793 w 585787"/>
              <a:gd name="connsiteY21" fmla="*/ 372713 h 585787"/>
              <a:gd name="connsiteX22" fmla="*/ 259175 w 585787"/>
              <a:gd name="connsiteY22" fmla="*/ 396812 h 585787"/>
              <a:gd name="connsiteX23" fmla="*/ 270986 w 585787"/>
              <a:gd name="connsiteY23" fmla="*/ 412528 h 585787"/>
              <a:gd name="connsiteX24" fmla="*/ 292894 w 585787"/>
              <a:gd name="connsiteY24" fmla="*/ 414528 h 585787"/>
              <a:gd name="connsiteX25" fmla="*/ 315182 w 585787"/>
              <a:gd name="connsiteY25" fmla="*/ 412433 h 585787"/>
              <a:gd name="connsiteX26" fmla="*/ 326517 w 585787"/>
              <a:gd name="connsiteY26" fmla="*/ 396812 h 585787"/>
              <a:gd name="connsiteX27" fmla="*/ 338900 w 585787"/>
              <a:gd name="connsiteY27" fmla="*/ 372713 h 585787"/>
              <a:gd name="connsiteX28" fmla="*/ 365950 w 585787"/>
              <a:gd name="connsiteY28" fmla="*/ 374047 h 585787"/>
              <a:gd name="connsiteX29" fmla="*/ 385096 w 585787"/>
              <a:gd name="connsiteY29" fmla="*/ 372047 h 585787"/>
              <a:gd name="connsiteX30" fmla="*/ 407289 w 585787"/>
              <a:gd name="connsiteY30" fmla="*/ 333851 h 585787"/>
              <a:gd name="connsiteX31" fmla="*/ 399574 w 585787"/>
              <a:gd name="connsiteY31" fmla="*/ 315754 h 585787"/>
              <a:gd name="connsiteX32" fmla="*/ 384905 w 585787"/>
              <a:gd name="connsiteY32" fmla="*/ 292989 h 585787"/>
              <a:gd name="connsiteX33" fmla="*/ 399574 w 585787"/>
              <a:gd name="connsiteY33" fmla="*/ 270224 h 585787"/>
              <a:gd name="connsiteX34" fmla="*/ 407289 w 585787"/>
              <a:gd name="connsiteY34" fmla="*/ 252222 h 585787"/>
              <a:gd name="connsiteX35" fmla="*/ 398145 w 585787"/>
              <a:gd name="connsiteY35" fmla="*/ 232124 h 585787"/>
              <a:gd name="connsiteX36" fmla="*/ 385382 w 585787"/>
              <a:gd name="connsiteY36" fmla="*/ 214122 h 585787"/>
              <a:gd name="connsiteX37" fmla="*/ 365950 w 585787"/>
              <a:gd name="connsiteY37" fmla="*/ 211836 h 585787"/>
              <a:gd name="connsiteX38" fmla="*/ 338995 w 585787"/>
              <a:gd name="connsiteY38" fmla="*/ 213169 h 585787"/>
              <a:gd name="connsiteX39" fmla="*/ 326612 w 585787"/>
              <a:gd name="connsiteY39" fmla="*/ 189071 h 585787"/>
              <a:gd name="connsiteX40" fmla="*/ 314801 w 585787"/>
              <a:gd name="connsiteY40" fmla="*/ 173355 h 585787"/>
              <a:gd name="connsiteX41" fmla="*/ 270605 w 585787"/>
              <a:gd name="connsiteY41" fmla="*/ 173355 h 585787"/>
              <a:gd name="connsiteX42" fmla="*/ 259271 w 585787"/>
              <a:gd name="connsiteY42" fmla="*/ 188976 h 585787"/>
              <a:gd name="connsiteX43" fmla="*/ 246888 w 585787"/>
              <a:gd name="connsiteY43" fmla="*/ 213074 h 585787"/>
              <a:gd name="connsiteX44" fmla="*/ 273177 w 585787"/>
              <a:gd name="connsiteY44" fmla="*/ 187547 h 585787"/>
              <a:gd name="connsiteX45" fmla="*/ 312325 w 585787"/>
              <a:gd name="connsiteY45" fmla="*/ 187738 h 585787"/>
              <a:gd name="connsiteX46" fmla="*/ 331756 w 585787"/>
              <a:gd name="connsiteY46" fmla="*/ 225552 h 585787"/>
              <a:gd name="connsiteX47" fmla="*/ 374237 w 585787"/>
              <a:gd name="connsiteY47" fmla="*/ 223456 h 585787"/>
              <a:gd name="connsiteX48" fmla="*/ 374523 w 585787"/>
              <a:gd name="connsiteY48" fmla="*/ 223456 h 585787"/>
              <a:gd name="connsiteX49" fmla="*/ 385763 w 585787"/>
              <a:gd name="connsiteY49" fmla="*/ 239268 h 585787"/>
              <a:gd name="connsiteX50" fmla="*/ 393668 w 585787"/>
              <a:gd name="connsiteY50" fmla="*/ 257175 h 585787"/>
              <a:gd name="connsiteX51" fmla="*/ 370713 w 585787"/>
              <a:gd name="connsiteY51" fmla="*/ 292894 h 585787"/>
              <a:gd name="connsiteX52" fmla="*/ 393954 w 585787"/>
              <a:gd name="connsiteY52" fmla="*/ 328898 h 585787"/>
              <a:gd name="connsiteX53" fmla="*/ 374333 w 585787"/>
              <a:gd name="connsiteY53" fmla="*/ 362331 h 585787"/>
              <a:gd name="connsiteX54" fmla="*/ 331851 w 585787"/>
              <a:gd name="connsiteY54" fmla="*/ 360236 h 585787"/>
              <a:gd name="connsiteX55" fmla="*/ 312706 w 585787"/>
              <a:gd name="connsiteY55" fmla="*/ 398240 h 585787"/>
              <a:gd name="connsiteX56" fmla="*/ 273558 w 585787"/>
              <a:gd name="connsiteY56" fmla="*/ 398050 h 585787"/>
              <a:gd name="connsiteX57" fmla="*/ 254127 w 585787"/>
              <a:gd name="connsiteY57" fmla="*/ 360236 h 585787"/>
              <a:gd name="connsiteX58" fmla="*/ 234505 w 585787"/>
              <a:gd name="connsiteY58" fmla="*/ 354997 h 585787"/>
              <a:gd name="connsiteX59" fmla="*/ 211360 w 585787"/>
              <a:gd name="connsiteY59" fmla="*/ 362331 h 585787"/>
              <a:gd name="connsiteX60" fmla="*/ 200120 w 585787"/>
              <a:gd name="connsiteY60" fmla="*/ 346520 h 585787"/>
              <a:gd name="connsiteX61" fmla="*/ 192215 w 585787"/>
              <a:gd name="connsiteY61" fmla="*/ 328613 h 585787"/>
              <a:gd name="connsiteX62" fmla="*/ 215170 w 585787"/>
              <a:gd name="connsiteY62" fmla="*/ 292894 h 585787"/>
              <a:gd name="connsiteX63" fmla="*/ 191929 w 585787"/>
              <a:gd name="connsiteY63" fmla="*/ 256889 h 585787"/>
              <a:gd name="connsiteX64" fmla="*/ 211550 w 585787"/>
              <a:gd name="connsiteY64" fmla="*/ 223456 h 585787"/>
              <a:gd name="connsiteX65" fmla="*/ 254032 w 585787"/>
              <a:gd name="connsiteY65" fmla="*/ 225552 h 585787"/>
              <a:gd name="connsiteX66" fmla="*/ 273177 w 585787"/>
              <a:gd name="connsiteY66" fmla="*/ 187547 h 585787"/>
              <a:gd name="connsiteX67" fmla="*/ 159544 w 585787"/>
              <a:gd name="connsiteY67" fmla="*/ 490538 h 585787"/>
              <a:gd name="connsiteX68" fmla="*/ 96679 w 585787"/>
              <a:gd name="connsiteY68" fmla="*/ 490538 h 585787"/>
              <a:gd name="connsiteX69" fmla="*/ 292894 w 585787"/>
              <a:gd name="connsiteY69" fmla="*/ 571500 h 585787"/>
              <a:gd name="connsiteX70" fmla="*/ 571500 w 585787"/>
              <a:gd name="connsiteY70" fmla="*/ 292894 h 585787"/>
              <a:gd name="connsiteX71" fmla="*/ 540353 w 585787"/>
              <a:gd name="connsiteY71" fmla="*/ 164783 h 585787"/>
              <a:gd name="connsiteX72" fmla="*/ 553022 w 585787"/>
              <a:gd name="connsiteY72" fmla="*/ 158210 h 585787"/>
              <a:gd name="connsiteX73" fmla="*/ 585788 w 585787"/>
              <a:gd name="connsiteY73" fmla="*/ 292894 h 585787"/>
              <a:gd name="connsiteX74" fmla="*/ 292894 w 585787"/>
              <a:gd name="connsiteY74" fmla="*/ 585788 h 585787"/>
              <a:gd name="connsiteX75" fmla="*/ 90488 w 585787"/>
              <a:gd name="connsiteY75" fmla="*/ 504539 h 585787"/>
              <a:gd name="connsiteX76" fmla="*/ 90488 w 585787"/>
              <a:gd name="connsiteY76" fmla="*/ 559594 h 585787"/>
              <a:gd name="connsiteX77" fmla="*/ 76200 w 585787"/>
              <a:gd name="connsiteY77" fmla="*/ 559594 h 585787"/>
              <a:gd name="connsiteX78" fmla="*/ 76200 w 585787"/>
              <a:gd name="connsiteY78" fmla="*/ 483394 h 585787"/>
              <a:gd name="connsiteX79" fmla="*/ 83344 w 585787"/>
              <a:gd name="connsiteY79" fmla="*/ 476250 h 585787"/>
              <a:gd name="connsiteX80" fmla="*/ 159544 w 585787"/>
              <a:gd name="connsiteY80" fmla="*/ 476250 h 585787"/>
              <a:gd name="connsiteX81" fmla="*/ 159544 w 585787"/>
              <a:gd name="connsiteY81" fmla="*/ 490538 h 585787"/>
              <a:gd name="connsiteX82" fmla="*/ 0 w 585787"/>
              <a:gd name="connsiteY82" fmla="*/ 292894 h 585787"/>
              <a:gd name="connsiteX83" fmla="*/ 292894 w 585787"/>
              <a:gd name="connsiteY83" fmla="*/ 0 h 585787"/>
              <a:gd name="connsiteX84" fmla="*/ 495300 w 585787"/>
              <a:gd name="connsiteY84" fmla="*/ 81248 h 585787"/>
              <a:gd name="connsiteX85" fmla="*/ 495300 w 585787"/>
              <a:gd name="connsiteY85" fmla="*/ 26194 h 585787"/>
              <a:gd name="connsiteX86" fmla="*/ 509588 w 585787"/>
              <a:gd name="connsiteY86" fmla="*/ 26194 h 585787"/>
              <a:gd name="connsiteX87" fmla="*/ 509588 w 585787"/>
              <a:gd name="connsiteY87" fmla="*/ 102394 h 585787"/>
              <a:gd name="connsiteX88" fmla="*/ 502444 w 585787"/>
              <a:gd name="connsiteY88" fmla="*/ 109538 h 585787"/>
              <a:gd name="connsiteX89" fmla="*/ 426244 w 585787"/>
              <a:gd name="connsiteY89" fmla="*/ 109538 h 585787"/>
              <a:gd name="connsiteX90" fmla="*/ 426244 w 585787"/>
              <a:gd name="connsiteY90" fmla="*/ 95250 h 585787"/>
              <a:gd name="connsiteX91" fmla="*/ 489109 w 585787"/>
              <a:gd name="connsiteY91" fmla="*/ 95250 h 585787"/>
              <a:gd name="connsiteX92" fmla="*/ 292894 w 585787"/>
              <a:gd name="connsiteY92" fmla="*/ 14288 h 585787"/>
              <a:gd name="connsiteX93" fmla="*/ 14288 w 585787"/>
              <a:gd name="connsiteY93" fmla="*/ 292894 h 585787"/>
              <a:gd name="connsiteX94" fmla="*/ 45434 w 585787"/>
              <a:gd name="connsiteY94" fmla="*/ 421005 h 585787"/>
              <a:gd name="connsiteX95" fmla="*/ 32766 w 585787"/>
              <a:gd name="connsiteY95" fmla="*/ 427577 h 585787"/>
              <a:gd name="connsiteX96" fmla="*/ 0 w 585787"/>
              <a:gd name="connsiteY96" fmla="*/ 292894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85787" h="585787">
                <a:moveTo>
                  <a:pt x="292894" y="338138"/>
                </a:moveTo>
                <a:cubicBezTo>
                  <a:pt x="317849" y="338138"/>
                  <a:pt x="338138" y="317849"/>
                  <a:pt x="338138" y="292894"/>
                </a:cubicBezTo>
                <a:cubicBezTo>
                  <a:pt x="338138" y="267938"/>
                  <a:pt x="317849" y="247650"/>
                  <a:pt x="292894" y="247650"/>
                </a:cubicBezTo>
                <a:cubicBezTo>
                  <a:pt x="267938" y="247650"/>
                  <a:pt x="247650" y="267938"/>
                  <a:pt x="247650" y="292894"/>
                </a:cubicBezTo>
                <a:cubicBezTo>
                  <a:pt x="247650" y="317849"/>
                  <a:pt x="267938" y="338138"/>
                  <a:pt x="292894" y="338138"/>
                </a:cubicBezTo>
                <a:close/>
                <a:moveTo>
                  <a:pt x="292894" y="261938"/>
                </a:moveTo>
                <a:cubicBezTo>
                  <a:pt x="309944" y="261938"/>
                  <a:pt x="323850" y="275844"/>
                  <a:pt x="323850" y="292894"/>
                </a:cubicBezTo>
                <a:cubicBezTo>
                  <a:pt x="323850" y="309944"/>
                  <a:pt x="309944" y="323850"/>
                  <a:pt x="292894" y="323850"/>
                </a:cubicBezTo>
                <a:cubicBezTo>
                  <a:pt x="275844" y="323850"/>
                  <a:pt x="261938" y="309944"/>
                  <a:pt x="261938" y="292894"/>
                </a:cubicBezTo>
                <a:cubicBezTo>
                  <a:pt x="261938" y="275844"/>
                  <a:pt x="275844" y="261938"/>
                  <a:pt x="292894" y="261938"/>
                </a:cubicBezTo>
                <a:close/>
                <a:moveTo>
                  <a:pt x="246888" y="213169"/>
                </a:moveTo>
                <a:cubicBezTo>
                  <a:pt x="238411" y="218027"/>
                  <a:pt x="227838" y="217551"/>
                  <a:pt x="219837" y="211836"/>
                </a:cubicBezTo>
                <a:cubicBezTo>
                  <a:pt x="213646" y="207455"/>
                  <a:pt x="205454" y="208312"/>
                  <a:pt x="200692" y="213836"/>
                </a:cubicBezTo>
                <a:cubicBezTo>
                  <a:pt x="190976" y="225171"/>
                  <a:pt x="183547" y="238030"/>
                  <a:pt x="178499" y="252031"/>
                </a:cubicBezTo>
                <a:cubicBezTo>
                  <a:pt x="175927" y="259175"/>
                  <a:pt x="179261" y="266891"/>
                  <a:pt x="186214" y="270129"/>
                </a:cubicBezTo>
                <a:cubicBezTo>
                  <a:pt x="195072" y="274225"/>
                  <a:pt x="200882" y="283083"/>
                  <a:pt x="200882" y="292894"/>
                </a:cubicBezTo>
                <a:cubicBezTo>
                  <a:pt x="200882" y="302705"/>
                  <a:pt x="195167" y="311563"/>
                  <a:pt x="186214" y="315659"/>
                </a:cubicBezTo>
                <a:cubicBezTo>
                  <a:pt x="179356" y="318802"/>
                  <a:pt x="176022" y="326517"/>
                  <a:pt x="178499" y="333661"/>
                </a:cubicBezTo>
                <a:cubicBezTo>
                  <a:pt x="180975" y="340709"/>
                  <a:pt x="184023" y="347472"/>
                  <a:pt x="187643" y="353759"/>
                </a:cubicBezTo>
                <a:cubicBezTo>
                  <a:pt x="191262" y="359950"/>
                  <a:pt x="195548" y="366046"/>
                  <a:pt x="200406" y="371761"/>
                </a:cubicBezTo>
                <a:cubicBezTo>
                  <a:pt x="205264" y="377476"/>
                  <a:pt x="213646" y="378428"/>
                  <a:pt x="219837" y="374047"/>
                </a:cubicBezTo>
                <a:cubicBezTo>
                  <a:pt x="227838" y="368427"/>
                  <a:pt x="238411" y="367856"/>
                  <a:pt x="246793" y="372713"/>
                </a:cubicBezTo>
                <a:cubicBezTo>
                  <a:pt x="255270" y="377571"/>
                  <a:pt x="260128" y="387001"/>
                  <a:pt x="259175" y="396812"/>
                </a:cubicBezTo>
                <a:cubicBezTo>
                  <a:pt x="258413" y="404432"/>
                  <a:pt x="263557" y="411194"/>
                  <a:pt x="270986" y="412528"/>
                </a:cubicBezTo>
                <a:cubicBezTo>
                  <a:pt x="278225" y="413861"/>
                  <a:pt x="285560" y="414528"/>
                  <a:pt x="292894" y="414528"/>
                </a:cubicBezTo>
                <a:cubicBezTo>
                  <a:pt x="300228" y="414528"/>
                  <a:pt x="307848" y="413861"/>
                  <a:pt x="315182" y="412433"/>
                </a:cubicBezTo>
                <a:cubicBezTo>
                  <a:pt x="322326" y="411099"/>
                  <a:pt x="327184" y="404336"/>
                  <a:pt x="326517" y="396812"/>
                </a:cubicBezTo>
                <a:cubicBezTo>
                  <a:pt x="325565" y="387096"/>
                  <a:pt x="330422" y="377666"/>
                  <a:pt x="338900" y="372713"/>
                </a:cubicBezTo>
                <a:cubicBezTo>
                  <a:pt x="347377" y="367856"/>
                  <a:pt x="357950" y="368332"/>
                  <a:pt x="365950" y="374047"/>
                </a:cubicBezTo>
                <a:cubicBezTo>
                  <a:pt x="372142" y="378428"/>
                  <a:pt x="380429" y="377571"/>
                  <a:pt x="385096" y="372047"/>
                </a:cubicBezTo>
                <a:cubicBezTo>
                  <a:pt x="394811" y="360712"/>
                  <a:pt x="402241" y="347853"/>
                  <a:pt x="407289" y="333851"/>
                </a:cubicBezTo>
                <a:cubicBezTo>
                  <a:pt x="409861" y="326708"/>
                  <a:pt x="406527" y="318992"/>
                  <a:pt x="399574" y="315754"/>
                </a:cubicBezTo>
                <a:cubicBezTo>
                  <a:pt x="390716" y="311658"/>
                  <a:pt x="384905" y="302800"/>
                  <a:pt x="384905" y="292989"/>
                </a:cubicBezTo>
                <a:cubicBezTo>
                  <a:pt x="384905" y="283178"/>
                  <a:pt x="390620" y="274320"/>
                  <a:pt x="399574" y="270224"/>
                </a:cubicBezTo>
                <a:cubicBezTo>
                  <a:pt x="406432" y="267081"/>
                  <a:pt x="409766" y="259366"/>
                  <a:pt x="407289" y="252222"/>
                </a:cubicBezTo>
                <a:cubicBezTo>
                  <a:pt x="404813" y="245174"/>
                  <a:pt x="401765" y="238411"/>
                  <a:pt x="398145" y="232124"/>
                </a:cubicBezTo>
                <a:cubicBezTo>
                  <a:pt x="394525" y="225933"/>
                  <a:pt x="390239" y="219837"/>
                  <a:pt x="385382" y="214122"/>
                </a:cubicBezTo>
                <a:cubicBezTo>
                  <a:pt x="380524" y="208407"/>
                  <a:pt x="372142" y="207455"/>
                  <a:pt x="365950" y="211836"/>
                </a:cubicBezTo>
                <a:cubicBezTo>
                  <a:pt x="358045" y="217551"/>
                  <a:pt x="347377" y="218027"/>
                  <a:pt x="338995" y="213169"/>
                </a:cubicBezTo>
                <a:cubicBezTo>
                  <a:pt x="330518" y="208312"/>
                  <a:pt x="325660" y="198882"/>
                  <a:pt x="326612" y="189071"/>
                </a:cubicBezTo>
                <a:cubicBezTo>
                  <a:pt x="327374" y="181451"/>
                  <a:pt x="322231" y="174689"/>
                  <a:pt x="314801" y="173355"/>
                </a:cubicBezTo>
                <a:cubicBezTo>
                  <a:pt x="300133" y="170688"/>
                  <a:pt x="285274" y="170688"/>
                  <a:pt x="270605" y="173355"/>
                </a:cubicBezTo>
                <a:cubicBezTo>
                  <a:pt x="263462" y="174689"/>
                  <a:pt x="258604" y="181451"/>
                  <a:pt x="259271" y="188976"/>
                </a:cubicBezTo>
                <a:cubicBezTo>
                  <a:pt x="260223" y="198692"/>
                  <a:pt x="255365" y="208121"/>
                  <a:pt x="246888" y="213074"/>
                </a:cubicBezTo>
                <a:close/>
                <a:moveTo>
                  <a:pt x="273177" y="187547"/>
                </a:moveTo>
                <a:cubicBezTo>
                  <a:pt x="286131" y="185166"/>
                  <a:pt x="299180" y="185071"/>
                  <a:pt x="312325" y="187738"/>
                </a:cubicBezTo>
                <a:cubicBezTo>
                  <a:pt x="310896" y="203073"/>
                  <a:pt x="318516" y="217837"/>
                  <a:pt x="331756" y="225552"/>
                </a:cubicBezTo>
                <a:cubicBezTo>
                  <a:pt x="344996" y="233172"/>
                  <a:pt x="361664" y="232410"/>
                  <a:pt x="374237" y="223456"/>
                </a:cubicBezTo>
                <a:cubicBezTo>
                  <a:pt x="374428" y="223266"/>
                  <a:pt x="374523" y="223456"/>
                  <a:pt x="374523" y="223456"/>
                </a:cubicBezTo>
                <a:cubicBezTo>
                  <a:pt x="378809" y="228505"/>
                  <a:pt x="382619" y="233839"/>
                  <a:pt x="385763" y="239268"/>
                </a:cubicBezTo>
                <a:cubicBezTo>
                  <a:pt x="388906" y="244697"/>
                  <a:pt x="391668" y="250698"/>
                  <a:pt x="393668" y="257175"/>
                </a:cubicBezTo>
                <a:cubicBezTo>
                  <a:pt x="379667" y="263557"/>
                  <a:pt x="370713" y="277559"/>
                  <a:pt x="370713" y="292894"/>
                </a:cubicBezTo>
                <a:cubicBezTo>
                  <a:pt x="370713" y="308229"/>
                  <a:pt x="379762" y="322231"/>
                  <a:pt x="393954" y="328898"/>
                </a:cubicBezTo>
                <a:cubicBezTo>
                  <a:pt x="389573" y="341281"/>
                  <a:pt x="383000" y="352616"/>
                  <a:pt x="374333" y="362331"/>
                </a:cubicBezTo>
                <a:cubicBezTo>
                  <a:pt x="361855" y="353378"/>
                  <a:pt x="345186" y="352616"/>
                  <a:pt x="331851" y="360236"/>
                </a:cubicBezTo>
                <a:cubicBezTo>
                  <a:pt x="318611" y="367951"/>
                  <a:pt x="310991" y="382715"/>
                  <a:pt x="312706" y="398240"/>
                </a:cubicBezTo>
                <a:cubicBezTo>
                  <a:pt x="299752" y="400622"/>
                  <a:pt x="286703" y="400717"/>
                  <a:pt x="273558" y="398050"/>
                </a:cubicBezTo>
                <a:cubicBezTo>
                  <a:pt x="274987" y="382715"/>
                  <a:pt x="267367" y="367951"/>
                  <a:pt x="254127" y="360236"/>
                </a:cubicBezTo>
                <a:cubicBezTo>
                  <a:pt x="248031" y="356711"/>
                  <a:pt x="241268" y="354997"/>
                  <a:pt x="234505" y="354997"/>
                </a:cubicBezTo>
                <a:cubicBezTo>
                  <a:pt x="226409" y="354997"/>
                  <a:pt x="218313" y="357473"/>
                  <a:pt x="211360" y="362331"/>
                </a:cubicBezTo>
                <a:cubicBezTo>
                  <a:pt x="207074" y="357283"/>
                  <a:pt x="203264" y="351949"/>
                  <a:pt x="200120" y="346520"/>
                </a:cubicBezTo>
                <a:cubicBezTo>
                  <a:pt x="196977" y="341090"/>
                  <a:pt x="194215" y="335090"/>
                  <a:pt x="192215" y="328613"/>
                </a:cubicBezTo>
                <a:cubicBezTo>
                  <a:pt x="206216" y="322231"/>
                  <a:pt x="215170" y="308229"/>
                  <a:pt x="215170" y="292894"/>
                </a:cubicBezTo>
                <a:cubicBezTo>
                  <a:pt x="215170" y="277559"/>
                  <a:pt x="206121" y="263557"/>
                  <a:pt x="191929" y="256889"/>
                </a:cubicBezTo>
                <a:cubicBezTo>
                  <a:pt x="196310" y="244507"/>
                  <a:pt x="202883" y="233172"/>
                  <a:pt x="211550" y="223456"/>
                </a:cubicBezTo>
                <a:cubicBezTo>
                  <a:pt x="224123" y="232410"/>
                  <a:pt x="240697" y="233172"/>
                  <a:pt x="254032" y="225552"/>
                </a:cubicBezTo>
                <a:cubicBezTo>
                  <a:pt x="267367" y="217932"/>
                  <a:pt x="274892" y="203073"/>
                  <a:pt x="273177" y="187547"/>
                </a:cubicBezTo>
                <a:close/>
                <a:moveTo>
                  <a:pt x="159544" y="490538"/>
                </a:moveTo>
                <a:lnTo>
                  <a:pt x="96679" y="490538"/>
                </a:lnTo>
                <a:cubicBezTo>
                  <a:pt x="149162" y="542735"/>
                  <a:pt x="218599" y="571500"/>
                  <a:pt x="292894" y="571500"/>
                </a:cubicBezTo>
                <a:cubicBezTo>
                  <a:pt x="446532" y="571500"/>
                  <a:pt x="571500" y="446532"/>
                  <a:pt x="571500" y="292894"/>
                </a:cubicBezTo>
                <a:cubicBezTo>
                  <a:pt x="571500" y="247745"/>
                  <a:pt x="561023" y="204597"/>
                  <a:pt x="540353" y="164783"/>
                </a:cubicBezTo>
                <a:lnTo>
                  <a:pt x="553022" y="158210"/>
                </a:lnTo>
                <a:cubicBezTo>
                  <a:pt x="574453" y="199454"/>
                  <a:pt x="585788" y="246031"/>
                  <a:pt x="585788" y="292894"/>
                </a:cubicBezTo>
                <a:cubicBezTo>
                  <a:pt x="585788" y="454438"/>
                  <a:pt x="454438" y="585788"/>
                  <a:pt x="292894" y="585788"/>
                </a:cubicBezTo>
                <a:cubicBezTo>
                  <a:pt x="216599" y="585788"/>
                  <a:pt x="145256" y="557022"/>
                  <a:pt x="90488" y="504539"/>
                </a:cubicBezTo>
                <a:lnTo>
                  <a:pt x="90488" y="559594"/>
                </a:lnTo>
                <a:lnTo>
                  <a:pt x="76200" y="559594"/>
                </a:lnTo>
                <a:lnTo>
                  <a:pt x="76200" y="483394"/>
                </a:lnTo>
                <a:cubicBezTo>
                  <a:pt x="76200" y="479489"/>
                  <a:pt x="79439" y="476250"/>
                  <a:pt x="83344" y="476250"/>
                </a:cubicBezTo>
                <a:lnTo>
                  <a:pt x="159544" y="476250"/>
                </a:lnTo>
                <a:lnTo>
                  <a:pt x="159544" y="490538"/>
                </a:lnTo>
                <a:close/>
                <a:moveTo>
                  <a:pt x="0" y="292894"/>
                </a:moveTo>
                <a:cubicBezTo>
                  <a:pt x="0" y="131350"/>
                  <a:pt x="131350" y="0"/>
                  <a:pt x="292894" y="0"/>
                </a:cubicBezTo>
                <a:cubicBezTo>
                  <a:pt x="369189" y="0"/>
                  <a:pt x="440531" y="28766"/>
                  <a:pt x="495300" y="81248"/>
                </a:cubicBezTo>
                <a:lnTo>
                  <a:pt x="495300" y="26194"/>
                </a:lnTo>
                <a:lnTo>
                  <a:pt x="509588" y="26194"/>
                </a:lnTo>
                <a:lnTo>
                  <a:pt x="509588" y="102394"/>
                </a:lnTo>
                <a:cubicBezTo>
                  <a:pt x="509588" y="106299"/>
                  <a:pt x="506349" y="109538"/>
                  <a:pt x="502444" y="109538"/>
                </a:cubicBezTo>
                <a:lnTo>
                  <a:pt x="426244" y="109538"/>
                </a:lnTo>
                <a:lnTo>
                  <a:pt x="426244" y="95250"/>
                </a:lnTo>
                <a:lnTo>
                  <a:pt x="489109" y="95250"/>
                </a:lnTo>
                <a:cubicBezTo>
                  <a:pt x="436626" y="43053"/>
                  <a:pt x="367189" y="14288"/>
                  <a:pt x="292894" y="14288"/>
                </a:cubicBezTo>
                <a:cubicBezTo>
                  <a:pt x="139256" y="14288"/>
                  <a:pt x="14288" y="139256"/>
                  <a:pt x="14288" y="292894"/>
                </a:cubicBezTo>
                <a:cubicBezTo>
                  <a:pt x="14288" y="338042"/>
                  <a:pt x="24765" y="381191"/>
                  <a:pt x="45434" y="421005"/>
                </a:cubicBezTo>
                <a:lnTo>
                  <a:pt x="32766" y="427577"/>
                </a:lnTo>
                <a:cubicBezTo>
                  <a:pt x="11335" y="386334"/>
                  <a:pt x="0" y="339757"/>
                  <a:pt x="0" y="292894"/>
                </a:cubicBezTo>
                <a:close/>
              </a:path>
            </a:pathLst>
          </a:custGeom>
          <a:solidFill>
            <a:schemeClr val="bg1"/>
          </a:solidFill>
          <a:ln w="9525" cap="flat">
            <a:noFill/>
            <a:prstDash val="solid"/>
            <a:miter/>
          </a:ln>
        </p:spPr>
        <p:txBody>
          <a:bodyPr rtlCol="0" anchor="ctr"/>
          <a:lstStyle/>
          <a:p>
            <a:endParaRPr lang="en-US">
              <a:latin typeface="CiscoSansTT ExtraLight" panose="020B0303020201020303" pitchFamily="34" charset="0"/>
            </a:endParaRPr>
          </a:p>
        </p:txBody>
      </p:sp>
      <p:sp>
        <p:nvSpPr>
          <p:cNvPr id="31" name="Freeform 30">
            <a:extLst>
              <a:ext uri="{FF2B5EF4-FFF2-40B4-BE49-F238E27FC236}">
                <a16:creationId xmlns:a16="http://schemas.microsoft.com/office/drawing/2014/main" id="{721EFD65-7F1E-9C0A-6C1A-B4C25D6BD496}"/>
              </a:ext>
            </a:extLst>
          </p:cNvPr>
          <p:cNvSpPr>
            <a:spLocks noChangeAspect="1"/>
          </p:cNvSpPr>
          <p:nvPr/>
        </p:nvSpPr>
        <p:spPr>
          <a:xfrm>
            <a:off x="3474875" y="1648811"/>
            <a:ext cx="541206" cy="731520"/>
          </a:xfrm>
          <a:custGeom>
            <a:avLst/>
            <a:gdLst>
              <a:gd name="connsiteX0" fmla="*/ 433387 w 433387"/>
              <a:gd name="connsiteY0" fmla="*/ 64294 h 585787"/>
              <a:gd name="connsiteX1" fmla="*/ 407194 w 433387"/>
              <a:gd name="connsiteY1" fmla="*/ 38100 h 585787"/>
              <a:gd name="connsiteX2" fmla="*/ 300037 w 433387"/>
              <a:gd name="connsiteY2" fmla="*/ 38100 h 585787"/>
              <a:gd name="connsiteX3" fmla="*/ 300037 w 433387"/>
              <a:gd name="connsiteY3" fmla="*/ 7144 h 585787"/>
              <a:gd name="connsiteX4" fmla="*/ 292894 w 433387"/>
              <a:gd name="connsiteY4" fmla="*/ 0 h 585787"/>
              <a:gd name="connsiteX5" fmla="*/ 140494 w 433387"/>
              <a:gd name="connsiteY5" fmla="*/ 0 h 585787"/>
              <a:gd name="connsiteX6" fmla="*/ 133350 w 433387"/>
              <a:gd name="connsiteY6" fmla="*/ 7144 h 585787"/>
              <a:gd name="connsiteX7" fmla="*/ 133350 w 433387"/>
              <a:gd name="connsiteY7" fmla="*/ 38100 h 585787"/>
              <a:gd name="connsiteX8" fmla="*/ 26194 w 433387"/>
              <a:gd name="connsiteY8" fmla="*/ 38100 h 585787"/>
              <a:gd name="connsiteX9" fmla="*/ 0 w 433387"/>
              <a:gd name="connsiteY9" fmla="*/ 64294 h 585787"/>
              <a:gd name="connsiteX10" fmla="*/ 0 w 433387"/>
              <a:gd name="connsiteY10" fmla="*/ 559594 h 585787"/>
              <a:gd name="connsiteX11" fmla="*/ 26194 w 433387"/>
              <a:gd name="connsiteY11" fmla="*/ 585788 h 585787"/>
              <a:gd name="connsiteX12" fmla="*/ 407194 w 433387"/>
              <a:gd name="connsiteY12" fmla="*/ 585788 h 585787"/>
              <a:gd name="connsiteX13" fmla="*/ 433387 w 433387"/>
              <a:gd name="connsiteY13" fmla="*/ 559594 h 585787"/>
              <a:gd name="connsiteX14" fmla="*/ 433387 w 433387"/>
              <a:gd name="connsiteY14" fmla="*/ 64294 h 585787"/>
              <a:gd name="connsiteX15" fmla="*/ 147637 w 433387"/>
              <a:gd name="connsiteY15" fmla="*/ 14288 h 585787"/>
              <a:gd name="connsiteX16" fmla="*/ 285750 w 433387"/>
              <a:gd name="connsiteY16" fmla="*/ 14288 h 585787"/>
              <a:gd name="connsiteX17" fmla="*/ 285750 w 433387"/>
              <a:gd name="connsiteY17" fmla="*/ 57150 h 585787"/>
              <a:gd name="connsiteX18" fmla="*/ 147637 w 433387"/>
              <a:gd name="connsiteY18" fmla="*/ 57150 h 585787"/>
              <a:gd name="connsiteX19" fmla="*/ 147637 w 433387"/>
              <a:gd name="connsiteY19" fmla="*/ 14288 h 585787"/>
              <a:gd name="connsiteX20" fmla="*/ 419100 w 433387"/>
              <a:gd name="connsiteY20" fmla="*/ 559594 h 585787"/>
              <a:gd name="connsiteX21" fmla="*/ 407194 w 433387"/>
              <a:gd name="connsiteY21" fmla="*/ 571500 h 585787"/>
              <a:gd name="connsiteX22" fmla="*/ 26194 w 433387"/>
              <a:gd name="connsiteY22" fmla="*/ 571500 h 585787"/>
              <a:gd name="connsiteX23" fmla="*/ 14288 w 433387"/>
              <a:gd name="connsiteY23" fmla="*/ 559594 h 585787"/>
              <a:gd name="connsiteX24" fmla="*/ 14288 w 433387"/>
              <a:gd name="connsiteY24" fmla="*/ 64294 h 585787"/>
              <a:gd name="connsiteX25" fmla="*/ 26194 w 433387"/>
              <a:gd name="connsiteY25" fmla="*/ 52388 h 585787"/>
              <a:gd name="connsiteX26" fmla="*/ 133350 w 433387"/>
              <a:gd name="connsiteY26" fmla="*/ 52388 h 585787"/>
              <a:gd name="connsiteX27" fmla="*/ 133350 w 433387"/>
              <a:gd name="connsiteY27" fmla="*/ 64294 h 585787"/>
              <a:gd name="connsiteX28" fmla="*/ 140494 w 433387"/>
              <a:gd name="connsiteY28" fmla="*/ 71438 h 585787"/>
              <a:gd name="connsiteX29" fmla="*/ 292894 w 433387"/>
              <a:gd name="connsiteY29" fmla="*/ 71438 h 585787"/>
              <a:gd name="connsiteX30" fmla="*/ 300037 w 433387"/>
              <a:gd name="connsiteY30" fmla="*/ 64294 h 585787"/>
              <a:gd name="connsiteX31" fmla="*/ 300037 w 433387"/>
              <a:gd name="connsiteY31" fmla="*/ 52388 h 585787"/>
              <a:gd name="connsiteX32" fmla="*/ 407194 w 433387"/>
              <a:gd name="connsiteY32" fmla="*/ 52388 h 585787"/>
              <a:gd name="connsiteX33" fmla="*/ 419100 w 433387"/>
              <a:gd name="connsiteY33" fmla="*/ 64294 h 585787"/>
              <a:gd name="connsiteX34" fmla="*/ 419100 w 433387"/>
              <a:gd name="connsiteY34" fmla="*/ 559594 h 585787"/>
              <a:gd name="connsiteX35" fmla="*/ 140399 w 433387"/>
              <a:gd name="connsiteY35" fmla="*/ 114300 h 585787"/>
              <a:gd name="connsiteX36" fmla="*/ 368999 w 433387"/>
              <a:gd name="connsiteY36" fmla="*/ 114300 h 585787"/>
              <a:gd name="connsiteX37" fmla="*/ 368999 w 433387"/>
              <a:gd name="connsiteY37" fmla="*/ 128588 h 585787"/>
              <a:gd name="connsiteX38" fmla="*/ 140399 w 433387"/>
              <a:gd name="connsiteY38" fmla="*/ 128588 h 585787"/>
              <a:gd name="connsiteX39" fmla="*/ 140399 w 433387"/>
              <a:gd name="connsiteY39" fmla="*/ 114300 h 585787"/>
              <a:gd name="connsiteX40" fmla="*/ 311849 w 433387"/>
              <a:gd name="connsiteY40" fmla="*/ 166688 h 585787"/>
              <a:gd name="connsiteX41" fmla="*/ 140399 w 433387"/>
              <a:gd name="connsiteY41" fmla="*/ 166688 h 585787"/>
              <a:gd name="connsiteX42" fmla="*/ 140399 w 433387"/>
              <a:gd name="connsiteY42" fmla="*/ 152400 h 585787"/>
              <a:gd name="connsiteX43" fmla="*/ 311849 w 433387"/>
              <a:gd name="connsiteY43" fmla="*/ 152400 h 585787"/>
              <a:gd name="connsiteX44" fmla="*/ 311849 w 433387"/>
              <a:gd name="connsiteY44" fmla="*/ 166688 h 585787"/>
              <a:gd name="connsiteX45" fmla="*/ 102299 w 433387"/>
              <a:gd name="connsiteY45" fmla="*/ 228600 h 585787"/>
              <a:gd name="connsiteX46" fmla="*/ 64294 w 433387"/>
              <a:gd name="connsiteY46" fmla="*/ 228600 h 585787"/>
              <a:gd name="connsiteX47" fmla="*/ 57150 w 433387"/>
              <a:gd name="connsiteY47" fmla="*/ 235744 h 585787"/>
              <a:gd name="connsiteX48" fmla="*/ 57150 w 433387"/>
              <a:gd name="connsiteY48" fmla="*/ 273749 h 585787"/>
              <a:gd name="connsiteX49" fmla="*/ 64294 w 433387"/>
              <a:gd name="connsiteY49" fmla="*/ 280892 h 585787"/>
              <a:gd name="connsiteX50" fmla="*/ 102299 w 433387"/>
              <a:gd name="connsiteY50" fmla="*/ 280892 h 585787"/>
              <a:gd name="connsiteX51" fmla="*/ 109442 w 433387"/>
              <a:gd name="connsiteY51" fmla="*/ 273749 h 585787"/>
              <a:gd name="connsiteX52" fmla="*/ 109442 w 433387"/>
              <a:gd name="connsiteY52" fmla="*/ 235744 h 585787"/>
              <a:gd name="connsiteX53" fmla="*/ 102299 w 433387"/>
              <a:gd name="connsiteY53" fmla="*/ 228600 h 585787"/>
              <a:gd name="connsiteX54" fmla="*/ 95155 w 433387"/>
              <a:gd name="connsiteY54" fmla="*/ 266605 h 585787"/>
              <a:gd name="connsiteX55" fmla="*/ 71438 w 433387"/>
              <a:gd name="connsiteY55" fmla="*/ 266605 h 585787"/>
              <a:gd name="connsiteX56" fmla="*/ 71438 w 433387"/>
              <a:gd name="connsiteY56" fmla="*/ 242888 h 585787"/>
              <a:gd name="connsiteX57" fmla="*/ 95155 w 433387"/>
              <a:gd name="connsiteY57" fmla="*/ 242888 h 585787"/>
              <a:gd name="connsiteX58" fmla="*/ 95155 w 433387"/>
              <a:gd name="connsiteY58" fmla="*/ 266605 h 585787"/>
              <a:gd name="connsiteX59" fmla="*/ 140399 w 433387"/>
              <a:gd name="connsiteY59" fmla="*/ 228600 h 585787"/>
              <a:gd name="connsiteX60" fmla="*/ 368999 w 433387"/>
              <a:gd name="connsiteY60" fmla="*/ 228600 h 585787"/>
              <a:gd name="connsiteX61" fmla="*/ 368999 w 433387"/>
              <a:gd name="connsiteY61" fmla="*/ 242888 h 585787"/>
              <a:gd name="connsiteX62" fmla="*/ 140399 w 433387"/>
              <a:gd name="connsiteY62" fmla="*/ 242888 h 585787"/>
              <a:gd name="connsiteX63" fmla="*/ 140399 w 433387"/>
              <a:gd name="connsiteY63" fmla="*/ 228600 h 585787"/>
              <a:gd name="connsiteX64" fmla="*/ 311849 w 433387"/>
              <a:gd name="connsiteY64" fmla="*/ 280988 h 585787"/>
              <a:gd name="connsiteX65" fmla="*/ 140399 w 433387"/>
              <a:gd name="connsiteY65" fmla="*/ 280988 h 585787"/>
              <a:gd name="connsiteX66" fmla="*/ 140399 w 433387"/>
              <a:gd name="connsiteY66" fmla="*/ 266700 h 585787"/>
              <a:gd name="connsiteX67" fmla="*/ 311849 w 433387"/>
              <a:gd name="connsiteY67" fmla="*/ 266700 h 585787"/>
              <a:gd name="connsiteX68" fmla="*/ 311849 w 433387"/>
              <a:gd name="connsiteY68" fmla="*/ 280988 h 585787"/>
              <a:gd name="connsiteX69" fmla="*/ 102299 w 433387"/>
              <a:gd name="connsiteY69" fmla="*/ 342900 h 585787"/>
              <a:gd name="connsiteX70" fmla="*/ 64294 w 433387"/>
              <a:gd name="connsiteY70" fmla="*/ 342900 h 585787"/>
              <a:gd name="connsiteX71" fmla="*/ 57150 w 433387"/>
              <a:gd name="connsiteY71" fmla="*/ 350044 h 585787"/>
              <a:gd name="connsiteX72" fmla="*/ 57150 w 433387"/>
              <a:gd name="connsiteY72" fmla="*/ 388049 h 585787"/>
              <a:gd name="connsiteX73" fmla="*/ 64294 w 433387"/>
              <a:gd name="connsiteY73" fmla="*/ 395192 h 585787"/>
              <a:gd name="connsiteX74" fmla="*/ 102299 w 433387"/>
              <a:gd name="connsiteY74" fmla="*/ 395192 h 585787"/>
              <a:gd name="connsiteX75" fmla="*/ 109442 w 433387"/>
              <a:gd name="connsiteY75" fmla="*/ 388049 h 585787"/>
              <a:gd name="connsiteX76" fmla="*/ 109442 w 433387"/>
              <a:gd name="connsiteY76" fmla="*/ 350044 h 585787"/>
              <a:gd name="connsiteX77" fmla="*/ 102299 w 433387"/>
              <a:gd name="connsiteY77" fmla="*/ 342900 h 585787"/>
              <a:gd name="connsiteX78" fmla="*/ 95155 w 433387"/>
              <a:gd name="connsiteY78" fmla="*/ 380905 h 585787"/>
              <a:gd name="connsiteX79" fmla="*/ 71438 w 433387"/>
              <a:gd name="connsiteY79" fmla="*/ 380905 h 585787"/>
              <a:gd name="connsiteX80" fmla="*/ 71438 w 433387"/>
              <a:gd name="connsiteY80" fmla="*/ 357188 h 585787"/>
              <a:gd name="connsiteX81" fmla="*/ 95155 w 433387"/>
              <a:gd name="connsiteY81" fmla="*/ 357188 h 585787"/>
              <a:gd name="connsiteX82" fmla="*/ 95155 w 433387"/>
              <a:gd name="connsiteY82" fmla="*/ 380905 h 585787"/>
              <a:gd name="connsiteX83" fmla="*/ 140399 w 433387"/>
              <a:gd name="connsiteY83" fmla="*/ 342900 h 585787"/>
              <a:gd name="connsiteX84" fmla="*/ 368999 w 433387"/>
              <a:gd name="connsiteY84" fmla="*/ 342900 h 585787"/>
              <a:gd name="connsiteX85" fmla="*/ 368999 w 433387"/>
              <a:gd name="connsiteY85" fmla="*/ 357188 h 585787"/>
              <a:gd name="connsiteX86" fmla="*/ 140399 w 433387"/>
              <a:gd name="connsiteY86" fmla="*/ 357188 h 585787"/>
              <a:gd name="connsiteX87" fmla="*/ 140399 w 433387"/>
              <a:gd name="connsiteY87" fmla="*/ 342900 h 585787"/>
              <a:gd name="connsiteX88" fmla="*/ 311849 w 433387"/>
              <a:gd name="connsiteY88" fmla="*/ 395288 h 585787"/>
              <a:gd name="connsiteX89" fmla="*/ 140399 w 433387"/>
              <a:gd name="connsiteY89" fmla="*/ 395288 h 585787"/>
              <a:gd name="connsiteX90" fmla="*/ 140399 w 433387"/>
              <a:gd name="connsiteY90" fmla="*/ 381000 h 585787"/>
              <a:gd name="connsiteX91" fmla="*/ 311849 w 433387"/>
              <a:gd name="connsiteY91" fmla="*/ 381000 h 585787"/>
              <a:gd name="connsiteX92" fmla="*/ 311849 w 433387"/>
              <a:gd name="connsiteY92" fmla="*/ 395288 h 585787"/>
              <a:gd name="connsiteX93" fmla="*/ 102299 w 433387"/>
              <a:gd name="connsiteY93" fmla="*/ 457200 h 585787"/>
              <a:gd name="connsiteX94" fmla="*/ 64294 w 433387"/>
              <a:gd name="connsiteY94" fmla="*/ 457200 h 585787"/>
              <a:gd name="connsiteX95" fmla="*/ 57150 w 433387"/>
              <a:gd name="connsiteY95" fmla="*/ 464344 h 585787"/>
              <a:gd name="connsiteX96" fmla="*/ 57150 w 433387"/>
              <a:gd name="connsiteY96" fmla="*/ 502349 h 585787"/>
              <a:gd name="connsiteX97" fmla="*/ 64294 w 433387"/>
              <a:gd name="connsiteY97" fmla="*/ 509492 h 585787"/>
              <a:gd name="connsiteX98" fmla="*/ 102299 w 433387"/>
              <a:gd name="connsiteY98" fmla="*/ 509492 h 585787"/>
              <a:gd name="connsiteX99" fmla="*/ 109442 w 433387"/>
              <a:gd name="connsiteY99" fmla="*/ 502349 h 585787"/>
              <a:gd name="connsiteX100" fmla="*/ 109442 w 433387"/>
              <a:gd name="connsiteY100" fmla="*/ 464344 h 585787"/>
              <a:gd name="connsiteX101" fmla="*/ 102299 w 433387"/>
              <a:gd name="connsiteY101" fmla="*/ 457200 h 585787"/>
              <a:gd name="connsiteX102" fmla="*/ 95155 w 433387"/>
              <a:gd name="connsiteY102" fmla="*/ 495205 h 585787"/>
              <a:gd name="connsiteX103" fmla="*/ 71438 w 433387"/>
              <a:gd name="connsiteY103" fmla="*/ 495205 h 585787"/>
              <a:gd name="connsiteX104" fmla="*/ 71438 w 433387"/>
              <a:gd name="connsiteY104" fmla="*/ 471488 h 585787"/>
              <a:gd name="connsiteX105" fmla="*/ 95155 w 433387"/>
              <a:gd name="connsiteY105" fmla="*/ 471488 h 585787"/>
              <a:gd name="connsiteX106" fmla="*/ 95155 w 433387"/>
              <a:gd name="connsiteY106" fmla="*/ 495205 h 585787"/>
              <a:gd name="connsiteX107" fmla="*/ 140399 w 433387"/>
              <a:gd name="connsiteY107" fmla="*/ 457200 h 585787"/>
              <a:gd name="connsiteX108" fmla="*/ 368999 w 433387"/>
              <a:gd name="connsiteY108" fmla="*/ 457200 h 585787"/>
              <a:gd name="connsiteX109" fmla="*/ 368999 w 433387"/>
              <a:gd name="connsiteY109" fmla="*/ 471488 h 585787"/>
              <a:gd name="connsiteX110" fmla="*/ 140399 w 433387"/>
              <a:gd name="connsiteY110" fmla="*/ 471488 h 585787"/>
              <a:gd name="connsiteX111" fmla="*/ 140399 w 433387"/>
              <a:gd name="connsiteY111" fmla="*/ 457200 h 585787"/>
              <a:gd name="connsiteX112" fmla="*/ 140399 w 433387"/>
              <a:gd name="connsiteY112" fmla="*/ 495300 h 585787"/>
              <a:gd name="connsiteX113" fmla="*/ 311849 w 433387"/>
              <a:gd name="connsiteY113" fmla="*/ 495300 h 585787"/>
              <a:gd name="connsiteX114" fmla="*/ 311849 w 433387"/>
              <a:gd name="connsiteY114" fmla="*/ 509588 h 585787"/>
              <a:gd name="connsiteX115" fmla="*/ 140399 w 433387"/>
              <a:gd name="connsiteY115" fmla="*/ 509588 h 585787"/>
              <a:gd name="connsiteX116" fmla="*/ 140399 w 433387"/>
              <a:gd name="connsiteY116" fmla="*/ 495300 h 585787"/>
              <a:gd name="connsiteX117" fmla="*/ 59150 w 433387"/>
              <a:gd name="connsiteY117" fmla="*/ 154496 h 585787"/>
              <a:gd name="connsiteX118" fmla="*/ 73152 w 433387"/>
              <a:gd name="connsiteY118" fmla="*/ 140494 h 585787"/>
              <a:gd name="connsiteX119" fmla="*/ 59150 w 433387"/>
              <a:gd name="connsiteY119" fmla="*/ 126492 h 585787"/>
              <a:gd name="connsiteX120" fmla="*/ 69247 w 433387"/>
              <a:gd name="connsiteY120" fmla="*/ 116395 h 585787"/>
              <a:gd name="connsiteX121" fmla="*/ 83249 w 433387"/>
              <a:gd name="connsiteY121" fmla="*/ 130397 h 585787"/>
              <a:gd name="connsiteX122" fmla="*/ 97250 w 433387"/>
              <a:gd name="connsiteY122" fmla="*/ 116395 h 585787"/>
              <a:gd name="connsiteX123" fmla="*/ 107347 w 433387"/>
              <a:gd name="connsiteY123" fmla="*/ 126492 h 585787"/>
              <a:gd name="connsiteX124" fmla="*/ 93345 w 433387"/>
              <a:gd name="connsiteY124" fmla="*/ 140494 h 585787"/>
              <a:gd name="connsiteX125" fmla="*/ 107347 w 433387"/>
              <a:gd name="connsiteY125" fmla="*/ 154496 h 585787"/>
              <a:gd name="connsiteX126" fmla="*/ 97250 w 433387"/>
              <a:gd name="connsiteY126" fmla="*/ 164592 h 585787"/>
              <a:gd name="connsiteX127" fmla="*/ 83249 w 433387"/>
              <a:gd name="connsiteY127" fmla="*/ 150590 h 585787"/>
              <a:gd name="connsiteX128" fmla="*/ 69247 w 433387"/>
              <a:gd name="connsiteY128" fmla="*/ 164592 h 585787"/>
              <a:gd name="connsiteX129" fmla="*/ 59150 w 433387"/>
              <a:gd name="connsiteY129" fmla="*/ 154496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33387" h="585787">
                <a:moveTo>
                  <a:pt x="433387" y="64294"/>
                </a:moveTo>
                <a:cubicBezTo>
                  <a:pt x="433387" y="49816"/>
                  <a:pt x="421672" y="38100"/>
                  <a:pt x="407194" y="38100"/>
                </a:cubicBezTo>
                <a:lnTo>
                  <a:pt x="300037" y="38100"/>
                </a:lnTo>
                <a:lnTo>
                  <a:pt x="300037" y="7144"/>
                </a:lnTo>
                <a:cubicBezTo>
                  <a:pt x="300037" y="3239"/>
                  <a:pt x="296799" y="0"/>
                  <a:pt x="292894" y="0"/>
                </a:cubicBezTo>
                <a:lnTo>
                  <a:pt x="140494" y="0"/>
                </a:lnTo>
                <a:cubicBezTo>
                  <a:pt x="136589" y="0"/>
                  <a:pt x="133350" y="3239"/>
                  <a:pt x="133350" y="7144"/>
                </a:cubicBezTo>
                <a:lnTo>
                  <a:pt x="133350" y="38100"/>
                </a:lnTo>
                <a:lnTo>
                  <a:pt x="26194" y="38100"/>
                </a:lnTo>
                <a:cubicBezTo>
                  <a:pt x="11716" y="38100"/>
                  <a:pt x="0" y="49816"/>
                  <a:pt x="0" y="64294"/>
                </a:cubicBezTo>
                <a:lnTo>
                  <a:pt x="0" y="559594"/>
                </a:lnTo>
                <a:cubicBezTo>
                  <a:pt x="0" y="574072"/>
                  <a:pt x="11716" y="585788"/>
                  <a:pt x="26194" y="585788"/>
                </a:cubicBezTo>
                <a:lnTo>
                  <a:pt x="407194" y="585788"/>
                </a:lnTo>
                <a:cubicBezTo>
                  <a:pt x="421672" y="585788"/>
                  <a:pt x="433387" y="574072"/>
                  <a:pt x="433387" y="559594"/>
                </a:cubicBezTo>
                <a:lnTo>
                  <a:pt x="433387" y="64294"/>
                </a:lnTo>
                <a:close/>
                <a:moveTo>
                  <a:pt x="147637" y="14288"/>
                </a:moveTo>
                <a:lnTo>
                  <a:pt x="285750" y="14288"/>
                </a:lnTo>
                <a:lnTo>
                  <a:pt x="285750" y="57150"/>
                </a:lnTo>
                <a:lnTo>
                  <a:pt x="147637" y="57150"/>
                </a:lnTo>
                <a:lnTo>
                  <a:pt x="147637" y="14288"/>
                </a:lnTo>
                <a:close/>
                <a:moveTo>
                  <a:pt x="419100" y="559594"/>
                </a:moveTo>
                <a:cubicBezTo>
                  <a:pt x="419100" y="566166"/>
                  <a:pt x="413766" y="571500"/>
                  <a:pt x="407194" y="571500"/>
                </a:cubicBezTo>
                <a:lnTo>
                  <a:pt x="26194" y="571500"/>
                </a:lnTo>
                <a:cubicBezTo>
                  <a:pt x="19621" y="571500"/>
                  <a:pt x="14288" y="566166"/>
                  <a:pt x="14288" y="559594"/>
                </a:cubicBezTo>
                <a:lnTo>
                  <a:pt x="14288" y="64294"/>
                </a:lnTo>
                <a:cubicBezTo>
                  <a:pt x="14288" y="57722"/>
                  <a:pt x="19621" y="52388"/>
                  <a:pt x="26194" y="52388"/>
                </a:cubicBezTo>
                <a:lnTo>
                  <a:pt x="133350" y="52388"/>
                </a:lnTo>
                <a:lnTo>
                  <a:pt x="133350" y="64294"/>
                </a:lnTo>
                <a:cubicBezTo>
                  <a:pt x="133350" y="68199"/>
                  <a:pt x="136589" y="71438"/>
                  <a:pt x="140494" y="71438"/>
                </a:cubicBezTo>
                <a:lnTo>
                  <a:pt x="292894" y="71438"/>
                </a:lnTo>
                <a:cubicBezTo>
                  <a:pt x="296799" y="71438"/>
                  <a:pt x="300037" y="68199"/>
                  <a:pt x="300037" y="64294"/>
                </a:cubicBezTo>
                <a:lnTo>
                  <a:pt x="300037" y="52388"/>
                </a:lnTo>
                <a:lnTo>
                  <a:pt x="407194" y="52388"/>
                </a:lnTo>
                <a:cubicBezTo>
                  <a:pt x="413766" y="52388"/>
                  <a:pt x="419100" y="57722"/>
                  <a:pt x="419100" y="64294"/>
                </a:cubicBezTo>
                <a:lnTo>
                  <a:pt x="419100" y="559594"/>
                </a:lnTo>
                <a:close/>
                <a:moveTo>
                  <a:pt x="140399" y="114300"/>
                </a:moveTo>
                <a:lnTo>
                  <a:pt x="368999" y="114300"/>
                </a:lnTo>
                <a:lnTo>
                  <a:pt x="368999" y="128588"/>
                </a:lnTo>
                <a:lnTo>
                  <a:pt x="140399" y="128588"/>
                </a:lnTo>
                <a:lnTo>
                  <a:pt x="140399" y="114300"/>
                </a:lnTo>
                <a:close/>
                <a:moveTo>
                  <a:pt x="311849" y="166688"/>
                </a:moveTo>
                <a:lnTo>
                  <a:pt x="140399" y="166688"/>
                </a:lnTo>
                <a:lnTo>
                  <a:pt x="140399" y="152400"/>
                </a:lnTo>
                <a:lnTo>
                  <a:pt x="311849" y="152400"/>
                </a:lnTo>
                <a:lnTo>
                  <a:pt x="311849" y="166688"/>
                </a:lnTo>
                <a:close/>
                <a:moveTo>
                  <a:pt x="102299" y="228600"/>
                </a:moveTo>
                <a:lnTo>
                  <a:pt x="64294" y="228600"/>
                </a:lnTo>
                <a:cubicBezTo>
                  <a:pt x="60389" y="228600"/>
                  <a:pt x="57150" y="231839"/>
                  <a:pt x="57150" y="235744"/>
                </a:cubicBezTo>
                <a:lnTo>
                  <a:pt x="57150" y="273749"/>
                </a:lnTo>
                <a:cubicBezTo>
                  <a:pt x="57150" y="277654"/>
                  <a:pt x="60389" y="280892"/>
                  <a:pt x="64294" y="280892"/>
                </a:cubicBezTo>
                <a:lnTo>
                  <a:pt x="102299" y="280892"/>
                </a:lnTo>
                <a:cubicBezTo>
                  <a:pt x="106204" y="280892"/>
                  <a:pt x="109442" y="277654"/>
                  <a:pt x="109442" y="273749"/>
                </a:cubicBezTo>
                <a:lnTo>
                  <a:pt x="109442" y="235744"/>
                </a:lnTo>
                <a:cubicBezTo>
                  <a:pt x="109442" y="231839"/>
                  <a:pt x="106204" y="228600"/>
                  <a:pt x="102299" y="228600"/>
                </a:cubicBezTo>
                <a:close/>
                <a:moveTo>
                  <a:pt x="95155" y="266605"/>
                </a:moveTo>
                <a:lnTo>
                  <a:pt x="71438" y="266605"/>
                </a:lnTo>
                <a:lnTo>
                  <a:pt x="71438" y="242888"/>
                </a:lnTo>
                <a:lnTo>
                  <a:pt x="95155" y="242888"/>
                </a:lnTo>
                <a:lnTo>
                  <a:pt x="95155" y="266605"/>
                </a:lnTo>
                <a:close/>
                <a:moveTo>
                  <a:pt x="140399" y="228600"/>
                </a:moveTo>
                <a:lnTo>
                  <a:pt x="368999" y="228600"/>
                </a:lnTo>
                <a:lnTo>
                  <a:pt x="368999" y="242888"/>
                </a:lnTo>
                <a:lnTo>
                  <a:pt x="140399" y="242888"/>
                </a:lnTo>
                <a:lnTo>
                  <a:pt x="140399" y="228600"/>
                </a:lnTo>
                <a:close/>
                <a:moveTo>
                  <a:pt x="311849" y="280988"/>
                </a:moveTo>
                <a:lnTo>
                  <a:pt x="140399" y="280988"/>
                </a:lnTo>
                <a:lnTo>
                  <a:pt x="140399" y="266700"/>
                </a:lnTo>
                <a:lnTo>
                  <a:pt x="311849" y="266700"/>
                </a:lnTo>
                <a:lnTo>
                  <a:pt x="311849" y="280988"/>
                </a:lnTo>
                <a:close/>
                <a:moveTo>
                  <a:pt x="102299" y="342900"/>
                </a:moveTo>
                <a:lnTo>
                  <a:pt x="64294" y="342900"/>
                </a:lnTo>
                <a:cubicBezTo>
                  <a:pt x="60389" y="342900"/>
                  <a:pt x="57150" y="346139"/>
                  <a:pt x="57150" y="350044"/>
                </a:cubicBezTo>
                <a:lnTo>
                  <a:pt x="57150" y="388049"/>
                </a:lnTo>
                <a:cubicBezTo>
                  <a:pt x="57150" y="391954"/>
                  <a:pt x="60389" y="395192"/>
                  <a:pt x="64294" y="395192"/>
                </a:cubicBezTo>
                <a:lnTo>
                  <a:pt x="102299" y="395192"/>
                </a:lnTo>
                <a:cubicBezTo>
                  <a:pt x="106204" y="395192"/>
                  <a:pt x="109442" y="391954"/>
                  <a:pt x="109442" y="388049"/>
                </a:cubicBezTo>
                <a:lnTo>
                  <a:pt x="109442" y="350044"/>
                </a:lnTo>
                <a:cubicBezTo>
                  <a:pt x="109442" y="346139"/>
                  <a:pt x="106204" y="342900"/>
                  <a:pt x="102299" y="342900"/>
                </a:cubicBezTo>
                <a:close/>
                <a:moveTo>
                  <a:pt x="95155" y="380905"/>
                </a:moveTo>
                <a:lnTo>
                  <a:pt x="71438" y="380905"/>
                </a:lnTo>
                <a:lnTo>
                  <a:pt x="71438" y="357188"/>
                </a:lnTo>
                <a:lnTo>
                  <a:pt x="95155" y="357188"/>
                </a:lnTo>
                <a:lnTo>
                  <a:pt x="95155" y="380905"/>
                </a:lnTo>
                <a:close/>
                <a:moveTo>
                  <a:pt x="140399" y="342900"/>
                </a:moveTo>
                <a:lnTo>
                  <a:pt x="368999" y="342900"/>
                </a:lnTo>
                <a:lnTo>
                  <a:pt x="368999" y="357188"/>
                </a:lnTo>
                <a:lnTo>
                  <a:pt x="140399" y="357188"/>
                </a:lnTo>
                <a:lnTo>
                  <a:pt x="140399" y="342900"/>
                </a:lnTo>
                <a:close/>
                <a:moveTo>
                  <a:pt x="311849" y="395288"/>
                </a:moveTo>
                <a:lnTo>
                  <a:pt x="140399" y="395288"/>
                </a:lnTo>
                <a:lnTo>
                  <a:pt x="140399" y="381000"/>
                </a:lnTo>
                <a:lnTo>
                  <a:pt x="311849" y="381000"/>
                </a:lnTo>
                <a:lnTo>
                  <a:pt x="311849" y="395288"/>
                </a:lnTo>
                <a:close/>
                <a:moveTo>
                  <a:pt x="102299" y="457200"/>
                </a:moveTo>
                <a:lnTo>
                  <a:pt x="64294" y="457200"/>
                </a:lnTo>
                <a:cubicBezTo>
                  <a:pt x="60389" y="457200"/>
                  <a:pt x="57150" y="460439"/>
                  <a:pt x="57150" y="464344"/>
                </a:cubicBezTo>
                <a:lnTo>
                  <a:pt x="57150" y="502349"/>
                </a:lnTo>
                <a:cubicBezTo>
                  <a:pt x="57150" y="506254"/>
                  <a:pt x="60389" y="509492"/>
                  <a:pt x="64294" y="509492"/>
                </a:cubicBezTo>
                <a:lnTo>
                  <a:pt x="102299" y="509492"/>
                </a:lnTo>
                <a:cubicBezTo>
                  <a:pt x="106204" y="509492"/>
                  <a:pt x="109442" y="506254"/>
                  <a:pt x="109442" y="502349"/>
                </a:cubicBezTo>
                <a:lnTo>
                  <a:pt x="109442" y="464344"/>
                </a:lnTo>
                <a:cubicBezTo>
                  <a:pt x="109442" y="460439"/>
                  <a:pt x="106204" y="457200"/>
                  <a:pt x="102299" y="457200"/>
                </a:cubicBezTo>
                <a:close/>
                <a:moveTo>
                  <a:pt x="95155" y="495205"/>
                </a:moveTo>
                <a:lnTo>
                  <a:pt x="71438" y="495205"/>
                </a:lnTo>
                <a:lnTo>
                  <a:pt x="71438" y="471488"/>
                </a:lnTo>
                <a:lnTo>
                  <a:pt x="95155" y="471488"/>
                </a:lnTo>
                <a:lnTo>
                  <a:pt x="95155" y="495205"/>
                </a:lnTo>
                <a:close/>
                <a:moveTo>
                  <a:pt x="140399" y="457200"/>
                </a:moveTo>
                <a:lnTo>
                  <a:pt x="368999" y="457200"/>
                </a:lnTo>
                <a:lnTo>
                  <a:pt x="368999" y="471488"/>
                </a:lnTo>
                <a:lnTo>
                  <a:pt x="140399" y="471488"/>
                </a:lnTo>
                <a:lnTo>
                  <a:pt x="140399" y="457200"/>
                </a:lnTo>
                <a:close/>
                <a:moveTo>
                  <a:pt x="140399" y="495300"/>
                </a:moveTo>
                <a:lnTo>
                  <a:pt x="311849" y="495300"/>
                </a:lnTo>
                <a:lnTo>
                  <a:pt x="311849" y="509588"/>
                </a:lnTo>
                <a:lnTo>
                  <a:pt x="140399" y="509588"/>
                </a:lnTo>
                <a:lnTo>
                  <a:pt x="140399" y="495300"/>
                </a:lnTo>
                <a:close/>
                <a:moveTo>
                  <a:pt x="59150" y="154496"/>
                </a:moveTo>
                <a:lnTo>
                  <a:pt x="73152" y="140494"/>
                </a:lnTo>
                <a:lnTo>
                  <a:pt x="59150" y="126492"/>
                </a:lnTo>
                <a:lnTo>
                  <a:pt x="69247" y="116395"/>
                </a:lnTo>
                <a:lnTo>
                  <a:pt x="83249" y="130397"/>
                </a:lnTo>
                <a:lnTo>
                  <a:pt x="97250" y="116395"/>
                </a:lnTo>
                <a:lnTo>
                  <a:pt x="107347" y="126492"/>
                </a:lnTo>
                <a:lnTo>
                  <a:pt x="93345" y="140494"/>
                </a:lnTo>
                <a:lnTo>
                  <a:pt x="107347" y="154496"/>
                </a:lnTo>
                <a:lnTo>
                  <a:pt x="97250" y="164592"/>
                </a:lnTo>
                <a:lnTo>
                  <a:pt x="83249" y="150590"/>
                </a:lnTo>
                <a:lnTo>
                  <a:pt x="69247" y="164592"/>
                </a:lnTo>
                <a:lnTo>
                  <a:pt x="59150" y="154496"/>
                </a:lnTo>
                <a:close/>
              </a:path>
            </a:pathLst>
          </a:custGeom>
          <a:solidFill>
            <a:schemeClr val="bg1"/>
          </a:solidFill>
          <a:ln w="9525" cap="flat">
            <a:noFill/>
            <a:prstDash val="solid"/>
            <a:miter/>
          </a:ln>
        </p:spPr>
        <p:txBody>
          <a:bodyPr rtlCol="0" anchor="ctr"/>
          <a:lstStyle/>
          <a:p>
            <a:endParaRPr lang="en-US">
              <a:latin typeface="CiscoSansTT ExtraLight" panose="020B0303020201020303" pitchFamily="34" charset="0"/>
            </a:endParaRPr>
          </a:p>
        </p:txBody>
      </p:sp>
      <p:sp>
        <p:nvSpPr>
          <p:cNvPr id="32" name="TextBox 31">
            <a:extLst>
              <a:ext uri="{FF2B5EF4-FFF2-40B4-BE49-F238E27FC236}">
                <a16:creationId xmlns:a16="http://schemas.microsoft.com/office/drawing/2014/main" id="{E48BD47E-BA3C-2090-38E0-5AC5B1FD1DC3}"/>
              </a:ext>
            </a:extLst>
          </p:cNvPr>
          <p:cNvSpPr txBox="1"/>
          <p:nvPr/>
        </p:nvSpPr>
        <p:spPr>
          <a:xfrm>
            <a:off x="445201" y="3016823"/>
            <a:ext cx="2478108" cy="1015663"/>
          </a:xfrm>
          <a:prstGeom prst="rect">
            <a:avLst/>
          </a:prstGeom>
          <a:noFill/>
        </p:spPr>
        <p:txBody>
          <a:bodyPr wrap="square" rtlCol="0">
            <a:spAutoFit/>
          </a:bodyPr>
          <a:lstStyle/>
          <a:p>
            <a:r>
              <a:rPr lang="en-US" sz="1500">
                <a:latin typeface="CiscoSansTT ExtraLight" panose="020B0303020201020303" pitchFamily="34" charset="0"/>
                <a:cs typeface="CiscoSansTT ExtraLight" panose="020B0303020201020303" pitchFamily="34" charset="0"/>
              </a:rPr>
              <a:t>Analyst triggers a workflow from within the incident manager or a pivot menu</a:t>
            </a:r>
          </a:p>
        </p:txBody>
      </p:sp>
      <p:sp>
        <p:nvSpPr>
          <p:cNvPr id="33" name="TextBox 32">
            <a:extLst>
              <a:ext uri="{FF2B5EF4-FFF2-40B4-BE49-F238E27FC236}">
                <a16:creationId xmlns:a16="http://schemas.microsoft.com/office/drawing/2014/main" id="{977CCC86-3639-DBFC-DFD3-45CA2809D7F8}"/>
              </a:ext>
            </a:extLst>
          </p:cNvPr>
          <p:cNvSpPr txBox="1"/>
          <p:nvPr/>
        </p:nvSpPr>
        <p:spPr>
          <a:xfrm>
            <a:off x="3388743" y="3016823"/>
            <a:ext cx="2362195" cy="784830"/>
          </a:xfrm>
          <a:prstGeom prst="rect">
            <a:avLst/>
          </a:prstGeom>
          <a:noFill/>
        </p:spPr>
        <p:txBody>
          <a:bodyPr wrap="square" rtlCol="0">
            <a:spAutoFit/>
          </a:bodyPr>
          <a:lstStyle/>
          <a:p>
            <a:r>
              <a:rPr lang="en-US" sz="1500">
                <a:latin typeface="CiscoSansTT ExtraLight" panose="020B0303020201020303" pitchFamily="34" charset="0"/>
                <a:cs typeface="CiscoSansTT ExtraLight" panose="020B0303020201020303" pitchFamily="34" charset="0"/>
              </a:rPr>
              <a:t>An incident matches a pre-defined rule and a workflow is triggered</a:t>
            </a:r>
          </a:p>
        </p:txBody>
      </p:sp>
      <p:sp>
        <p:nvSpPr>
          <p:cNvPr id="34" name="TextBox 33">
            <a:extLst>
              <a:ext uri="{FF2B5EF4-FFF2-40B4-BE49-F238E27FC236}">
                <a16:creationId xmlns:a16="http://schemas.microsoft.com/office/drawing/2014/main" id="{4C3A2376-20EE-27D0-F768-B33D01B57F78}"/>
              </a:ext>
            </a:extLst>
          </p:cNvPr>
          <p:cNvSpPr txBox="1"/>
          <p:nvPr/>
        </p:nvSpPr>
        <p:spPr>
          <a:xfrm>
            <a:off x="6332285" y="3016823"/>
            <a:ext cx="2362195" cy="784830"/>
          </a:xfrm>
          <a:prstGeom prst="rect">
            <a:avLst/>
          </a:prstGeom>
          <a:noFill/>
        </p:spPr>
        <p:txBody>
          <a:bodyPr wrap="square" rtlCol="0">
            <a:spAutoFit/>
          </a:bodyPr>
          <a:lstStyle/>
          <a:p>
            <a:r>
              <a:rPr lang="en-US" sz="1500">
                <a:latin typeface="CiscoSansTT ExtraLight" panose="020B0303020201020303" pitchFamily="34" charset="0"/>
                <a:cs typeface="CiscoSansTT ExtraLight" panose="020B0303020201020303" pitchFamily="34" charset="0"/>
              </a:rPr>
              <a:t>Workflows triggered by users, APIs, webhooks, schedules, and more</a:t>
            </a:r>
          </a:p>
        </p:txBody>
      </p:sp>
    </p:spTree>
    <p:extLst>
      <p:ext uri="{BB962C8B-B14F-4D97-AF65-F5344CB8AC3E}">
        <p14:creationId xmlns:p14="http://schemas.microsoft.com/office/powerpoint/2010/main" val="1557639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Automating with XDR Automate</a:t>
            </a:r>
            <a:br>
              <a:rPr lang="en-US" dirty="0"/>
            </a:br>
            <a:r>
              <a:rPr lang="en-US" sz="2000" dirty="0"/>
              <a:t> </a:t>
            </a:r>
            <a:br>
              <a:rPr kumimoji="0" lang="en-US" sz="3600" b="0" i="0" u="none" strike="noStrike" kern="1200" cap="none" spc="0" normalizeH="0" baseline="0" noProof="0" dirty="0">
                <a:ln>
                  <a:noFill/>
                </a:ln>
                <a:solidFill>
                  <a:srgbClr val="FFFFFF"/>
                </a:solidFill>
                <a:effectLst/>
                <a:uLnTx/>
                <a:uFillTx/>
                <a:latin typeface="CiscoSansTT Light"/>
                <a:ea typeface="ＭＳ Ｐゴシック" charset="0"/>
                <a:cs typeface="CiscoSansTT Light" panose="020B0503020201020303" pitchFamily="34" charset="0"/>
              </a:rPr>
            </a:br>
            <a:r>
              <a:rPr kumimoji="0" lang="en-US" sz="1800" b="0" i="0" u="none" strike="noStrike" kern="1200" cap="none" spc="0" normalizeH="0" baseline="0" noProof="0" dirty="0">
                <a:ln>
                  <a:noFill/>
                </a:ln>
                <a:solidFill>
                  <a:srgbClr val="FFFFFF"/>
                </a:solidFill>
                <a:effectLst/>
                <a:uLnTx/>
                <a:uFillTx/>
                <a:latin typeface="CiscoSansTT Thin" panose="020B0203020201020303" pitchFamily="34" charset="0"/>
                <a:ea typeface="ＭＳ Ｐゴシック" charset="0"/>
                <a:cs typeface="CiscoSansTT Thin" panose="020B0203020201020303" pitchFamily="34" charset="0"/>
              </a:rPr>
              <a:t>Author security </a:t>
            </a:r>
            <a:r>
              <a:rPr lang="en-US" sz="1800" dirty="0">
                <a:solidFill>
                  <a:srgbClr val="FFFFFF"/>
                </a:solidFill>
                <a:latin typeface="CiscoSansTT Thin" panose="020B0203020201020303" pitchFamily="34" charset="0"/>
                <a:cs typeface="CiscoSansTT Thin" panose="020B0203020201020303" pitchFamily="34" charset="0"/>
              </a:rPr>
              <a:t>response</a:t>
            </a:r>
            <a:r>
              <a:rPr kumimoji="0" lang="en-US" sz="1800" b="0" i="0" u="none" strike="noStrike" kern="1200" cap="none" spc="0" normalizeH="0" baseline="0" noProof="0" dirty="0">
                <a:ln>
                  <a:noFill/>
                </a:ln>
                <a:solidFill>
                  <a:srgbClr val="FFFFFF"/>
                </a:solidFill>
                <a:effectLst/>
                <a:uLnTx/>
                <a:uFillTx/>
                <a:latin typeface="CiscoSansTT Thin" panose="020B0203020201020303" pitchFamily="34" charset="0"/>
                <a:ea typeface="ＭＳ Ｐゴシック" charset="0"/>
                <a:cs typeface="CiscoSansTT Thin" panose="020B0203020201020303" pitchFamily="34" charset="0"/>
              </a:rPr>
              <a:t> workflows at lightning speed.</a:t>
            </a:r>
            <a:endParaRPr lang="en-US" dirty="0"/>
          </a:p>
        </p:txBody>
      </p:sp>
    </p:spTree>
    <p:extLst>
      <p:ext uri="{BB962C8B-B14F-4D97-AF65-F5344CB8AC3E}">
        <p14:creationId xmlns:p14="http://schemas.microsoft.com/office/powerpoint/2010/main" val="4103813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9583-DAA4-47B1-97AD-0816A4C5255D}"/>
              </a:ext>
            </a:extLst>
          </p:cNvPr>
          <p:cNvSpPr>
            <a:spLocks noGrp="1"/>
          </p:cNvSpPr>
          <p:nvPr>
            <p:ph type="title"/>
          </p:nvPr>
        </p:nvSpPr>
        <p:spPr/>
        <p:txBody>
          <a:bodyPr/>
          <a:lstStyle/>
          <a:p>
            <a:r>
              <a:rPr lang="en-US" dirty="0"/>
              <a:t>What is XDR Automate?</a:t>
            </a:r>
          </a:p>
        </p:txBody>
      </p:sp>
      <p:sp>
        <p:nvSpPr>
          <p:cNvPr id="5" name="Slide Number Placeholder 4">
            <a:extLst>
              <a:ext uri="{FF2B5EF4-FFF2-40B4-BE49-F238E27FC236}">
                <a16:creationId xmlns:a16="http://schemas.microsoft.com/office/drawing/2014/main" id="{DCEF3286-563D-7002-F2F6-B84AA836FEBF}"/>
              </a:ext>
            </a:extLst>
          </p:cNvPr>
          <p:cNvSpPr>
            <a:spLocks noGrp="1"/>
          </p:cNvSpPr>
          <p:nvPr>
            <p:ph type="sldNum" sz="quarter" idx="4"/>
          </p:nvPr>
        </p:nvSpPr>
        <p:spPr/>
        <p:txBody>
          <a:bodyPr/>
          <a:lstStyle/>
          <a:p>
            <a:fld id="{96A97DD0-5BE7-4856-A2A9-C42C6688E607}" type="slidenum">
              <a:rPr lang="en-US" smtClean="0"/>
              <a:pPr/>
              <a:t>12</a:t>
            </a:fld>
            <a:endParaRPr lang="en-US" dirty="0"/>
          </a:p>
        </p:txBody>
      </p:sp>
      <p:sp>
        <p:nvSpPr>
          <p:cNvPr id="6" name="Footer Placeholder 5">
            <a:extLst>
              <a:ext uri="{FF2B5EF4-FFF2-40B4-BE49-F238E27FC236}">
                <a16:creationId xmlns:a16="http://schemas.microsoft.com/office/drawing/2014/main" id="{128F1AE9-1C6A-1CC8-A550-0809158EA46C}"/>
              </a:ext>
            </a:extLst>
          </p:cNvPr>
          <p:cNvSpPr>
            <a:spLocks noGrp="1"/>
          </p:cNvSpPr>
          <p:nvPr>
            <p:ph type="ftr" sz="quarter" idx="3"/>
          </p:nvPr>
        </p:nvSpPr>
        <p:spPr/>
        <p:txBody>
          <a:bodyPr/>
          <a:lstStyle/>
          <a:p>
            <a:pPr defTabSz="610744"/>
            <a:r>
              <a:rPr lang="en-US"/>
              <a:t>BRKATO-1557</a:t>
            </a:r>
            <a:endParaRPr lang="en-US" dirty="0"/>
          </a:p>
        </p:txBody>
      </p:sp>
      <p:sp>
        <p:nvSpPr>
          <p:cNvPr id="15" name="Google Shape;2011;p229">
            <a:extLst>
              <a:ext uri="{FF2B5EF4-FFF2-40B4-BE49-F238E27FC236}">
                <a16:creationId xmlns:a16="http://schemas.microsoft.com/office/drawing/2014/main" id="{83137B81-F68F-193B-DCE5-D61D574FCF17}"/>
              </a:ext>
            </a:extLst>
          </p:cNvPr>
          <p:cNvSpPr/>
          <p:nvPr/>
        </p:nvSpPr>
        <p:spPr>
          <a:xfrm>
            <a:off x="3335600" y="1239510"/>
            <a:ext cx="2515200" cy="3043734"/>
          </a:xfrm>
          <a:prstGeom prst="roundRect">
            <a:avLst>
              <a:gd name="adj" fmla="val 6143"/>
            </a:avLst>
          </a:prstGeom>
          <a:noFill/>
          <a:ln w="12700">
            <a:solidFill>
              <a:schemeClr val="tx1">
                <a:lumMod val="60000"/>
                <a:lumOff val="40000"/>
              </a:schemeClr>
            </a:solidFill>
          </a:ln>
        </p:spPr>
        <p:txBody>
          <a:bodyPr spcFirstLastPara="1" wrap="square" lIns="91425" tIns="91425" rIns="91425" bIns="91425" anchor="ctr" anchorCtr="0">
            <a:noAutofit/>
          </a:bodyPr>
          <a:lstStyle/>
          <a:p>
            <a:pPr defTabSz="457178">
              <a:buClr>
                <a:srgbClr val="000000"/>
              </a:buClr>
              <a:buSzPts val="1400"/>
              <a:defRPr/>
            </a:pPr>
            <a:endParaRPr sz="1400">
              <a:solidFill>
                <a:srgbClr val="000000"/>
              </a:solidFill>
              <a:latin typeface="+mn-lt"/>
              <a:ea typeface="Arial"/>
              <a:cs typeface="Arial"/>
              <a:sym typeface="Arial"/>
            </a:endParaRPr>
          </a:p>
        </p:txBody>
      </p:sp>
      <p:sp>
        <p:nvSpPr>
          <p:cNvPr id="16" name="Google Shape;2015;p229">
            <a:extLst>
              <a:ext uri="{FF2B5EF4-FFF2-40B4-BE49-F238E27FC236}">
                <a16:creationId xmlns:a16="http://schemas.microsoft.com/office/drawing/2014/main" id="{54CFD14C-6A57-19ED-1BF5-CC374295328A}"/>
              </a:ext>
            </a:extLst>
          </p:cNvPr>
          <p:cNvSpPr/>
          <p:nvPr/>
        </p:nvSpPr>
        <p:spPr>
          <a:xfrm>
            <a:off x="590525" y="1239510"/>
            <a:ext cx="2515200" cy="3043734"/>
          </a:xfrm>
          <a:prstGeom prst="roundRect">
            <a:avLst>
              <a:gd name="adj" fmla="val 6622"/>
            </a:avLst>
          </a:prstGeom>
          <a:noFill/>
          <a:ln w="12700">
            <a:solidFill>
              <a:schemeClr val="tx1">
                <a:lumMod val="60000"/>
                <a:lumOff val="40000"/>
              </a:schemeClr>
            </a:solidFill>
          </a:ln>
        </p:spPr>
        <p:txBody>
          <a:bodyPr spcFirstLastPara="1" wrap="square" lIns="91425" tIns="91425" rIns="91425" bIns="91425" anchor="ctr" anchorCtr="0">
            <a:noAutofit/>
          </a:bodyPr>
          <a:lstStyle/>
          <a:p>
            <a:pPr defTabSz="457178">
              <a:buClr>
                <a:srgbClr val="000000"/>
              </a:buClr>
              <a:buSzPts val="1400"/>
              <a:defRPr/>
            </a:pPr>
            <a:endParaRPr sz="1400">
              <a:solidFill>
                <a:srgbClr val="000000"/>
              </a:solidFill>
              <a:latin typeface="+mn-lt"/>
              <a:ea typeface="Arial"/>
              <a:cs typeface="Arial"/>
              <a:sym typeface="Arial"/>
            </a:endParaRPr>
          </a:p>
        </p:txBody>
      </p:sp>
      <p:sp>
        <p:nvSpPr>
          <p:cNvPr id="17" name="Google Shape;2022;p229">
            <a:extLst>
              <a:ext uri="{FF2B5EF4-FFF2-40B4-BE49-F238E27FC236}">
                <a16:creationId xmlns:a16="http://schemas.microsoft.com/office/drawing/2014/main" id="{F18E406D-433A-C953-1562-8296ACFBD47B}"/>
              </a:ext>
            </a:extLst>
          </p:cNvPr>
          <p:cNvSpPr/>
          <p:nvPr/>
        </p:nvSpPr>
        <p:spPr>
          <a:xfrm>
            <a:off x="6080650" y="1239510"/>
            <a:ext cx="2515200" cy="3043734"/>
          </a:xfrm>
          <a:prstGeom prst="roundRect">
            <a:avLst>
              <a:gd name="adj" fmla="val 7498"/>
            </a:avLst>
          </a:prstGeom>
          <a:noFill/>
          <a:ln w="12700">
            <a:solidFill>
              <a:schemeClr val="tx1">
                <a:lumMod val="60000"/>
                <a:lumOff val="40000"/>
              </a:schemeClr>
            </a:solidFill>
          </a:ln>
        </p:spPr>
        <p:txBody>
          <a:bodyPr spcFirstLastPara="1" wrap="square" lIns="91425" tIns="91425" rIns="91425" bIns="91425" anchor="ctr" anchorCtr="0">
            <a:noAutofit/>
          </a:bodyPr>
          <a:lstStyle/>
          <a:p>
            <a:pPr defTabSz="457178">
              <a:buClr>
                <a:srgbClr val="000000"/>
              </a:buClr>
              <a:buSzPts val="1400"/>
              <a:defRPr/>
            </a:pPr>
            <a:endParaRPr sz="1400">
              <a:solidFill>
                <a:srgbClr val="000000"/>
              </a:solidFill>
              <a:latin typeface="+mn-lt"/>
              <a:ea typeface="Arial"/>
              <a:cs typeface="Arial"/>
              <a:sym typeface="Arial"/>
            </a:endParaRPr>
          </a:p>
        </p:txBody>
      </p:sp>
      <p:sp>
        <p:nvSpPr>
          <p:cNvPr id="18" name="TextBox 17">
            <a:extLst>
              <a:ext uri="{FF2B5EF4-FFF2-40B4-BE49-F238E27FC236}">
                <a16:creationId xmlns:a16="http://schemas.microsoft.com/office/drawing/2014/main" id="{97C99690-26F8-A18D-D214-39B84EE8AFA1}"/>
              </a:ext>
            </a:extLst>
          </p:cNvPr>
          <p:cNvSpPr txBox="1"/>
          <p:nvPr/>
        </p:nvSpPr>
        <p:spPr>
          <a:xfrm>
            <a:off x="889568" y="1955968"/>
            <a:ext cx="1917118" cy="461665"/>
          </a:xfrm>
          <a:prstGeom prst="rect">
            <a:avLst/>
          </a:prstGeom>
          <a:noFill/>
        </p:spPr>
        <p:txBody>
          <a:bodyPr wrap="square" rtlCol="0">
            <a:spAutoFit/>
          </a:bodyPr>
          <a:lstStyle/>
          <a:p>
            <a:pPr algn="ctr" defTabSz="685783" fontAlgn="auto">
              <a:spcBef>
                <a:spcPts val="0"/>
              </a:spcBef>
              <a:spcAft>
                <a:spcPts val="0"/>
              </a:spcAft>
              <a:defRPr/>
            </a:pPr>
            <a:r>
              <a:rPr lang="en-US" sz="1200" b="1" dirty="0">
                <a:solidFill>
                  <a:schemeClr val="bg1"/>
                </a:solidFill>
                <a:latin typeface="+mn-lt"/>
                <a:cs typeface="CiscoSansTT" panose="020B0503020201020303" pitchFamily="34" charset="0"/>
              </a:rPr>
              <a:t>Simplify &amp; streamline common IT tasks</a:t>
            </a:r>
          </a:p>
        </p:txBody>
      </p:sp>
      <p:sp>
        <p:nvSpPr>
          <p:cNvPr id="19" name="TextBox 18">
            <a:extLst>
              <a:ext uri="{FF2B5EF4-FFF2-40B4-BE49-F238E27FC236}">
                <a16:creationId xmlns:a16="http://schemas.microsoft.com/office/drawing/2014/main" id="{477A93B0-FF88-CD2B-BE69-96E409981898}"/>
              </a:ext>
            </a:extLst>
          </p:cNvPr>
          <p:cNvSpPr txBox="1"/>
          <p:nvPr/>
        </p:nvSpPr>
        <p:spPr>
          <a:xfrm>
            <a:off x="3701518" y="1949068"/>
            <a:ext cx="1783364" cy="461665"/>
          </a:xfrm>
          <a:prstGeom prst="rect">
            <a:avLst/>
          </a:prstGeom>
          <a:noFill/>
        </p:spPr>
        <p:txBody>
          <a:bodyPr wrap="square" rtlCol="0">
            <a:spAutoFit/>
          </a:bodyPr>
          <a:lstStyle/>
          <a:p>
            <a:pPr algn="ctr" defTabSz="685783" fontAlgn="auto">
              <a:spcBef>
                <a:spcPts val="0"/>
              </a:spcBef>
              <a:spcAft>
                <a:spcPts val="0"/>
              </a:spcAft>
              <a:defRPr/>
            </a:pPr>
            <a:r>
              <a:rPr lang="en-US" sz="1200" b="1" dirty="0">
                <a:solidFill>
                  <a:schemeClr val="bg1"/>
                </a:solidFill>
                <a:latin typeface="+mn-lt"/>
                <a:cs typeface="CiscoSansTT" panose="020B0503020201020303" pitchFamily="34" charset="0"/>
              </a:rPr>
              <a:t>Create security workflows</a:t>
            </a:r>
          </a:p>
        </p:txBody>
      </p:sp>
      <p:sp>
        <p:nvSpPr>
          <p:cNvPr id="20" name="TextBox 19">
            <a:extLst>
              <a:ext uri="{FF2B5EF4-FFF2-40B4-BE49-F238E27FC236}">
                <a16:creationId xmlns:a16="http://schemas.microsoft.com/office/drawing/2014/main" id="{AF2825F3-481F-C4B3-5D29-D13B77205392}"/>
              </a:ext>
            </a:extLst>
          </p:cNvPr>
          <p:cNvSpPr txBox="1"/>
          <p:nvPr/>
        </p:nvSpPr>
        <p:spPr>
          <a:xfrm>
            <a:off x="6362525" y="1966420"/>
            <a:ext cx="1951452" cy="276999"/>
          </a:xfrm>
          <a:prstGeom prst="rect">
            <a:avLst/>
          </a:prstGeom>
          <a:noFill/>
        </p:spPr>
        <p:txBody>
          <a:bodyPr wrap="square" rtlCol="0">
            <a:spAutoFit/>
          </a:bodyPr>
          <a:lstStyle/>
          <a:p>
            <a:pPr algn="ctr" defTabSz="685783" fontAlgn="auto">
              <a:spcBef>
                <a:spcPts val="0"/>
              </a:spcBef>
              <a:spcAft>
                <a:spcPts val="0"/>
              </a:spcAft>
              <a:defRPr/>
            </a:pPr>
            <a:r>
              <a:rPr lang="en-US" sz="1200" b="1" dirty="0">
                <a:solidFill>
                  <a:schemeClr val="bg1"/>
                </a:solidFill>
                <a:latin typeface="+mn-lt"/>
                <a:cs typeface="CiscoSansTT" panose="020B0503020201020303" pitchFamily="34" charset="0"/>
              </a:rPr>
              <a:t>Centralize technologies</a:t>
            </a:r>
          </a:p>
        </p:txBody>
      </p:sp>
      <p:sp>
        <p:nvSpPr>
          <p:cNvPr id="21" name="Rounded Rectangle 20">
            <a:extLst>
              <a:ext uri="{FF2B5EF4-FFF2-40B4-BE49-F238E27FC236}">
                <a16:creationId xmlns:a16="http://schemas.microsoft.com/office/drawing/2014/main" id="{832EBE9F-97F0-B710-5D25-AE3DC230CE71}"/>
              </a:ext>
            </a:extLst>
          </p:cNvPr>
          <p:cNvSpPr/>
          <p:nvPr/>
        </p:nvSpPr>
        <p:spPr>
          <a:xfrm>
            <a:off x="889567" y="2464043"/>
            <a:ext cx="1917121" cy="1597746"/>
          </a:xfrm>
          <a:prstGeom prst="roundRect">
            <a:avLst>
              <a:gd name="adj" fmla="val 7032"/>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nchorCtr="0"/>
          <a:lstStyle/>
          <a:p>
            <a:pPr algn="ctr" defTabSz="457157">
              <a:spcBef>
                <a:spcPts val="0"/>
              </a:spcBef>
              <a:spcAft>
                <a:spcPts val="0"/>
              </a:spcAft>
            </a:pPr>
            <a:r>
              <a:rPr lang="en-US" sz="1400" dirty="0">
                <a:solidFill>
                  <a:schemeClr val="accent1"/>
                </a:solidFill>
                <a:ea typeface="Calibri" panose="020F0502020204030204" pitchFamily="34" charset="0"/>
              </a:rPr>
              <a:t>Create no-to-low-code workflows for commons tasks across all IT domains</a:t>
            </a:r>
          </a:p>
        </p:txBody>
      </p:sp>
      <p:sp>
        <p:nvSpPr>
          <p:cNvPr id="22" name="Rounded Rectangle 21">
            <a:extLst>
              <a:ext uri="{FF2B5EF4-FFF2-40B4-BE49-F238E27FC236}">
                <a16:creationId xmlns:a16="http://schemas.microsoft.com/office/drawing/2014/main" id="{9B5EB5FB-C3A6-6452-3E34-998E8A972263}"/>
              </a:ext>
            </a:extLst>
          </p:cNvPr>
          <p:cNvSpPr/>
          <p:nvPr/>
        </p:nvSpPr>
        <p:spPr>
          <a:xfrm>
            <a:off x="3634640" y="2464045"/>
            <a:ext cx="1920240" cy="1597754"/>
          </a:xfrm>
          <a:prstGeom prst="roundRect">
            <a:avLst>
              <a:gd name="adj" fmla="val 7168"/>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lvl="0" algn="ctr">
              <a:buNone/>
            </a:pPr>
            <a:r>
              <a:rPr lang="en-US" sz="1400" dirty="0">
                <a:solidFill>
                  <a:schemeClr val="accent1"/>
                </a:solidFill>
              </a:rPr>
              <a:t>Investigate security events and automate responses using pre-built atomics</a:t>
            </a:r>
          </a:p>
        </p:txBody>
      </p:sp>
      <p:sp>
        <p:nvSpPr>
          <p:cNvPr id="23" name="Rounded Rectangle 22">
            <a:extLst>
              <a:ext uri="{FF2B5EF4-FFF2-40B4-BE49-F238E27FC236}">
                <a16:creationId xmlns:a16="http://schemas.microsoft.com/office/drawing/2014/main" id="{2E464EE4-A6F4-CA4A-0C63-BB021E439AA2}"/>
              </a:ext>
            </a:extLst>
          </p:cNvPr>
          <p:cNvSpPr/>
          <p:nvPr/>
        </p:nvSpPr>
        <p:spPr>
          <a:xfrm>
            <a:off x="6379691" y="2464045"/>
            <a:ext cx="1917121" cy="1597754"/>
          </a:xfrm>
          <a:prstGeom prst="roundRect">
            <a:avLst>
              <a:gd name="adj" fmla="val 6815"/>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457157">
              <a:spcBef>
                <a:spcPts val="0"/>
              </a:spcBef>
              <a:spcAft>
                <a:spcPts val="0"/>
              </a:spcAft>
              <a:defRPr/>
            </a:pPr>
            <a:r>
              <a:rPr lang="en-US" sz="1400" dirty="0">
                <a:solidFill>
                  <a:schemeClr val="accent1"/>
                </a:solidFill>
              </a:rPr>
              <a:t>Orchestrate actions across technologies and vendors to create a cohesive system</a:t>
            </a:r>
          </a:p>
        </p:txBody>
      </p:sp>
      <p:pic>
        <p:nvPicPr>
          <p:cNvPr id="36" name="Graphic 52">
            <a:extLst>
              <a:ext uri="{FF2B5EF4-FFF2-40B4-BE49-F238E27FC236}">
                <a16:creationId xmlns:a16="http://schemas.microsoft.com/office/drawing/2014/main" id="{37429929-097A-F74C-4BFB-C688A9852C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9508" y="1291108"/>
            <a:ext cx="698048" cy="698048"/>
          </a:xfrm>
          <a:prstGeom prst="rect">
            <a:avLst/>
          </a:prstGeom>
        </p:spPr>
      </p:pic>
      <p:pic>
        <p:nvPicPr>
          <p:cNvPr id="44" name="Graphic 72">
            <a:extLst>
              <a:ext uri="{FF2B5EF4-FFF2-40B4-BE49-F238E27FC236}">
                <a16:creationId xmlns:a16="http://schemas.microsoft.com/office/drawing/2014/main" id="{78C59DF6-8BF1-8A60-D1EB-9AD84D05364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244619" y="1345261"/>
            <a:ext cx="654761" cy="654761"/>
          </a:xfrm>
          <a:prstGeom prst="rect">
            <a:avLst/>
          </a:prstGeom>
        </p:spPr>
      </p:pic>
      <p:sp>
        <p:nvSpPr>
          <p:cNvPr id="3" name="Graphic 60">
            <a:extLst>
              <a:ext uri="{FF2B5EF4-FFF2-40B4-BE49-F238E27FC236}">
                <a16:creationId xmlns:a16="http://schemas.microsoft.com/office/drawing/2014/main" id="{32C83E14-12BF-90C9-D597-69A015C34ABB}"/>
              </a:ext>
            </a:extLst>
          </p:cNvPr>
          <p:cNvSpPr/>
          <p:nvPr/>
        </p:nvSpPr>
        <p:spPr>
          <a:xfrm>
            <a:off x="7080980" y="1409365"/>
            <a:ext cx="514539" cy="579791"/>
          </a:xfrm>
          <a:custGeom>
            <a:avLst/>
            <a:gdLst>
              <a:gd name="connsiteX0" fmla="*/ 632550 w 728243"/>
              <a:gd name="connsiteY0" fmla="*/ 638569 h 820597"/>
              <a:gd name="connsiteX1" fmla="*/ 719289 w 728243"/>
              <a:gd name="connsiteY1" fmla="*/ 615981 h 820597"/>
              <a:gd name="connsiteX2" fmla="*/ 696700 w 728243"/>
              <a:gd name="connsiteY2" fmla="*/ 529242 h 820597"/>
              <a:gd name="connsiteX3" fmla="*/ 674416 w 728243"/>
              <a:gd name="connsiteY3" fmla="*/ 521287 h 820597"/>
              <a:gd name="connsiteX4" fmla="*/ 674416 w 728243"/>
              <a:gd name="connsiteY4" fmla="*/ 299324 h 820597"/>
              <a:gd name="connsiteX5" fmla="*/ 727503 w 728243"/>
              <a:gd name="connsiteY5" fmla="*/ 227025 h 820597"/>
              <a:gd name="connsiteX6" fmla="*/ 655204 w 728243"/>
              <a:gd name="connsiteY6" fmla="*/ 173938 h 820597"/>
              <a:gd name="connsiteX7" fmla="*/ 615308 w 728243"/>
              <a:gd name="connsiteY7" fmla="*/ 196980 h 820597"/>
              <a:gd name="connsiteX8" fmla="*/ 422965 w 728243"/>
              <a:gd name="connsiteY8" fmla="*/ 85941 h 820597"/>
              <a:gd name="connsiteX9" fmla="*/ 427310 w 728243"/>
              <a:gd name="connsiteY9" fmla="*/ 63523 h 820597"/>
              <a:gd name="connsiteX10" fmla="*/ 364087 w 728243"/>
              <a:gd name="connsiteY10" fmla="*/ 1 h 820597"/>
              <a:gd name="connsiteX11" fmla="*/ 363945 w 728243"/>
              <a:gd name="connsiteY11" fmla="*/ 1 h 820597"/>
              <a:gd name="connsiteX12" fmla="*/ 300553 w 728243"/>
              <a:gd name="connsiteY12" fmla="*/ 62563 h 820597"/>
              <a:gd name="connsiteX13" fmla="*/ 304866 w 728243"/>
              <a:gd name="connsiteY13" fmla="*/ 85884 h 820597"/>
              <a:gd name="connsiteX14" fmla="*/ 112545 w 728243"/>
              <a:gd name="connsiteY14" fmla="*/ 196912 h 820597"/>
              <a:gd name="connsiteX15" fmla="*/ 23455 w 728243"/>
              <a:gd name="connsiteY15" fmla="*/ 187595 h 820597"/>
              <a:gd name="connsiteX16" fmla="*/ 14138 w 728243"/>
              <a:gd name="connsiteY16" fmla="*/ 276685 h 820597"/>
              <a:gd name="connsiteX17" fmla="*/ 53446 w 728243"/>
              <a:gd name="connsiteY17" fmla="*/ 299360 h 820597"/>
              <a:gd name="connsiteX18" fmla="*/ 53446 w 728243"/>
              <a:gd name="connsiteY18" fmla="*/ 521376 h 820597"/>
              <a:gd name="connsiteX19" fmla="*/ 938 w 728243"/>
              <a:gd name="connsiteY19" fmla="*/ 593821 h 820597"/>
              <a:gd name="connsiteX20" fmla="*/ 46956 w 728243"/>
              <a:gd name="connsiteY20" fmla="*/ 644941 h 820597"/>
              <a:gd name="connsiteX21" fmla="*/ 63596 w 728243"/>
              <a:gd name="connsiteY21" fmla="*/ 647162 h 820597"/>
              <a:gd name="connsiteX22" fmla="*/ 112554 w 728243"/>
              <a:gd name="connsiteY22" fmla="*/ 623617 h 820597"/>
              <a:gd name="connsiteX23" fmla="*/ 304898 w 728243"/>
              <a:gd name="connsiteY23" fmla="*/ 734658 h 820597"/>
              <a:gd name="connsiteX24" fmla="*/ 300552 w 728243"/>
              <a:gd name="connsiteY24" fmla="*/ 757074 h 820597"/>
              <a:gd name="connsiteX25" fmla="*/ 363775 w 728243"/>
              <a:gd name="connsiteY25" fmla="*/ 820596 h 820597"/>
              <a:gd name="connsiteX26" fmla="*/ 363918 w 728243"/>
              <a:gd name="connsiteY26" fmla="*/ 820596 h 820597"/>
              <a:gd name="connsiteX27" fmla="*/ 427309 w 728243"/>
              <a:gd name="connsiteY27" fmla="*/ 758035 h 820597"/>
              <a:gd name="connsiteX28" fmla="*/ 422997 w 728243"/>
              <a:gd name="connsiteY28" fmla="*/ 734714 h 820597"/>
              <a:gd name="connsiteX29" fmla="*/ 615317 w 728243"/>
              <a:gd name="connsiteY29" fmla="*/ 623687 h 820597"/>
              <a:gd name="connsiteX30" fmla="*/ 632550 w 728243"/>
              <a:gd name="connsiteY30" fmla="*/ 638569 h 820597"/>
              <a:gd name="connsiteX31" fmla="*/ 686143 w 728243"/>
              <a:gd name="connsiteY31" fmla="*/ 546256 h 820597"/>
              <a:gd name="connsiteX32" fmla="*/ 701867 w 728243"/>
              <a:gd name="connsiteY32" fmla="*/ 605524 h 820597"/>
              <a:gd name="connsiteX33" fmla="*/ 642598 w 728243"/>
              <a:gd name="connsiteY33" fmla="*/ 621248 h 820597"/>
              <a:gd name="connsiteX34" fmla="*/ 626876 w 728243"/>
              <a:gd name="connsiteY34" fmla="*/ 561979 h 820597"/>
              <a:gd name="connsiteX35" fmla="*/ 653242 w 728243"/>
              <a:gd name="connsiteY35" fmla="*/ 541846 h 820597"/>
              <a:gd name="connsiteX36" fmla="*/ 664449 w 728243"/>
              <a:gd name="connsiteY36" fmla="*/ 540373 h 820597"/>
              <a:gd name="connsiteX37" fmla="*/ 686143 w 728243"/>
              <a:gd name="connsiteY37" fmla="*/ 546256 h 820597"/>
              <a:gd name="connsiteX38" fmla="*/ 642765 w 728243"/>
              <a:gd name="connsiteY38" fmla="*/ 199234 h 820597"/>
              <a:gd name="connsiteX39" fmla="*/ 664305 w 728243"/>
              <a:gd name="connsiteY39" fmla="*/ 193455 h 820597"/>
              <a:gd name="connsiteX40" fmla="*/ 675693 w 728243"/>
              <a:gd name="connsiteY40" fmla="*/ 194980 h 820597"/>
              <a:gd name="connsiteX41" fmla="*/ 706218 w 728243"/>
              <a:gd name="connsiteY41" fmla="*/ 248167 h 820597"/>
              <a:gd name="connsiteX42" fmla="*/ 653033 w 728243"/>
              <a:gd name="connsiteY42" fmla="*/ 278691 h 820597"/>
              <a:gd name="connsiteX43" fmla="*/ 622508 w 728243"/>
              <a:gd name="connsiteY43" fmla="*/ 225505 h 820597"/>
              <a:gd name="connsiteX44" fmla="*/ 642765 w 728243"/>
              <a:gd name="connsiteY44" fmla="*/ 199234 h 820597"/>
              <a:gd name="connsiteX45" fmla="*/ 333336 w 728243"/>
              <a:gd name="connsiteY45" fmla="*/ 32649 h 820597"/>
              <a:gd name="connsiteX46" fmla="*/ 363945 w 728243"/>
              <a:gd name="connsiteY46" fmla="*/ 20016 h 820597"/>
              <a:gd name="connsiteX47" fmla="*/ 364035 w 728243"/>
              <a:gd name="connsiteY47" fmla="*/ 20016 h 820597"/>
              <a:gd name="connsiteX48" fmla="*/ 407341 w 728243"/>
              <a:gd name="connsiteY48" fmla="*/ 63439 h 820597"/>
              <a:gd name="connsiteX49" fmla="*/ 363918 w 728243"/>
              <a:gd name="connsiteY49" fmla="*/ 106745 h 820597"/>
              <a:gd name="connsiteX50" fmla="*/ 363827 w 728243"/>
              <a:gd name="connsiteY50" fmla="*/ 106745 h 820597"/>
              <a:gd name="connsiteX51" fmla="*/ 320566 w 728243"/>
              <a:gd name="connsiteY51" fmla="*/ 63278 h 820597"/>
              <a:gd name="connsiteX52" fmla="*/ 333336 w 728243"/>
              <a:gd name="connsiteY52" fmla="*/ 32649 h 820597"/>
              <a:gd name="connsiteX53" fmla="*/ 41719 w 728243"/>
              <a:gd name="connsiteY53" fmla="*/ 274342 h 820597"/>
              <a:gd name="connsiteX54" fmla="*/ 25996 w 728243"/>
              <a:gd name="connsiteY54" fmla="*/ 215073 h 820597"/>
              <a:gd name="connsiteX55" fmla="*/ 85264 w 728243"/>
              <a:gd name="connsiteY55" fmla="*/ 199350 h 820597"/>
              <a:gd name="connsiteX56" fmla="*/ 100986 w 728243"/>
              <a:gd name="connsiteY56" fmla="*/ 258618 h 820597"/>
              <a:gd name="connsiteX57" fmla="*/ 74620 w 728243"/>
              <a:gd name="connsiteY57" fmla="*/ 278751 h 820597"/>
              <a:gd name="connsiteX58" fmla="*/ 41719 w 728243"/>
              <a:gd name="connsiteY58" fmla="*/ 274342 h 820597"/>
              <a:gd name="connsiteX59" fmla="*/ 85097 w 728243"/>
              <a:gd name="connsiteY59" fmla="*/ 621364 h 820597"/>
              <a:gd name="connsiteX60" fmla="*/ 25906 w 728243"/>
              <a:gd name="connsiteY60" fmla="*/ 605355 h 820597"/>
              <a:gd name="connsiteX61" fmla="*/ 41914 w 728243"/>
              <a:gd name="connsiteY61" fmla="*/ 546164 h 820597"/>
              <a:gd name="connsiteX62" fmla="*/ 101098 w 728243"/>
              <a:gd name="connsiteY62" fmla="*/ 562161 h 820597"/>
              <a:gd name="connsiteX63" fmla="*/ 85424 w 728243"/>
              <a:gd name="connsiteY63" fmla="*/ 621174 h 820597"/>
              <a:gd name="connsiteX64" fmla="*/ 85096 w 728243"/>
              <a:gd name="connsiteY64" fmla="*/ 621364 h 820597"/>
              <a:gd name="connsiteX65" fmla="*/ 394527 w 728243"/>
              <a:gd name="connsiteY65" fmla="*/ 787948 h 820597"/>
              <a:gd name="connsiteX66" fmla="*/ 363918 w 728243"/>
              <a:gd name="connsiteY66" fmla="*/ 800581 h 820597"/>
              <a:gd name="connsiteX67" fmla="*/ 363827 w 728243"/>
              <a:gd name="connsiteY67" fmla="*/ 800581 h 820597"/>
              <a:gd name="connsiteX68" fmla="*/ 320521 w 728243"/>
              <a:gd name="connsiteY68" fmla="*/ 757158 h 820597"/>
              <a:gd name="connsiteX69" fmla="*/ 363945 w 728243"/>
              <a:gd name="connsiteY69" fmla="*/ 713852 h 820597"/>
              <a:gd name="connsiteX70" fmla="*/ 364035 w 728243"/>
              <a:gd name="connsiteY70" fmla="*/ 713852 h 820597"/>
              <a:gd name="connsiteX71" fmla="*/ 407296 w 728243"/>
              <a:gd name="connsiteY71" fmla="*/ 757319 h 820597"/>
              <a:gd name="connsiteX72" fmla="*/ 394527 w 728243"/>
              <a:gd name="connsiteY72" fmla="*/ 787948 h 820597"/>
              <a:gd name="connsiteX73" fmla="*/ 603115 w 728243"/>
              <a:gd name="connsiteY73" fmla="*/ 600020 h 820597"/>
              <a:gd name="connsiteX74" fmla="*/ 605448 w 728243"/>
              <a:gd name="connsiteY74" fmla="*/ 606278 h 820597"/>
              <a:gd name="connsiteX75" fmla="*/ 412873 w 728243"/>
              <a:gd name="connsiteY75" fmla="*/ 717449 h 820597"/>
              <a:gd name="connsiteX76" fmla="*/ 364087 w 728243"/>
              <a:gd name="connsiteY76" fmla="*/ 693837 h 820597"/>
              <a:gd name="connsiteX77" fmla="*/ 363945 w 728243"/>
              <a:gd name="connsiteY77" fmla="*/ 693837 h 820597"/>
              <a:gd name="connsiteX78" fmla="*/ 315029 w 728243"/>
              <a:gd name="connsiteY78" fmla="*/ 717399 h 820597"/>
              <a:gd name="connsiteX79" fmla="*/ 122419 w 728243"/>
              <a:gd name="connsiteY79" fmla="*/ 606205 h 820597"/>
              <a:gd name="connsiteX80" fmla="*/ 87120 w 728243"/>
              <a:gd name="connsiteY80" fmla="*/ 525143 h 820597"/>
              <a:gd name="connsiteX81" fmla="*/ 73461 w 728243"/>
              <a:gd name="connsiteY81" fmla="*/ 521490 h 820597"/>
              <a:gd name="connsiteX82" fmla="*/ 73461 w 728243"/>
              <a:gd name="connsiteY82" fmla="*/ 299340 h 820597"/>
              <a:gd name="connsiteX83" fmla="*/ 79755 w 728243"/>
              <a:gd name="connsiteY83" fmla="*/ 298095 h 820597"/>
              <a:gd name="connsiteX84" fmla="*/ 124749 w 728243"/>
              <a:gd name="connsiteY84" fmla="*/ 220577 h 820597"/>
              <a:gd name="connsiteX85" fmla="*/ 122416 w 728243"/>
              <a:gd name="connsiteY85" fmla="*/ 214321 h 820597"/>
              <a:gd name="connsiteX86" fmla="*/ 314989 w 728243"/>
              <a:gd name="connsiteY86" fmla="*/ 103148 h 820597"/>
              <a:gd name="connsiteX87" fmla="*/ 363775 w 728243"/>
              <a:gd name="connsiteY87" fmla="*/ 126760 h 820597"/>
              <a:gd name="connsiteX88" fmla="*/ 363918 w 728243"/>
              <a:gd name="connsiteY88" fmla="*/ 126760 h 820597"/>
              <a:gd name="connsiteX89" fmla="*/ 412833 w 728243"/>
              <a:gd name="connsiteY89" fmla="*/ 103199 h 820597"/>
              <a:gd name="connsiteX90" fmla="*/ 605444 w 728243"/>
              <a:gd name="connsiteY90" fmla="*/ 214394 h 820597"/>
              <a:gd name="connsiteX91" fmla="*/ 641052 w 728243"/>
              <a:gd name="connsiteY91" fmla="*/ 295721 h 820597"/>
              <a:gd name="connsiteX92" fmla="*/ 654402 w 728243"/>
              <a:gd name="connsiteY92" fmla="*/ 299306 h 820597"/>
              <a:gd name="connsiteX93" fmla="*/ 654402 w 728243"/>
              <a:gd name="connsiteY93" fmla="*/ 521473 h 820597"/>
              <a:gd name="connsiteX94" fmla="*/ 601689 w 728243"/>
              <a:gd name="connsiteY94" fmla="*/ 593229 h 820597"/>
              <a:gd name="connsiteX95" fmla="*/ 603114 w 728243"/>
              <a:gd name="connsiteY95" fmla="*/ 600019 h 82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8243" h="820597">
                <a:moveTo>
                  <a:pt x="632550" y="638569"/>
                </a:moveTo>
                <a:cubicBezTo>
                  <a:pt x="662740" y="656284"/>
                  <a:pt x="701575" y="646171"/>
                  <a:pt x="719289" y="615981"/>
                </a:cubicBezTo>
                <a:cubicBezTo>
                  <a:pt x="737004" y="585791"/>
                  <a:pt x="726890" y="546956"/>
                  <a:pt x="696700" y="529242"/>
                </a:cubicBezTo>
                <a:cubicBezTo>
                  <a:pt x="689838" y="525215"/>
                  <a:pt x="682278" y="522516"/>
                  <a:pt x="674416" y="521287"/>
                </a:cubicBezTo>
                <a:lnTo>
                  <a:pt x="674416" y="299324"/>
                </a:lnTo>
                <a:cubicBezTo>
                  <a:pt x="709041" y="294017"/>
                  <a:pt x="732808" y="261648"/>
                  <a:pt x="727503" y="227025"/>
                </a:cubicBezTo>
                <a:cubicBezTo>
                  <a:pt x="722197" y="192401"/>
                  <a:pt x="689829" y="168633"/>
                  <a:pt x="655204" y="173938"/>
                </a:cubicBezTo>
                <a:cubicBezTo>
                  <a:pt x="639487" y="176346"/>
                  <a:pt x="625249" y="184570"/>
                  <a:pt x="615308" y="196980"/>
                </a:cubicBezTo>
                <a:lnTo>
                  <a:pt x="422965" y="85941"/>
                </a:lnTo>
                <a:cubicBezTo>
                  <a:pt x="425771" y="78797"/>
                  <a:pt x="427244" y="71200"/>
                  <a:pt x="427310" y="63523"/>
                </a:cubicBezTo>
                <a:cubicBezTo>
                  <a:pt x="427347" y="28543"/>
                  <a:pt x="399069" y="131"/>
                  <a:pt x="364087" y="1"/>
                </a:cubicBezTo>
                <a:lnTo>
                  <a:pt x="363945" y="1"/>
                </a:lnTo>
                <a:cubicBezTo>
                  <a:pt x="329163" y="-228"/>
                  <a:pt x="300783" y="27782"/>
                  <a:pt x="300553" y="62563"/>
                </a:cubicBezTo>
                <a:cubicBezTo>
                  <a:pt x="300500" y="70539"/>
                  <a:pt x="301964" y="78453"/>
                  <a:pt x="304866" y="85884"/>
                </a:cubicBezTo>
                <a:lnTo>
                  <a:pt x="112545" y="196912"/>
                </a:lnTo>
                <a:cubicBezTo>
                  <a:pt x="90516" y="169738"/>
                  <a:pt x="50630" y="165567"/>
                  <a:pt x="23455" y="187595"/>
                </a:cubicBezTo>
                <a:cubicBezTo>
                  <a:pt x="-3719" y="209623"/>
                  <a:pt x="-7890" y="249510"/>
                  <a:pt x="14138" y="276685"/>
                </a:cubicBezTo>
                <a:cubicBezTo>
                  <a:pt x="23990" y="288837"/>
                  <a:pt x="37992" y="296915"/>
                  <a:pt x="53446" y="299360"/>
                </a:cubicBezTo>
                <a:lnTo>
                  <a:pt x="53446" y="521376"/>
                </a:lnTo>
                <a:cubicBezTo>
                  <a:pt x="18941" y="526882"/>
                  <a:pt x="-4568" y="559317"/>
                  <a:pt x="938" y="593821"/>
                </a:cubicBezTo>
                <a:cubicBezTo>
                  <a:pt x="4866" y="618440"/>
                  <a:pt x="22885" y="638456"/>
                  <a:pt x="46956" y="644941"/>
                </a:cubicBezTo>
                <a:cubicBezTo>
                  <a:pt x="52382" y="646412"/>
                  <a:pt x="57976" y="647158"/>
                  <a:pt x="63596" y="647162"/>
                </a:cubicBezTo>
                <a:cubicBezTo>
                  <a:pt x="82654" y="647198"/>
                  <a:pt x="100684" y="638527"/>
                  <a:pt x="112554" y="623617"/>
                </a:cubicBezTo>
                <a:lnTo>
                  <a:pt x="304898" y="734658"/>
                </a:lnTo>
                <a:cubicBezTo>
                  <a:pt x="302092" y="741802"/>
                  <a:pt x="300619" y="749399"/>
                  <a:pt x="300552" y="757074"/>
                </a:cubicBezTo>
                <a:cubicBezTo>
                  <a:pt x="300516" y="792054"/>
                  <a:pt x="328794" y="820467"/>
                  <a:pt x="363775" y="820596"/>
                </a:cubicBezTo>
                <a:lnTo>
                  <a:pt x="363918" y="820596"/>
                </a:lnTo>
                <a:cubicBezTo>
                  <a:pt x="398699" y="820825"/>
                  <a:pt x="427080" y="792816"/>
                  <a:pt x="427309" y="758035"/>
                </a:cubicBezTo>
                <a:cubicBezTo>
                  <a:pt x="427362" y="750058"/>
                  <a:pt x="425899" y="742144"/>
                  <a:pt x="422997" y="734714"/>
                </a:cubicBezTo>
                <a:lnTo>
                  <a:pt x="615317" y="623687"/>
                </a:lnTo>
                <a:cubicBezTo>
                  <a:pt x="620113" y="629650"/>
                  <a:pt x="625953" y="634693"/>
                  <a:pt x="632550" y="638569"/>
                </a:cubicBezTo>
                <a:close/>
                <a:moveTo>
                  <a:pt x="686143" y="546256"/>
                </a:moveTo>
                <a:cubicBezTo>
                  <a:pt x="706852" y="558282"/>
                  <a:pt x="713891" y="584817"/>
                  <a:pt x="701867" y="605524"/>
                </a:cubicBezTo>
                <a:cubicBezTo>
                  <a:pt x="689842" y="626232"/>
                  <a:pt x="663307" y="633272"/>
                  <a:pt x="642598" y="621248"/>
                </a:cubicBezTo>
                <a:cubicBezTo>
                  <a:pt x="621890" y="609221"/>
                  <a:pt x="614850" y="582688"/>
                  <a:pt x="626876" y="561979"/>
                </a:cubicBezTo>
                <a:cubicBezTo>
                  <a:pt x="632649" y="552037"/>
                  <a:pt x="642133" y="544796"/>
                  <a:pt x="653242" y="541846"/>
                </a:cubicBezTo>
                <a:cubicBezTo>
                  <a:pt x="656898" y="540872"/>
                  <a:pt x="660665" y="540377"/>
                  <a:pt x="664449" y="540373"/>
                </a:cubicBezTo>
                <a:cubicBezTo>
                  <a:pt x="672073" y="540380"/>
                  <a:pt x="679560" y="542410"/>
                  <a:pt x="686143" y="546256"/>
                </a:cubicBezTo>
                <a:close/>
                <a:moveTo>
                  <a:pt x="642765" y="199234"/>
                </a:moveTo>
                <a:cubicBezTo>
                  <a:pt x="649317" y="195456"/>
                  <a:pt x="656743" y="193463"/>
                  <a:pt x="664305" y="193455"/>
                </a:cubicBezTo>
                <a:cubicBezTo>
                  <a:pt x="668152" y="193460"/>
                  <a:pt x="671981" y="193973"/>
                  <a:pt x="675693" y="194980"/>
                </a:cubicBezTo>
                <a:cubicBezTo>
                  <a:pt x="698810" y="201238"/>
                  <a:pt x="712476" y="225050"/>
                  <a:pt x="706218" y="248167"/>
                </a:cubicBezTo>
                <a:cubicBezTo>
                  <a:pt x="699960" y="271282"/>
                  <a:pt x="676148" y="284948"/>
                  <a:pt x="653033" y="278691"/>
                </a:cubicBezTo>
                <a:cubicBezTo>
                  <a:pt x="629916" y="272433"/>
                  <a:pt x="616250" y="248620"/>
                  <a:pt x="622508" y="225505"/>
                </a:cubicBezTo>
                <a:cubicBezTo>
                  <a:pt x="625511" y="214409"/>
                  <a:pt x="632798" y="204959"/>
                  <a:pt x="642765" y="199234"/>
                </a:cubicBezTo>
                <a:close/>
                <a:moveTo>
                  <a:pt x="333336" y="32649"/>
                </a:moveTo>
                <a:cubicBezTo>
                  <a:pt x="341448" y="24528"/>
                  <a:pt x="352466" y="19981"/>
                  <a:pt x="363945" y="20016"/>
                </a:cubicBezTo>
                <a:lnTo>
                  <a:pt x="364035" y="20016"/>
                </a:lnTo>
                <a:cubicBezTo>
                  <a:pt x="387986" y="20048"/>
                  <a:pt x="407375" y="39490"/>
                  <a:pt x="407341" y="63439"/>
                </a:cubicBezTo>
                <a:cubicBezTo>
                  <a:pt x="407309" y="87389"/>
                  <a:pt x="387869" y="106777"/>
                  <a:pt x="363918" y="106745"/>
                </a:cubicBezTo>
                <a:lnTo>
                  <a:pt x="363827" y="106745"/>
                </a:lnTo>
                <a:cubicBezTo>
                  <a:pt x="339878" y="106688"/>
                  <a:pt x="320509" y="87227"/>
                  <a:pt x="320566" y="63278"/>
                </a:cubicBezTo>
                <a:cubicBezTo>
                  <a:pt x="320593" y="51779"/>
                  <a:pt x="325187" y="40762"/>
                  <a:pt x="333336" y="32649"/>
                </a:cubicBezTo>
                <a:close/>
                <a:moveTo>
                  <a:pt x="41719" y="274342"/>
                </a:moveTo>
                <a:cubicBezTo>
                  <a:pt x="21011" y="262315"/>
                  <a:pt x="13971" y="235780"/>
                  <a:pt x="25996" y="215073"/>
                </a:cubicBezTo>
                <a:cubicBezTo>
                  <a:pt x="38020" y="194365"/>
                  <a:pt x="64556" y="187325"/>
                  <a:pt x="85264" y="199350"/>
                </a:cubicBezTo>
                <a:cubicBezTo>
                  <a:pt x="105972" y="211376"/>
                  <a:pt x="113011" y="237911"/>
                  <a:pt x="100986" y="258618"/>
                </a:cubicBezTo>
                <a:cubicBezTo>
                  <a:pt x="95214" y="268560"/>
                  <a:pt x="85730" y="275801"/>
                  <a:pt x="74620" y="278751"/>
                </a:cubicBezTo>
                <a:cubicBezTo>
                  <a:pt x="63504" y="281732"/>
                  <a:pt x="51657" y="280144"/>
                  <a:pt x="41719" y="274342"/>
                </a:cubicBezTo>
                <a:close/>
                <a:moveTo>
                  <a:pt x="85097" y="621364"/>
                </a:moveTo>
                <a:cubicBezTo>
                  <a:pt x="64332" y="633287"/>
                  <a:pt x="37831" y="626120"/>
                  <a:pt x="25906" y="605355"/>
                </a:cubicBezTo>
                <a:cubicBezTo>
                  <a:pt x="13982" y="584589"/>
                  <a:pt x="21150" y="558088"/>
                  <a:pt x="41914" y="546164"/>
                </a:cubicBezTo>
                <a:cubicBezTo>
                  <a:pt x="62676" y="534243"/>
                  <a:pt x="89170" y="541403"/>
                  <a:pt x="101098" y="562161"/>
                </a:cubicBezTo>
                <a:cubicBezTo>
                  <a:pt x="113067" y="582785"/>
                  <a:pt x="106048" y="609207"/>
                  <a:pt x="85424" y="621174"/>
                </a:cubicBezTo>
                <a:cubicBezTo>
                  <a:pt x="85316" y="621238"/>
                  <a:pt x="85207" y="621301"/>
                  <a:pt x="85096" y="621364"/>
                </a:cubicBezTo>
                <a:close/>
                <a:moveTo>
                  <a:pt x="394527" y="787948"/>
                </a:moveTo>
                <a:cubicBezTo>
                  <a:pt x="386414" y="796069"/>
                  <a:pt x="375397" y="800616"/>
                  <a:pt x="363918" y="800581"/>
                </a:cubicBezTo>
                <a:lnTo>
                  <a:pt x="363827" y="800581"/>
                </a:lnTo>
                <a:cubicBezTo>
                  <a:pt x="339876" y="800549"/>
                  <a:pt x="320488" y="781107"/>
                  <a:pt x="320521" y="757158"/>
                </a:cubicBezTo>
                <a:cubicBezTo>
                  <a:pt x="320553" y="733209"/>
                  <a:pt x="339994" y="713820"/>
                  <a:pt x="363945" y="713852"/>
                </a:cubicBezTo>
                <a:lnTo>
                  <a:pt x="364035" y="713852"/>
                </a:lnTo>
                <a:cubicBezTo>
                  <a:pt x="387985" y="713909"/>
                  <a:pt x="407353" y="733370"/>
                  <a:pt x="407296" y="757319"/>
                </a:cubicBezTo>
                <a:cubicBezTo>
                  <a:pt x="407269" y="768818"/>
                  <a:pt x="402675" y="779836"/>
                  <a:pt x="394527" y="787948"/>
                </a:cubicBezTo>
                <a:close/>
                <a:moveTo>
                  <a:pt x="603115" y="600020"/>
                </a:moveTo>
                <a:cubicBezTo>
                  <a:pt x="603782" y="602144"/>
                  <a:pt x="604562" y="604234"/>
                  <a:pt x="605448" y="606278"/>
                </a:cubicBezTo>
                <a:lnTo>
                  <a:pt x="412873" y="717449"/>
                </a:lnTo>
                <a:cubicBezTo>
                  <a:pt x="401001" y="702629"/>
                  <a:pt x="383077" y="693955"/>
                  <a:pt x="364087" y="693837"/>
                </a:cubicBezTo>
                <a:lnTo>
                  <a:pt x="363945" y="693837"/>
                </a:lnTo>
                <a:cubicBezTo>
                  <a:pt x="344919" y="693907"/>
                  <a:pt x="326943" y="702565"/>
                  <a:pt x="315029" y="717399"/>
                </a:cubicBezTo>
                <a:lnTo>
                  <a:pt x="122419" y="606205"/>
                </a:lnTo>
                <a:cubicBezTo>
                  <a:pt x="135056" y="574072"/>
                  <a:pt x="119253" y="537780"/>
                  <a:pt x="87120" y="525143"/>
                </a:cubicBezTo>
                <a:cubicBezTo>
                  <a:pt x="82719" y="523413"/>
                  <a:pt x="78137" y="522186"/>
                  <a:pt x="73461" y="521490"/>
                </a:cubicBezTo>
                <a:lnTo>
                  <a:pt x="73461" y="299340"/>
                </a:lnTo>
                <a:cubicBezTo>
                  <a:pt x="75578" y="299030"/>
                  <a:pt x="77679" y="298615"/>
                  <a:pt x="79755" y="298095"/>
                </a:cubicBezTo>
                <a:cubicBezTo>
                  <a:pt x="113578" y="289106"/>
                  <a:pt x="133719" y="254407"/>
                  <a:pt x="124749" y="220577"/>
                </a:cubicBezTo>
                <a:cubicBezTo>
                  <a:pt x="124080" y="218453"/>
                  <a:pt x="123302" y="216363"/>
                  <a:pt x="122416" y="214321"/>
                </a:cubicBezTo>
                <a:lnTo>
                  <a:pt x="314989" y="103148"/>
                </a:lnTo>
                <a:cubicBezTo>
                  <a:pt x="326862" y="117968"/>
                  <a:pt x="344785" y="126642"/>
                  <a:pt x="363775" y="126760"/>
                </a:cubicBezTo>
                <a:lnTo>
                  <a:pt x="363918" y="126760"/>
                </a:lnTo>
                <a:cubicBezTo>
                  <a:pt x="382944" y="126691"/>
                  <a:pt x="400919" y="118032"/>
                  <a:pt x="412833" y="103199"/>
                </a:cubicBezTo>
                <a:lnTo>
                  <a:pt x="605444" y="214394"/>
                </a:lnTo>
                <a:cubicBezTo>
                  <a:pt x="592818" y="246684"/>
                  <a:pt x="608761" y="283096"/>
                  <a:pt x="641052" y="295721"/>
                </a:cubicBezTo>
                <a:cubicBezTo>
                  <a:pt x="645356" y="297404"/>
                  <a:pt x="649833" y="298607"/>
                  <a:pt x="654402" y="299306"/>
                </a:cubicBezTo>
                <a:lnTo>
                  <a:pt x="654402" y="521473"/>
                </a:lnTo>
                <a:cubicBezTo>
                  <a:pt x="620030" y="526731"/>
                  <a:pt x="596430" y="558858"/>
                  <a:pt x="601689" y="593229"/>
                </a:cubicBezTo>
                <a:cubicBezTo>
                  <a:pt x="602038" y="595517"/>
                  <a:pt x="602515" y="597784"/>
                  <a:pt x="603114" y="600019"/>
                </a:cubicBezTo>
                <a:close/>
              </a:path>
            </a:pathLst>
          </a:custGeom>
          <a:solidFill>
            <a:schemeClr val="accent5"/>
          </a:solidFill>
          <a:ln w="13335" cap="flat">
            <a:noFill/>
            <a:prstDash val="solid"/>
            <a:miter/>
          </a:ln>
        </p:spPr>
        <p:txBody>
          <a:bodyPr rtlCol="0" anchor="ctr"/>
          <a:lstStyle/>
          <a:p>
            <a:pPr defTabSz="609543">
              <a:defRPr/>
            </a:pPr>
            <a:endParaRPr lang="en-US">
              <a:solidFill>
                <a:srgbClr val="414244"/>
              </a:solidFill>
            </a:endParaRPr>
          </a:p>
        </p:txBody>
      </p:sp>
    </p:spTree>
    <p:extLst>
      <p:ext uri="{BB962C8B-B14F-4D97-AF65-F5344CB8AC3E}">
        <p14:creationId xmlns:p14="http://schemas.microsoft.com/office/powerpoint/2010/main" val="541228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C259-2A8D-858A-002A-CDD7EBB317A9}"/>
              </a:ext>
            </a:extLst>
          </p:cNvPr>
          <p:cNvSpPr>
            <a:spLocks noGrp="1"/>
          </p:cNvSpPr>
          <p:nvPr>
            <p:ph type="title"/>
          </p:nvPr>
        </p:nvSpPr>
        <p:spPr>
          <a:xfrm>
            <a:off x="443997" y="155928"/>
            <a:ext cx="8257032" cy="731520"/>
          </a:xfrm>
        </p:spPr>
        <p:txBody>
          <a:bodyPr/>
          <a:lstStyle/>
          <a:p>
            <a:r>
              <a:rPr lang="en-US" dirty="0"/>
              <a:t>What is XDR Automate?</a:t>
            </a:r>
          </a:p>
        </p:txBody>
      </p:sp>
      <p:sp>
        <p:nvSpPr>
          <p:cNvPr id="5" name="Slide Number Placeholder 4">
            <a:extLst>
              <a:ext uri="{FF2B5EF4-FFF2-40B4-BE49-F238E27FC236}">
                <a16:creationId xmlns:a16="http://schemas.microsoft.com/office/drawing/2014/main" id="{FFDCDFE1-5701-B2CD-0AF7-FF031DDB7CE3}"/>
              </a:ext>
            </a:extLst>
          </p:cNvPr>
          <p:cNvSpPr>
            <a:spLocks noGrp="1"/>
          </p:cNvSpPr>
          <p:nvPr>
            <p:ph type="sldNum" sz="quarter" idx="4"/>
          </p:nvPr>
        </p:nvSpPr>
        <p:spPr/>
        <p:txBody>
          <a:bodyPr/>
          <a:lstStyle/>
          <a:p>
            <a:fld id="{96A97DD0-5BE7-4856-A2A9-C42C6688E607}" type="slidenum">
              <a:rPr lang="en-US" smtClean="0"/>
              <a:pPr/>
              <a:t>13</a:t>
            </a:fld>
            <a:endParaRPr lang="en-US" dirty="0"/>
          </a:p>
        </p:txBody>
      </p:sp>
      <p:sp>
        <p:nvSpPr>
          <p:cNvPr id="6" name="Footer Placeholder 5">
            <a:extLst>
              <a:ext uri="{FF2B5EF4-FFF2-40B4-BE49-F238E27FC236}">
                <a16:creationId xmlns:a16="http://schemas.microsoft.com/office/drawing/2014/main" id="{4E4A8BB1-2D55-114C-BA19-E11FF8F22B7B}"/>
              </a:ext>
            </a:extLst>
          </p:cNvPr>
          <p:cNvSpPr>
            <a:spLocks noGrp="1"/>
          </p:cNvSpPr>
          <p:nvPr>
            <p:ph type="ftr" sz="quarter" idx="3"/>
          </p:nvPr>
        </p:nvSpPr>
        <p:spPr/>
        <p:txBody>
          <a:bodyPr/>
          <a:lstStyle/>
          <a:p>
            <a:pPr defTabSz="610744"/>
            <a:r>
              <a:rPr lang="en-US"/>
              <a:t>BRKATO-1557</a:t>
            </a:r>
            <a:endParaRPr lang="en-US" dirty="0"/>
          </a:p>
        </p:txBody>
      </p:sp>
      <p:pic>
        <p:nvPicPr>
          <p:cNvPr id="7" name="Picture 6">
            <a:extLst>
              <a:ext uri="{FF2B5EF4-FFF2-40B4-BE49-F238E27FC236}">
                <a16:creationId xmlns:a16="http://schemas.microsoft.com/office/drawing/2014/main" id="{4ED6E36E-F347-3769-A7A9-5F672BBF7ACB}"/>
              </a:ext>
            </a:extLst>
          </p:cNvPr>
          <p:cNvPicPr>
            <a:picLocks noChangeAspect="1"/>
          </p:cNvPicPr>
          <p:nvPr/>
        </p:nvPicPr>
        <p:blipFill rotWithShape="1">
          <a:blip r:embed="rId3"/>
          <a:srcRect l="-392" r="-392"/>
          <a:stretch/>
        </p:blipFill>
        <p:spPr>
          <a:xfrm>
            <a:off x="1760405" y="1235450"/>
            <a:ext cx="7156912" cy="3657474"/>
          </a:xfrm>
          <a:prstGeom prst="rect">
            <a:avLst/>
          </a:prstGeom>
          <a:ln w="3175">
            <a:noFill/>
          </a:ln>
        </p:spPr>
      </p:pic>
      <p:sp>
        <p:nvSpPr>
          <p:cNvPr id="8" name="Rectangle: Rounded Corners 585">
            <a:extLst>
              <a:ext uri="{FF2B5EF4-FFF2-40B4-BE49-F238E27FC236}">
                <a16:creationId xmlns:a16="http://schemas.microsoft.com/office/drawing/2014/main" id="{A9E4C4D5-94AF-17D0-8164-E2A3617816F9}"/>
              </a:ext>
            </a:extLst>
          </p:cNvPr>
          <p:cNvSpPr/>
          <p:nvPr/>
        </p:nvSpPr>
        <p:spPr>
          <a:xfrm>
            <a:off x="251478" y="2041070"/>
            <a:ext cx="2401856" cy="1240005"/>
          </a:xfrm>
          <a:prstGeom prst="roundRect">
            <a:avLst>
              <a:gd name="adj" fmla="val 5380"/>
            </a:avLst>
          </a:prstGeom>
          <a:noFill/>
          <a:ln w="12700" cap="flat" cmpd="sng" algn="ctr">
            <a:solidFill>
              <a:schemeClr val="accent2"/>
            </a:solidFill>
            <a:prstDash val="solid"/>
          </a:ln>
          <a:effectLst/>
        </p:spPr>
        <p:txBody>
          <a:bodyPr rtlCol="0" anchor="ctr"/>
          <a:lstStyle/>
          <a:p>
            <a:pPr algn="ctr" defTabSz="1219170" fontAlgn="auto">
              <a:spcBef>
                <a:spcPts val="0"/>
              </a:spcBef>
              <a:spcAft>
                <a:spcPts val="0"/>
              </a:spcAft>
              <a:defRPr/>
            </a:pPr>
            <a:endParaRPr lang="en-IN" sz="1867" kern="0">
              <a:solidFill>
                <a:srgbClr val="0D274D"/>
              </a:solidFill>
              <a:latin typeface="CiscoSansTT ExtraLight"/>
              <a:ea typeface="+mn-ea"/>
              <a:cs typeface="+mn-cs"/>
            </a:endParaRPr>
          </a:p>
        </p:txBody>
      </p:sp>
      <p:sp>
        <p:nvSpPr>
          <p:cNvPr id="9" name="TextBox 8">
            <a:extLst>
              <a:ext uri="{FF2B5EF4-FFF2-40B4-BE49-F238E27FC236}">
                <a16:creationId xmlns:a16="http://schemas.microsoft.com/office/drawing/2014/main" id="{BE59B6E8-F49B-481D-3B8D-32DA01A79975}"/>
              </a:ext>
            </a:extLst>
          </p:cNvPr>
          <p:cNvSpPr txBox="1">
            <a:spLocks/>
          </p:cNvSpPr>
          <p:nvPr/>
        </p:nvSpPr>
        <p:spPr>
          <a:xfrm>
            <a:off x="420775" y="1934213"/>
            <a:ext cx="1035230" cy="213714"/>
          </a:xfrm>
          <a:prstGeom prst="roundRect">
            <a:avLst>
              <a:gd name="adj" fmla="val 50000"/>
            </a:avLst>
          </a:prstGeom>
          <a:solidFill>
            <a:schemeClr val="bg2"/>
          </a:solidFill>
          <a:ln w="12700">
            <a:solidFill>
              <a:schemeClr val="accent2"/>
            </a:solidFill>
          </a:ln>
        </p:spPr>
        <p:txBody>
          <a:bodyPr wrap="square" lIns="0" tIns="0" rIns="0" bIns="0" rtlCol="0" anchor="ctr">
            <a:noAutofit/>
          </a:bodyPr>
          <a:lstStyle/>
          <a:p>
            <a:pPr algn="ctr" defTabSz="609283">
              <a:spcBef>
                <a:spcPts val="133"/>
              </a:spcBef>
              <a:defRPr/>
            </a:pPr>
            <a:r>
              <a:rPr lang="en-US" sz="1000" kern="0" dirty="0">
                <a:solidFill>
                  <a:schemeClr val="accent2"/>
                </a:solidFill>
                <a:latin typeface="+mn-lt"/>
                <a:cs typeface="CiscoSansTT" panose="020B0503020201020303" pitchFamily="34" charset="0"/>
              </a:rPr>
              <a:t>XDR Automate</a:t>
            </a:r>
          </a:p>
        </p:txBody>
      </p:sp>
      <p:sp>
        <p:nvSpPr>
          <p:cNvPr id="10" name="Text Placeholder 3">
            <a:extLst>
              <a:ext uri="{FF2B5EF4-FFF2-40B4-BE49-F238E27FC236}">
                <a16:creationId xmlns:a16="http://schemas.microsoft.com/office/drawing/2014/main" id="{B539F10B-A9AA-F3F4-42A0-A0F5E1918FA9}"/>
              </a:ext>
            </a:extLst>
          </p:cNvPr>
          <p:cNvSpPr>
            <a:spLocks noGrp="1"/>
          </p:cNvSpPr>
          <p:nvPr>
            <p:ph type="body" sz="quarter" idx="12"/>
          </p:nvPr>
        </p:nvSpPr>
        <p:spPr>
          <a:xfrm>
            <a:off x="443997" y="822812"/>
            <a:ext cx="8266112" cy="381000"/>
          </a:xfrm>
        </p:spPr>
        <p:txBody>
          <a:bodyPr/>
          <a:lstStyle/>
          <a:p>
            <a:r>
              <a:rPr lang="en-US" dirty="0"/>
              <a:t>Included with XDR Essentials, Advantage &amp; Premier</a:t>
            </a:r>
          </a:p>
        </p:txBody>
      </p:sp>
      <p:sp>
        <p:nvSpPr>
          <p:cNvPr id="11" name="TextBox 10">
            <a:extLst>
              <a:ext uri="{FF2B5EF4-FFF2-40B4-BE49-F238E27FC236}">
                <a16:creationId xmlns:a16="http://schemas.microsoft.com/office/drawing/2014/main" id="{3EF78DA6-53E7-2A03-80F0-F4529F5A0A9B}"/>
              </a:ext>
            </a:extLst>
          </p:cNvPr>
          <p:cNvSpPr txBox="1">
            <a:spLocks/>
          </p:cNvSpPr>
          <p:nvPr/>
        </p:nvSpPr>
        <p:spPr>
          <a:xfrm>
            <a:off x="963994" y="3077847"/>
            <a:ext cx="926976" cy="194820"/>
          </a:xfrm>
          <a:prstGeom prst="roundRect">
            <a:avLst/>
          </a:prstGeom>
          <a:noFill/>
          <a:ln>
            <a:noFill/>
          </a:ln>
        </p:spPr>
        <p:txBody>
          <a:bodyPr wrap="square" lIns="0" tIns="0" rIns="0" bIns="0" rtlCol="0" anchor="t">
            <a:noAutofit/>
          </a:bodyPr>
          <a:lstStyle/>
          <a:p>
            <a:pPr algn="ctr" defTabSz="609570">
              <a:defRPr/>
            </a:pPr>
            <a:r>
              <a:rPr lang="en-US" sz="800" kern="0" dirty="0">
                <a:solidFill>
                  <a:schemeClr val="bg1"/>
                </a:solidFill>
                <a:latin typeface="+mn-lt"/>
                <a:cs typeface="+mn-cs"/>
              </a:rPr>
              <a:t>Rich Library</a:t>
            </a:r>
          </a:p>
        </p:txBody>
      </p:sp>
      <p:sp>
        <p:nvSpPr>
          <p:cNvPr id="12" name="TextBox 11">
            <a:extLst>
              <a:ext uri="{FF2B5EF4-FFF2-40B4-BE49-F238E27FC236}">
                <a16:creationId xmlns:a16="http://schemas.microsoft.com/office/drawing/2014/main" id="{178ABD36-6B6F-30BE-E0D8-6A42FB7F6D8A}"/>
              </a:ext>
            </a:extLst>
          </p:cNvPr>
          <p:cNvSpPr txBox="1">
            <a:spLocks/>
          </p:cNvSpPr>
          <p:nvPr/>
        </p:nvSpPr>
        <p:spPr>
          <a:xfrm>
            <a:off x="305622" y="3077846"/>
            <a:ext cx="815073" cy="194821"/>
          </a:xfrm>
          <a:prstGeom prst="roundRect">
            <a:avLst/>
          </a:prstGeom>
          <a:noFill/>
          <a:ln>
            <a:noFill/>
          </a:ln>
        </p:spPr>
        <p:txBody>
          <a:bodyPr wrap="square" lIns="0" tIns="0" rIns="0" bIns="0" rtlCol="0" anchor="t">
            <a:noAutofit/>
          </a:bodyPr>
          <a:lstStyle/>
          <a:p>
            <a:pPr algn="ctr" defTabSz="609570">
              <a:defRPr/>
            </a:pPr>
            <a:r>
              <a:rPr lang="en-US" sz="800" kern="0" dirty="0">
                <a:solidFill>
                  <a:schemeClr val="bg1"/>
                </a:solidFill>
                <a:latin typeface="+mn-lt"/>
                <a:cs typeface="+mn-cs"/>
              </a:rPr>
              <a:t>Cloud Scale</a:t>
            </a:r>
          </a:p>
        </p:txBody>
      </p:sp>
      <p:sp>
        <p:nvSpPr>
          <p:cNvPr id="13" name="TextBox 12">
            <a:extLst>
              <a:ext uri="{FF2B5EF4-FFF2-40B4-BE49-F238E27FC236}">
                <a16:creationId xmlns:a16="http://schemas.microsoft.com/office/drawing/2014/main" id="{57CE4B75-FD75-29DD-3FA7-71694394DE59}"/>
              </a:ext>
            </a:extLst>
          </p:cNvPr>
          <p:cNvSpPr txBox="1">
            <a:spLocks/>
          </p:cNvSpPr>
          <p:nvPr/>
        </p:nvSpPr>
        <p:spPr>
          <a:xfrm>
            <a:off x="131387" y="2558034"/>
            <a:ext cx="1145196" cy="211972"/>
          </a:xfrm>
          <a:prstGeom prst="roundRect">
            <a:avLst/>
          </a:prstGeom>
          <a:noFill/>
          <a:ln>
            <a:noFill/>
          </a:ln>
        </p:spPr>
        <p:txBody>
          <a:bodyPr wrap="square" lIns="0" tIns="0" rIns="0" bIns="0" rtlCol="0" anchor="t">
            <a:noAutofit/>
          </a:bodyPr>
          <a:lstStyle/>
          <a:p>
            <a:pPr algn="ctr" defTabSz="609570">
              <a:defRPr/>
            </a:pPr>
            <a:r>
              <a:rPr lang="en-US" sz="800" kern="0" dirty="0">
                <a:solidFill>
                  <a:schemeClr val="bg1"/>
                </a:solidFill>
                <a:latin typeface="+mn-lt"/>
                <a:ea typeface="ＭＳ Ｐゴシック"/>
                <a:cs typeface="+mn-cs"/>
              </a:rPr>
              <a:t>No/Low Code</a:t>
            </a:r>
            <a:endParaRPr lang="en-US" sz="800" kern="0" dirty="0">
              <a:solidFill>
                <a:schemeClr val="bg1"/>
              </a:solidFill>
              <a:latin typeface="+mn-lt"/>
              <a:cs typeface="+mn-cs"/>
            </a:endParaRPr>
          </a:p>
        </p:txBody>
      </p:sp>
      <p:sp>
        <p:nvSpPr>
          <p:cNvPr id="14" name="TextBox 13">
            <a:extLst>
              <a:ext uri="{FF2B5EF4-FFF2-40B4-BE49-F238E27FC236}">
                <a16:creationId xmlns:a16="http://schemas.microsoft.com/office/drawing/2014/main" id="{BE98F3C9-7AE4-7978-EE67-3885D048DA12}"/>
              </a:ext>
            </a:extLst>
          </p:cNvPr>
          <p:cNvSpPr txBox="1">
            <a:spLocks/>
          </p:cNvSpPr>
          <p:nvPr/>
        </p:nvSpPr>
        <p:spPr>
          <a:xfrm>
            <a:off x="826500" y="2551453"/>
            <a:ext cx="1201964" cy="211972"/>
          </a:xfrm>
          <a:prstGeom prst="roundRect">
            <a:avLst/>
          </a:prstGeom>
          <a:noFill/>
          <a:ln>
            <a:noFill/>
          </a:ln>
        </p:spPr>
        <p:txBody>
          <a:bodyPr wrap="square" lIns="0" tIns="0" rIns="0" bIns="0" rtlCol="0" anchor="t">
            <a:noAutofit/>
          </a:bodyPr>
          <a:lstStyle/>
          <a:p>
            <a:pPr algn="ctr" defTabSz="609570">
              <a:defRPr/>
            </a:pPr>
            <a:r>
              <a:rPr lang="en-US" sz="800" kern="0" dirty="0">
                <a:solidFill>
                  <a:schemeClr val="bg1"/>
                </a:solidFill>
                <a:latin typeface="+mn-lt"/>
                <a:cs typeface="+mn-cs"/>
              </a:rPr>
              <a:t>Extensible</a:t>
            </a:r>
          </a:p>
        </p:txBody>
      </p:sp>
      <p:sp>
        <p:nvSpPr>
          <p:cNvPr id="15" name="Freeform 14">
            <a:extLst>
              <a:ext uri="{FF2B5EF4-FFF2-40B4-BE49-F238E27FC236}">
                <a16:creationId xmlns:a16="http://schemas.microsoft.com/office/drawing/2014/main" id="{A84D61B4-CC98-7F39-31D6-975B9CC9B284}"/>
              </a:ext>
            </a:extLst>
          </p:cNvPr>
          <p:cNvSpPr/>
          <p:nvPr/>
        </p:nvSpPr>
        <p:spPr>
          <a:xfrm>
            <a:off x="581471" y="2226548"/>
            <a:ext cx="245029" cy="292608"/>
          </a:xfrm>
          <a:custGeom>
            <a:avLst/>
            <a:gdLst>
              <a:gd name="connsiteX0" fmla="*/ 330994 w 490537"/>
              <a:gd name="connsiteY0" fmla="*/ 223838 h 585787"/>
              <a:gd name="connsiteX1" fmla="*/ 64294 w 490537"/>
              <a:gd name="connsiteY1" fmla="*/ 223838 h 585787"/>
              <a:gd name="connsiteX2" fmla="*/ 64294 w 490537"/>
              <a:gd name="connsiteY2" fmla="*/ 209550 h 585787"/>
              <a:gd name="connsiteX3" fmla="*/ 330994 w 490537"/>
              <a:gd name="connsiteY3" fmla="*/ 209550 h 585787"/>
              <a:gd name="connsiteX4" fmla="*/ 330994 w 490537"/>
              <a:gd name="connsiteY4" fmla="*/ 223838 h 585787"/>
              <a:gd name="connsiteX5" fmla="*/ 64294 w 490537"/>
              <a:gd name="connsiteY5" fmla="*/ 280988 h 585787"/>
              <a:gd name="connsiteX6" fmla="*/ 330994 w 490537"/>
              <a:gd name="connsiteY6" fmla="*/ 280988 h 585787"/>
              <a:gd name="connsiteX7" fmla="*/ 330994 w 490537"/>
              <a:gd name="connsiteY7" fmla="*/ 266700 h 585787"/>
              <a:gd name="connsiteX8" fmla="*/ 64294 w 490537"/>
              <a:gd name="connsiteY8" fmla="*/ 266700 h 585787"/>
              <a:gd name="connsiteX9" fmla="*/ 64294 w 490537"/>
              <a:gd name="connsiteY9" fmla="*/ 280988 h 585787"/>
              <a:gd name="connsiteX10" fmla="*/ 330994 w 490537"/>
              <a:gd name="connsiteY10" fmla="*/ 323850 h 585787"/>
              <a:gd name="connsiteX11" fmla="*/ 64294 w 490537"/>
              <a:gd name="connsiteY11" fmla="*/ 323850 h 585787"/>
              <a:gd name="connsiteX12" fmla="*/ 64294 w 490537"/>
              <a:gd name="connsiteY12" fmla="*/ 338138 h 585787"/>
              <a:gd name="connsiteX13" fmla="*/ 330994 w 490537"/>
              <a:gd name="connsiteY13" fmla="*/ 338138 h 585787"/>
              <a:gd name="connsiteX14" fmla="*/ 330994 w 490537"/>
              <a:gd name="connsiteY14" fmla="*/ 323850 h 585787"/>
              <a:gd name="connsiteX15" fmla="*/ 254794 w 490537"/>
              <a:gd name="connsiteY15" fmla="*/ 381000 h 585787"/>
              <a:gd name="connsiteX16" fmla="*/ 64294 w 490537"/>
              <a:gd name="connsiteY16" fmla="*/ 381000 h 585787"/>
              <a:gd name="connsiteX17" fmla="*/ 64294 w 490537"/>
              <a:gd name="connsiteY17" fmla="*/ 395288 h 585787"/>
              <a:gd name="connsiteX18" fmla="*/ 254794 w 490537"/>
              <a:gd name="connsiteY18" fmla="*/ 395288 h 585787"/>
              <a:gd name="connsiteX19" fmla="*/ 254794 w 490537"/>
              <a:gd name="connsiteY19" fmla="*/ 381000 h 585787"/>
              <a:gd name="connsiteX20" fmla="*/ 304800 w 490537"/>
              <a:gd name="connsiteY20" fmla="*/ 492919 h 585787"/>
              <a:gd name="connsiteX21" fmla="*/ 397669 w 490537"/>
              <a:gd name="connsiteY21" fmla="*/ 400050 h 585787"/>
              <a:gd name="connsiteX22" fmla="*/ 490538 w 490537"/>
              <a:gd name="connsiteY22" fmla="*/ 492919 h 585787"/>
              <a:gd name="connsiteX23" fmla="*/ 397669 w 490537"/>
              <a:gd name="connsiteY23" fmla="*/ 585788 h 585787"/>
              <a:gd name="connsiteX24" fmla="*/ 304800 w 490537"/>
              <a:gd name="connsiteY24" fmla="*/ 492919 h 585787"/>
              <a:gd name="connsiteX25" fmla="*/ 319088 w 490537"/>
              <a:gd name="connsiteY25" fmla="*/ 492919 h 585787"/>
              <a:gd name="connsiteX26" fmla="*/ 397669 w 490537"/>
              <a:gd name="connsiteY26" fmla="*/ 571500 h 585787"/>
              <a:gd name="connsiteX27" fmla="*/ 476250 w 490537"/>
              <a:gd name="connsiteY27" fmla="*/ 492919 h 585787"/>
              <a:gd name="connsiteX28" fmla="*/ 397669 w 490537"/>
              <a:gd name="connsiteY28" fmla="*/ 414338 h 585787"/>
              <a:gd name="connsiteX29" fmla="*/ 319088 w 490537"/>
              <a:gd name="connsiteY29" fmla="*/ 492919 h 585787"/>
              <a:gd name="connsiteX30" fmla="*/ 388144 w 490537"/>
              <a:gd name="connsiteY30" fmla="*/ 528638 h 585787"/>
              <a:gd name="connsiteX31" fmla="*/ 393192 w 490537"/>
              <a:gd name="connsiteY31" fmla="*/ 526542 h 585787"/>
              <a:gd name="connsiteX32" fmla="*/ 450342 w 490537"/>
              <a:gd name="connsiteY32" fmla="*/ 469392 h 585787"/>
              <a:gd name="connsiteX33" fmla="*/ 440246 w 490537"/>
              <a:gd name="connsiteY33" fmla="*/ 459296 h 585787"/>
              <a:gd name="connsiteX34" fmla="*/ 388144 w 490537"/>
              <a:gd name="connsiteY34" fmla="*/ 511397 h 585787"/>
              <a:gd name="connsiteX35" fmla="*/ 364617 w 490537"/>
              <a:gd name="connsiteY35" fmla="*/ 487871 h 585787"/>
              <a:gd name="connsiteX36" fmla="*/ 354521 w 490537"/>
              <a:gd name="connsiteY36" fmla="*/ 497967 h 585787"/>
              <a:gd name="connsiteX37" fmla="*/ 383096 w 490537"/>
              <a:gd name="connsiteY37" fmla="*/ 526542 h 585787"/>
              <a:gd name="connsiteX38" fmla="*/ 388144 w 490537"/>
              <a:gd name="connsiteY38" fmla="*/ 528638 h 585787"/>
              <a:gd name="connsiteX39" fmla="*/ 381000 w 490537"/>
              <a:gd name="connsiteY39" fmla="*/ 369094 h 585787"/>
              <a:gd name="connsiteX40" fmla="*/ 381000 w 490537"/>
              <a:gd name="connsiteY40" fmla="*/ 147638 h 585787"/>
              <a:gd name="connsiteX41" fmla="*/ 254794 w 490537"/>
              <a:gd name="connsiteY41" fmla="*/ 147638 h 585787"/>
              <a:gd name="connsiteX42" fmla="*/ 247650 w 490537"/>
              <a:gd name="connsiteY42" fmla="*/ 140494 h 585787"/>
              <a:gd name="connsiteX43" fmla="*/ 247650 w 490537"/>
              <a:gd name="connsiteY43" fmla="*/ 14288 h 585787"/>
              <a:gd name="connsiteX44" fmla="*/ 14288 w 490537"/>
              <a:gd name="connsiteY44" fmla="*/ 14288 h 585787"/>
              <a:gd name="connsiteX45" fmla="*/ 14288 w 490537"/>
              <a:gd name="connsiteY45" fmla="*/ 571500 h 585787"/>
              <a:gd name="connsiteX46" fmla="*/ 292894 w 490537"/>
              <a:gd name="connsiteY46" fmla="*/ 571500 h 585787"/>
              <a:gd name="connsiteX47" fmla="*/ 292894 w 490537"/>
              <a:gd name="connsiteY47" fmla="*/ 585788 h 585787"/>
              <a:gd name="connsiteX48" fmla="*/ 7144 w 490537"/>
              <a:gd name="connsiteY48" fmla="*/ 585788 h 585787"/>
              <a:gd name="connsiteX49" fmla="*/ 0 w 490537"/>
              <a:gd name="connsiteY49" fmla="*/ 578644 h 585787"/>
              <a:gd name="connsiteX50" fmla="*/ 0 w 490537"/>
              <a:gd name="connsiteY50" fmla="*/ 7144 h 585787"/>
              <a:gd name="connsiteX51" fmla="*/ 7144 w 490537"/>
              <a:gd name="connsiteY51" fmla="*/ 0 h 585787"/>
              <a:gd name="connsiteX52" fmla="*/ 254794 w 490537"/>
              <a:gd name="connsiteY52" fmla="*/ 0 h 585787"/>
              <a:gd name="connsiteX53" fmla="*/ 259842 w 490537"/>
              <a:gd name="connsiteY53" fmla="*/ 2096 h 585787"/>
              <a:gd name="connsiteX54" fmla="*/ 393192 w 490537"/>
              <a:gd name="connsiteY54" fmla="*/ 135446 h 585787"/>
              <a:gd name="connsiteX55" fmla="*/ 395288 w 490537"/>
              <a:gd name="connsiteY55" fmla="*/ 140494 h 585787"/>
              <a:gd name="connsiteX56" fmla="*/ 395288 w 490537"/>
              <a:gd name="connsiteY56" fmla="*/ 369094 h 585787"/>
              <a:gd name="connsiteX57" fmla="*/ 381000 w 490537"/>
              <a:gd name="connsiteY57" fmla="*/ 369094 h 585787"/>
              <a:gd name="connsiteX58" fmla="*/ 370904 w 490537"/>
              <a:gd name="connsiteY58" fmla="*/ 133350 h 585787"/>
              <a:gd name="connsiteX59" fmla="*/ 261938 w 490537"/>
              <a:gd name="connsiteY59" fmla="*/ 24384 h 585787"/>
              <a:gd name="connsiteX60" fmla="*/ 261938 w 490537"/>
              <a:gd name="connsiteY60" fmla="*/ 133350 h 585787"/>
              <a:gd name="connsiteX61" fmla="*/ 370904 w 490537"/>
              <a:gd name="connsiteY61" fmla="*/ 133350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0537" h="585787">
                <a:moveTo>
                  <a:pt x="330994" y="223838"/>
                </a:moveTo>
                <a:lnTo>
                  <a:pt x="64294" y="223838"/>
                </a:lnTo>
                <a:lnTo>
                  <a:pt x="64294" y="209550"/>
                </a:lnTo>
                <a:lnTo>
                  <a:pt x="330994" y="209550"/>
                </a:lnTo>
                <a:lnTo>
                  <a:pt x="330994" y="223838"/>
                </a:lnTo>
                <a:close/>
                <a:moveTo>
                  <a:pt x="64294" y="280988"/>
                </a:moveTo>
                <a:lnTo>
                  <a:pt x="330994" y="280988"/>
                </a:lnTo>
                <a:lnTo>
                  <a:pt x="330994" y="266700"/>
                </a:lnTo>
                <a:lnTo>
                  <a:pt x="64294" y="266700"/>
                </a:lnTo>
                <a:lnTo>
                  <a:pt x="64294" y="280988"/>
                </a:lnTo>
                <a:close/>
                <a:moveTo>
                  <a:pt x="330994" y="323850"/>
                </a:moveTo>
                <a:lnTo>
                  <a:pt x="64294" y="323850"/>
                </a:lnTo>
                <a:lnTo>
                  <a:pt x="64294" y="338138"/>
                </a:lnTo>
                <a:lnTo>
                  <a:pt x="330994" y="338138"/>
                </a:lnTo>
                <a:lnTo>
                  <a:pt x="330994" y="323850"/>
                </a:lnTo>
                <a:close/>
                <a:moveTo>
                  <a:pt x="254794" y="381000"/>
                </a:moveTo>
                <a:lnTo>
                  <a:pt x="64294" y="381000"/>
                </a:lnTo>
                <a:lnTo>
                  <a:pt x="64294" y="395288"/>
                </a:lnTo>
                <a:lnTo>
                  <a:pt x="254794" y="395288"/>
                </a:lnTo>
                <a:lnTo>
                  <a:pt x="254794" y="381000"/>
                </a:lnTo>
                <a:close/>
                <a:moveTo>
                  <a:pt x="304800" y="492919"/>
                </a:moveTo>
                <a:cubicBezTo>
                  <a:pt x="304800" y="441674"/>
                  <a:pt x="346424" y="400050"/>
                  <a:pt x="397669" y="400050"/>
                </a:cubicBezTo>
                <a:cubicBezTo>
                  <a:pt x="448913" y="400050"/>
                  <a:pt x="490538" y="441674"/>
                  <a:pt x="490538" y="492919"/>
                </a:cubicBezTo>
                <a:cubicBezTo>
                  <a:pt x="490538" y="544163"/>
                  <a:pt x="448913" y="585788"/>
                  <a:pt x="397669" y="585788"/>
                </a:cubicBezTo>
                <a:cubicBezTo>
                  <a:pt x="346424" y="585788"/>
                  <a:pt x="304800" y="544163"/>
                  <a:pt x="304800" y="492919"/>
                </a:cubicBezTo>
                <a:close/>
                <a:moveTo>
                  <a:pt x="319088" y="492919"/>
                </a:moveTo>
                <a:cubicBezTo>
                  <a:pt x="319088" y="536258"/>
                  <a:pt x="354330" y="571500"/>
                  <a:pt x="397669" y="571500"/>
                </a:cubicBezTo>
                <a:cubicBezTo>
                  <a:pt x="441008" y="571500"/>
                  <a:pt x="476250" y="536258"/>
                  <a:pt x="476250" y="492919"/>
                </a:cubicBezTo>
                <a:cubicBezTo>
                  <a:pt x="476250" y="449580"/>
                  <a:pt x="441008" y="414338"/>
                  <a:pt x="397669" y="414338"/>
                </a:cubicBezTo>
                <a:cubicBezTo>
                  <a:pt x="354330" y="414338"/>
                  <a:pt x="319088" y="449580"/>
                  <a:pt x="319088" y="492919"/>
                </a:cubicBezTo>
                <a:close/>
                <a:moveTo>
                  <a:pt x="388144" y="528638"/>
                </a:moveTo>
                <a:cubicBezTo>
                  <a:pt x="389954" y="528638"/>
                  <a:pt x="391763" y="527971"/>
                  <a:pt x="393192" y="526542"/>
                </a:cubicBezTo>
                <a:lnTo>
                  <a:pt x="450342" y="469392"/>
                </a:lnTo>
                <a:lnTo>
                  <a:pt x="440246" y="459296"/>
                </a:lnTo>
                <a:lnTo>
                  <a:pt x="388144" y="511397"/>
                </a:lnTo>
                <a:lnTo>
                  <a:pt x="364617" y="487871"/>
                </a:lnTo>
                <a:lnTo>
                  <a:pt x="354521" y="497967"/>
                </a:lnTo>
                <a:lnTo>
                  <a:pt x="383096" y="526542"/>
                </a:lnTo>
                <a:cubicBezTo>
                  <a:pt x="384524" y="527971"/>
                  <a:pt x="386334" y="528638"/>
                  <a:pt x="388144" y="528638"/>
                </a:cubicBezTo>
                <a:close/>
                <a:moveTo>
                  <a:pt x="381000" y="369094"/>
                </a:moveTo>
                <a:lnTo>
                  <a:pt x="381000" y="147638"/>
                </a:lnTo>
                <a:lnTo>
                  <a:pt x="254794" y="147638"/>
                </a:lnTo>
                <a:cubicBezTo>
                  <a:pt x="250889" y="147638"/>
                  <a:pt x="247650" y="144399"/>
                  <a:pt x="247650" y="140494"/>
                </a:cubicBezTo>
                <a:lnTo>
                  <a:pt x="247650" y="14288"/>
                </a:lnTo>
                <a:lnTo>
                  <a:pt x="14288" y="14288"/>
                </a:lnTo>
                <a:lnTo>
                  <a:pt x="14288" y="571500"/>
                </a:lnTo>
                <a:lnTo>
                  <a:pt x="292894" y="571500"/>
                </a:lnTo>
                <a:lnTo>
                  <a:pt x="292894" y="585788"/>
                </a:lnTo>
                <a:lnTo>
                  <a:pt x="7144" y="585788"/>
                </a:lnTo>
                <a:cubicBezTo>
                  <a:pt x="3239" y="585788"/>
                  <a:pt x="0" y="582549"/>
                  <a:pt x="0" y="578644"/>
                </a:cubicBezTo>
                <a:lnTo>
                  <a:pt x="0" y="7144"/>
                </a:lnTo>
                <a:cubicBezTo>
                  <a:pt x="0" y="3239"/>
                  <a:pt x="3239" y="0"/>
                  <a:pt x="7144" y="0"/>
                </a:cubicBezTo>
                <a:lnTo>
                  <a:pt x="254794" y="0"/>
                </a:lnTo>
                <a:cubicBezTo>
                  <a:pt x="256699" y="0"/>
                  <a:pt x="258509" y="762"/>
                  <a:pt x="259842" y="2096"/>
                </a:cubicBezTo>
                <a:lnTo>
                  <a:pt x="393192" y="135446"/>
                </a:lnTo>
                <a:cubicBezTo>
                  <a:pt x="394525" y="136779"/>
                  <a:pt x="395288" y="138589"/>
                  <a:pt x="395288" y="140494"/>
                </a:cubicBezTo>
                <a:lnTo>
                  <a:pt x="395288" y="369094"/>
                </a:lnTo>
                <a:lnTo>
                  <a:pt x="381000" y="369094"/>
                </a:lnTo>
                <a:close/>
                <a:moveTo>
                  <a:pt x="370904" y="133350"/>
                </a:moveTo>
                <a:lnTo>
                  <a:pt x="261938" y="24384"/>
                </a:lnTo>
                <a:lnTo>
                  <a:pt x="261938" y="133350"/>
                </a:lnTo>
                <a:lnTo>
                  <a:pt x="370904" y="133350"/>
                </a:lnTo>
                <a:close/>
              </a:path>
            </a:pathLst>
          </a:custGeom>
          <a:solidFill>
            <a:schemeClr val="accent2"/>
          </a:solidFill>
          <a:ln w="9525" cap="flat">
            <a:noFill/>
            <a:prstDash val="solid"/>
            <a:miter/>
          </a:ln>
        </p:spPr>
        <p:txBody>
          <a:bodyPr rtlCol="0" anchor="ctr"/>
          <a:lstStyle/>
          <a:p>
            <a:endParaRPr lang="en-US" dirty="0">
              <a:solidFill>
                <a:schemeClr val="bg1"/>
              </a:solidFill>
            </a:endParaRPr>
          </a:p>
        </p:txBody>
      </p:sp>
      <p:sp>
        <p:nvSpPr>
          <p:cNvPr id="16" name="Freeform 15">
            <a:extLst>
              <a:ext uri="{FF2B5EF4-FFF2-40B4-BE49-F238E27FC236}">
                <a16:creationId xmlns:a16="http://schemas.microsoft.com/office/drawing/2014/main" id="{FA2BDD64-79AF-02B3-1644-A0F0F05FE12A}"/>
              </a:ext>
            </a:extLst>
          </p:cNvPr>
          <p:cNvSpPr/>
          <p:nvPr/>
        </p:nvSpPr>
        <p:spPr>
          <a:xfrm>
            <a:off x="1236265" y="2216645"/>
            <a:ext cx="282832" cy="312413"/>
          </a:xfrm>
          <a:custGeom>
            <a:avLst/>
            <a:gdLst>
              <a:gd name="connsiteX0" fmla="*/ 336051 w 541140"/>
              <a:gd name="connsiteY0" fmla="*/ 297797 h 597739"/>
              <a:gd name="connsiteX1" fmla="*/ 374151 w 541140"/>
              <a:gd name="connsiteY1" fmla="*/ 259697 h 597739"/>
              <a:gd name="connsiteX2" fmla="*/ 374151 w 541140"/>
              <a:gd name="connsiteY2" fmla="*/ 249600 h 597739"/>
              <a:gd name="connsiteX3" fmla="*/ 336051 w 541140"/>
              <a:gd name="connsiteY3" fmla="*/ 211500 h 597739"/>
              <a:gd name="connsiteX4" fmla="*/ 325954 w 541140"/>
              <a:gd name="connsiteY4" fmla="*/ 221597 h 597739"/>
              <a:gd name="connsiteX5" fmla="*/ 351862 w 541140"/>
              <a:gd name="connsiteY5" fmla="*/ 247505 h 597739"/>
              <a:gd name="connsiteX6" fmla="*/ 235848 w 541140"/>
              <a:gd name="connsiteY6" fmla="*/ 247505 h 597739"/>
              <a:gd name="connsiteX7" fmla="*/ 235848 w 541140"/>
              <a:gd name="connsiteY7" fmla="*/ 165971 h 597739"/>
              <a:gd name="connsiteX8" fmla="*/ 295284 w 541140"/>
              <a:gd name="connsiteY8" fmla="*/ 165971 h 597739"/>
              <a:gd name="connsiteX9" fmla="*/ 268804 w 541140"/>
              <a:gd name="connsiteY9" fmla="*/ 192450 h 597739"/>
              <a:gd name="connsiteX10" fmla="*/ 278901 w 541140"/>
              <a:gd name="connsiteY10" fmla="*/ 202547 h 597739"/>
              <a:gd name="connsiteX11" fmla="*/ 317001 w 541140"/>
              <a:gd name="connsiteY11" fmla="*/ 164447 h 597739"/>
              <a:gd name="connsiteX12" fmla="*/ 317001 w 541140"/>
              <a:gd name="connsiteY12" fmla="*/ 154350 h 597739"/>
              <a:gd name="connsiteX13" fmla="*/ 278901 w 541140"/>
              <a:gd name="connsiteY13" fmla="*/ 116250 h 597739"/>
              <a:gd name="connsiteX14" fmla="*/ 268804 w 541140"/>
              <a:gd name="connsiteY14" fmla="*/ 126347 h 597739"/>
              <a:gd name="connsiteX15" fmla="*/ 294141 w 541140"/>
              <a:gd name="connsiteY15" fmla="*/ 151683 h 597739"/>
              <a:gd name="connsiteX16" fmla="*/ 235752 w 541140"/>
              <a:gd name="connsiteY16" fmla="*/ 151683 h 597739"/>
              <a:gd name="connsiteX17" fmla="*/ 235752 w 541140"/>
              <a:gd name="connsiteY17" fmla="*/ 101963 h 597739"/>
              <a:gd name="connsiteX18" fmla="*/ 235752 w 541140"/>
              <a:gd name="connsiteY18" fmla="*/ 101963 h 597739"/>
              <a:gd name="connsiteX19" fmla="*/ 190509 w 541140"/>
              <a:gd name="connsiteY19" fmla="*/ 57005 h 597739"/>
              <a:gd name="connsiteX20" fmla="*/ 145836 w 541140"/>
              <a:gd name="connsiteY20" fmla="*/ 95200 h 597739"/>
              <a:gd name="connsiteX21" fmla="*/ 141931 w 541140"/>
              <a:gd name="connsiteY21" fmla="*/ 95772 h 597739"/>
              <a:gd name="connsiteX22" fmla="*/ 137550 w 541140"/>
              <a:gd name="connsiteY22" fmla="*/ 96438 h 597739"/>
              <a:gd name="connsiteX23" fmla="*/ 132597 w 541140"/>
              <a:gd name="connsiteY23" fmla="*/ 97962 h 597739"/>
              <a:gd name="connsiteX24" fmla="*/ 128596 w 541140"/>
              <a:gd name="connsiteY24" fmla="*/ 99391 h 597739"/>
              <a:gd name="connsiteX25" fmla="*/ 124024 w 541140"/>
              <a:gd name="connsiteY25" fmla="*/ 101868 h 597739"/>
              <a:gd name="connsiteX26" fmla="*/ 120500 w 541140"/>
              <a:gd name="connsiteY26" fmla="*/ 103963 h 597739"/>
              <a:gd name="connsiteX27" fmla="*/ 116499 w 541140"/>
              <a:gd name="connsiteY27" fmla="*/ 107297 h 597739"/>
              <a:gd name="connsiteX28" fmla="*/ 113451 w 541140"/>
              <a:gd name="connsiteY28" fmla="*/ 109964 h 597739"/>
              <a:gd name="connsiteX29" fmla="*/ 110118 w 541140"/>
              <a:gd name="connsiteY29" fmla="*/ 114060 h 597739"/>
              <a:gd name="connsiteX30" fmla="*/ 107641 w 541140"/>
              <a:gd name="connsiteY30" fmla="*/ 117108 h 597739"/>
              <a:gd name="connsiteX31" fmla="*/ 104974 w 541140"/>
              <a:gd name="connsiteY31" fmla="*/ 122061 h 597739"/>
              <a:gd name="connsiteX32" fmla="*/ 103260 w 541140"/>
              <a:gd name="connsiteY32" fmla="*/ 125394 h 597739"/>
              <a:gd name="connsiteX33" fmla="*/ 101355 w 541140"/>
              <a:gd name="connsiteY33" fmla="*/ 131395 h 597739"/>
              <a:gd name="connsiteX34" fmla="*/ 100402 w 541140"/>
              <a:gd name="connsiteY34" fmla="*/ 134443 h 597739"/>
              <a:gd name="connsiteX35" fmla="*/ 99450 w 541140"/>
              <a:gd name="connsiteY35" fmla="*/ 144159 h 597739"/>
              <a:gd name="connsiteX36" fmla="*/ 102212 w 541140"/>
              <a:gd name="connsiteY36" fmla="*/ 160446 h 597739"/>
              <a:gd name="connsiteX37" fmla="*/ 95735 w 541140"/>
              <a:gd name="connsiteY37" fmla="*/ 163875 h 597739"/>
              <a:gd name="connsiteX38" fmla="*/ 94592 w 541140"/>
              <a:gd name="connsiteY38" fmla="*/ 164542 h 597739"/>
              <a:gd name="connsiteX39" fmla="*/ 88782 w 541140"/>
              <a:gd name="connsiteY39" fmla="*/ 168638 h 597739"/>
              <a:gd name="connsiteX40" fmla="*/ 88115 w 541140"/>
              <a:gd name="connsiteY40" fmla="*/ 169305 h 597739"/>
              <a:gd name="connsiteX41" fmla="*/ 83829 w 541140"/>
              <a:gd name="connsiteY41" fmla="*/ 173496 h 597739"/>
              <a:gd name="connsiteX42" fmla="*/ 82400 w 541140"/>
              <a:gd name="connsiteY42" fmla="*/ 175020 h 597739"/>
              <a:gd name="connsiteX43" fmla="*/ 78304 w 541140"/>
              <a:gd name="connsiteY43" fmla="*/ 180258 h 597739"/>
              <a:gd name="connsiteX44" fmla="*/ 77733 w 541140"/>
              <a:gd name="connsiteY44" fmla="*/ 181211 h 597739"/>
              <a:gd name="connsiteX45" fmla="*/ 74780 w 541140"/>
              <a:gd name="connsiteY45" fmla="*/ 186354 h 597739"/>
              <a:gd name="connsiteX46" fmla="*/ 73923 w 541140"/>
              <a:gd name="connsiteY46" fmla="*/ 188069 h 597739"/>
              <a:gd name="connsiteX47" fmla="*/ 71446 w 541140"/>
              <a:gd name="connsiteY47" fmla="*/ 194546 h 597739"/>
              <a:gd name="connsiteX48" fmla="*/ 71351 w 541140"/>
              <a:gd name="connsiteY48" fmla="*/ 195022 h 597739"/>
              <a:gd name="connsiteX49" fmla="*/ 69827 w 541140"/>
              <a:gd name="connsiteY49" fmla="*/ 201499 h 597739"/>
              <a:gd name="connsiteX50" fmla="*/ 69541 w 541140"/>
              <a:gd name="connsiteY50" fmla="*/ 203309 h 597739"/>
              <a:gd name="connsiteX51" fmla="*/ 68970 w 541140"/>
              <a:gd name="connsiteY51" fmla="*/ 210643 h 597739"/>
              <a:gd name="connsiteX52" fmla="*/ 69636 w 541140"/>
              <a:gd name="connsiteY52" fmla="*/ 218644 h 597739"/>
              <a:gd name="connsiteX53" fmla="*/ 70208 w 541140"/>
              <a:gd name="connsiteY53" fmla="*/ 221502 h 597739"/>
              <a:gd name="connsiteX54" fmla="*/ 71351 w 541140"/>
              <a:gd name="connsiteY54" fmla="*/ 226455 h 597739"/>
              <a:gd name="connsiteX55" fmla="*/ 72494 w 541140"/>
              <a:gd name="connsiteY55" fmla="*/ 229598 h 597739"/>
              <a:gd name="connsiteX56" fmla="*/ 74304 w 541140"/>
              <a:gd name="connsiteY56" fmla="*/ 233979 h 597739"/>
              <a:gd name="connsiteX57" fmla="*/ 75828 w 541140"/>
              <a:gd name="connsiteY57" fmla="*/ 236837 h 597739"/>
              <a:gd name="connsiteX58" fmla="*/ 77066 w 541140"/>
              <a:gd name="connsiteY58" fmla="*/ 239218 h 597739"/>
              <a:gd name="connsiteX59" fmla="*/ 77256 w 541140"/>
              <a:gd name="connsiteY59" fmla="*/ 239218 h 597739"/>
              <a:gd name="connsiteX60" fmla="*/ 79257 w 541140"/>
              <a:gd name="connsiteY60" fmla="*/ 242457 h 597739"/>
              <a:gd name="connsiteX61" fmla="*/ 74875 w 541140"/>
              <a:gd name="connsiteY61" fmla="*/ 246267 h 597739"/>
              <a:gd name="connsiteX62" fmla="*/ 74875 w 541140"/>
              <a:gd name="connsiteY62" fmla="*/ 246267 h 597739"/>
              <a:gd name="connsiteX63" fmla="*/ 74018 w 541140"/>
              <a:gd name="connsiteY63" fmla="*/ 247029 h 597739"/>
              <a:gd name="connsiteX64" fmla="*/ 72399 w 541140"/>
              <a:gd name="connsiteY64" fmla="*/ 248743 h 597739"/>
              <a:gd name="connsiteX65" fmla="*/ 69446 w 541140"/>
              <a:gd name="connsiteY65" fmla="*/ 251982 h 597739"/>
              <a:gd name="connsiteX66" fmla="*/ 66969 w 541140"/>
              <a:gd name="connsiteY66" fmla="*/ 255125 h 597739"/>
              <a:gd name="connsiteX67" fmla="*/ 65445 w 541140"/>
              <a:gd name="connsiteY67" fmla="*/ 257316 h 597739"/>
              <a:gd name="connsiteX68" fmla="*/ 62874 w 541140"/>
              <a:gd name="connsiteY68" fmla="*/ 261507 h 597739"/>
              <a:gd name="connsiteX69" fmla="*/ 62016 w 541140"/>
              <a:gd name="connsiteY69" fmla="*/ 262935 h 597739"/>
              <a:gd name="connsiteX70" fmla="*/ 59635 w 541140"/>
              <a:gd name="connsiteY70" fmla="*/ 267793 h 597739"/>
              <a:gd name="connsiteX71" fmla="*/ 59159 w 541140"/>
              <a:gd name="connsiteY71" fmla="*/ 269031 h 597739"/>
              <a:gd name="connsiteX72" fmla="*/ 57254 w 541140"/>
              <a:gd name="connsiteY72" fmla="*/ 274175 h 597739"/>
              <a:gd name="connsiteX73" fmla="*/ 56778 w 541140"/>
              <a:gd name="connsiteY73" fmla="*/ 275699 h 597739"/>
              <a:gd name="connsiteX74" fmla="*/ 55444 w 541140"/>
              <a:gd name="connsiteY74" fmla="*/ 280652 h 597739"/>
              <a:gd name="connsiteX75" fmla="*/ 54968 w 541140"/>
              <a:gd name="connsiteY75" fmla="*/ 283414 h 597739"/>
              <a:gd name="connsiteX76" fmla="*/ 54301 w 541140"/>
              <a:gd name="connsiteY76" fmla="*/ 287415 h 597739"/>
              <a:gd name="connsiteX77" fmla="*/ 53920 w 541140"/>
              <a:gd name="connsiteY77" fmla="*/ 294558 h 597739"/>
              <a:gd name="connsiteX78" fmla="*/ 54587 w 541140"/>
              <a:gd name="connsiteY78" fmla="*/ 303226 h 597739"/>
              <a:gd name="connsiteX79" fmla="*/ 54873 w 541140"/>
              <a:gd name="connsiteY79" fmla="*/ 305322 h 597739"/>
              <a:gd name="connsiteX80" fmla="*/ 56492 w 541140"/>
              <a:gd name="connsiteY80" fmla="*/ 312751 h 597739"/>
              <a:gd name="connsiteX81" fmla="*/ 56778 w 541140"/>
              <a:gd name="connsiteY81" fmla="*/ 313704 h 597739"/>
              <a:gd name="connsiteX82" fmla="*/ 59730 w 541140"/>
              <a:gd name="connsiteY82" fmla="*/ 321609 h 597739"/>
              <a:gd name="connsiteX83" fmla="*/ 60492 w 541140"/>
              <a:gd name="connsiteY83" fmla="*/ 323229 h 597739"/>
              <a:gd name="connsiteX84" fmla="*/ 63921 w 541140"/>
              <a:gd name="connsiteY84" fmla="*/ 329420 h 597739"/>
              <a:gd name="connsiteX85" fmla="*/ 64779 w 541140"/>
              <a:gd name="connsiteY85" fmla="*/ 330753 h 597739"/>
              <a:gd name="connsiteX86" fmla="*/ 69732 w 541140"/>
              <a:gd name="connsiteY86" fmla="*/ 337326 h 597739"/>
              <a:gd name="connsiteX87" fmla="*/ 70970 w 541140"/>
              <a:gd name="connsiteY87" fmla="*/ 338754 h 597739"/>
              <a:gd name="connsiteX88" fmla="*/ 75828 w 541140"/>
              <a:gd name="connsiteY88" fmla="*/ 343612 h 597739"/>
              <a:gd name="connsiteX89" fmla="*/ 77161 w 541140"/>
              <a:gd name="connsiteY89" fmla="*/ 344850 h 597739"/>
              <a:gd name="connsiteX90" fmla="*/ 83924 w 541140"/>
              <a:gd name="connsiteY90" fmla="*/ 349899 h 597739"/>
              <a:gd name="connsiteX91" fmla="*/ 84876 w 541140"/>
              <a:gd name="connsiteY91" fmla="*/ 350470 h 597739"/>
              <a:gd name="connsiteX92" fmla="*/ 92115 w 541140"/>
              <a:gd name="connsiteY92" fmla="*/ 354375 h 597739"/>
              <a:gd name="connsiteX93" fmla="*/ 92592 w 541140"/>
              <a:gd name="connsiteY93" fmla="*/ 354661 h 597739"/>
              <a:gd name="connsiteX94" fmla="*/ 91925 w 541140"/>
              <a:gd name="connsiteY94" fmla="*/ 363043 h 597739"/>
              <a:gd name="connsiteX95" fmla="*/ 146694 w 541140"/>
              <a:gd name="connsiteY95" fmla="*/ 417812 h 597739"/>
              <a:gd name="connsiteX96" fmla="*/ 146694 w 541140"/>
              <a:gd name="connsiteY96" fmla="*/ 417812 h 597739"/>
              <a:gd name="connsiteX97" fmla="*/ 190413 w 541140"/>
              <a:gd name="connsiteY97" fmla="*/ 452102 h 597739"/>
              <a:gd name="connsiteX98" fmla="*/ 235657 w 541140"/>
              <a:gd name="connsiteY98" fmla="*/ 407144 h 597739"/>
              <a:gd name="connsiteX99" fmla="*/ 235657 w 541140"/>
              <a:gd name="connsiteY99" fmla="*/ 407144 h 597739"/>
              <a:gd name="connsiteX100" fmla="*/ 235657 w 541140"/>
              <a:gd name="connsiteY100" fmla="*/ 357328 h 597739"/>
              <a:gd name="connsiteX101" fmla="*/ 294426 w 541140"/>
              <a:gd name="connsiteY101" fmla="*/ 356947 h 597739"/>
              <a:gd name="connsiteX102" fmla="*/ 268614 w 541140"/>
              <a:gd name="connsiteY102" fmla="*/ 382760 h 597739"/>
              <a:gd name="connsiteX103" fmla="*/ 278710 w 541140"/>
              <a:gd name="connsiteY103" fmla="*/ 392856 h 597739"/>
              <a:gd name="connsiteX104" fmla="*/ 316810 w 541140"/>
              <a:gd name="connsiteY104" fmla="*/ 354756 h 597739"/>
              <a:gd name="connsiteX105" fmla="*/ 316810 w 541140"/>
              <a:gd name="connsiteY105" fmla="*/ 344660 h 597739"/>
              <a:gd name="connsiteX106" fmla="*/ 278710 w 541140"/>
              <a:gd name="connsiteY106" fmla="*/ 306560 h 597739"/>
              <a:gd name="connsiteX107" fmla="*/ 268614 w 541140"/>
              <a:gd name="connsiteY107" fmla="*/ 316656 h 597739"/>
              <a:gd name="connsiteX108" fmla="*/ 294617 w 541140"/>
              <a:gd name="connsiteY108" fmla="*/ 342660 h 597739"/>
              <a:gd name="connsiteX109" fmla="*/ 235657 w 541140"/>
              <a:gd name="connsiteY109" fmla="*/ 343041 h 597739"/>
              <a:gd name="connsiteX110" fmla="*/ 235657 w 541140"/>
              <a:gd name="connsiteY110" fmla="*/ 261602 h 597739"/>
              <a:gd name="connsiteX111" fmla="*/ 351672 w 541140"/>
              <a:gd name="connsiteY111" fmla="*/ 261602 h 597739"/>
              <a:gd name="connsiteX112" fmla="*/ 325764 w 541140"/>
              <a:gd name="connsiteY112" fmla="*/ 287510 h 597739"/>
              <a:gd name="connsiteX113" fmla="*/ 335860 w 541140"/>
              <a:gd name="connsiteY113" fmla="*/ 297606 h 597739"/>
              <a:gd name="connsiteX114" fmla="*/ 221560 w 541140"/>
              <a:gd name="connsiteY114" fmla="*/ 247505 h 597739"/>
              <a:gd name="connsiteX115" fmla="*/ 178602 w 541140"/>
              <a:gd name="connsiteY115" fmla="*/ 247505 h 597739"/>
              <a:gd name="connsiteX116" fmla="*/ 147646 w 541140"/>
              <a:gd name="connsiteY116" fmla="*/ 216549 h 597739"/>
              <a:gd name="connsiteX117" fmla="*/ 133359 w 541140"/>
              <a:gd name="connsiteY117" fmla="*/ 216549 h 597739"/>
              <a:gd name="connsiteX118" fmla="*/ 178602 w 541140"/>
              <a:gd name="connsiteY118" fmla="*/ 261792 h 597739"/>
              <a:gd name="connsiteX119" fmla="*/ 221560 w 541140"/>
              <a:gd name="connsiteY119" fmla="*/ 261792 h 597739"/>
              <a:gd name="connsiteX120" fmla="*/ 221560 w 541140"/>
              <a:gd name="connsiteY120" fmla="*/ 407049 h 597739"/>
              <a:gd name="connsiteX121" fmla="*/ 190604 w 541140"/>
              <a:gd name="connsiteY121" fmla="*/ 438005 h 597739"/>
              <a:gd name="connsiteX122" fmla="*/ 161172 w 541140"/>
              <a:gd name="connsiteY122" fmla="*/ 416002 h 597739"/>
              <a:gd name="connsiteX123" fmla="*/ 201558 w 541140"/>
              <a:gd name="connsiteY123" fmla="*/ 363234 h 597739"/>
              <a:gd name="connsiteX124" fmla="*/ 195843 w 541140"/>
              <a:gd name="connsiteY124" fmla="*/ 338850 h 597739"/>
              <a:gd name="connsiteX125" fmla="*/ 183079 w 541140"/>
              <a:gd name="connsiteY125" fmla="*/ 345231 h 597739"/>
              <a:gd name="connsiteX126" fmla="*/ 187270 w 541140"/>
              <a:gd name="connsiteY126" fmla="*/ 363234 h 597739"/>
              <a:gd name="connsiteX127" fmla="*/ 146789 w 541140"/>
              <a:gd name="connsiteY127" fmla="*/ 403715 h 597739"/>
              <a:gd name="connsiteX128" fmla="*/ 106308 w 541140"/>
              <a:gd name="connsiteY128" fmla="*/ 363234 h 597739"/>
              <a:gd name="connsiteX129" fmla="*/ 106593 w 541140"/>
              <a:gd name="connsiteY129" fmla="*/ 359424 h 597739"/>
              <a:gd name="connsiteX130" fmla="*/ 120119 w 541140"/>
              <a:gd name="connsiteY130" fmla="*/ 360852 h 597739"/>
              <a:gd name="connsiteX131" fmla="*/ 145932 w 541140"/>
              <a:gd name="connsiteY131" fmla="*/ 355614 h 597739"/>
              <a:gd name="connsiteX132" fmla="*/ 140407 w 541140"/>
              <a:gd name="connsiteY132" fmla="*/ 342469 h 597739"/>
              <a:gd name="connsiteX133" fmla="*/ 120214 w 541140"/>
              <a:gd name="connsiteY133" fmla="*/ 346565 h 597739"/>
              <a:gd name="connsiteX134" fmla="*/ 103260 w 541140"/>
              <a:gd name="connsiteY134" fmla="*/ 343707 h 597739"/>
              <a:gd name="connsiteX135" fmla="*/ 89448 w 541140"/>
              <a:gd name="connsiteY135" fmla="*/ 336468 h 597739"/>
              <a:gd name="connsiteX136" fmla="*/ 88591 w 541140"/>
              <a:gd name="connsiteY136" fmla="*/ 335802 h 597739"/>
              <a:gd name="connsiteX137" fmla="*/ 83162 w 541140"/>
              <a:gd name="connsiteY137" fmla="*/ 331039 h 597739"/>
              <a:gd name="connsiteX138" fmla="*/ 82686 w 541140"/>
              <a:gd name="connsiteY138" fmla="*/ 330563 h 597739"/>
              <a:gd name="connsiteX139" fmla="*/ 78399 w 541140"/>
              <a:gd name="connsiteY139" fmla="*/ 325419 h 597739"/>
              <a:gd name="connsiteX140" fmla="*/ 77733 w 541140"/>
              <a:gd name="connsiteY140" fmla="*/ 324467 h 597739"/>
              <a:gd name="connsiteX141" fmla="*/ 74113 w 541140"/>
              <a:gd name="connsiteY141" fmla="*/ 318466 h 597739"/>
              <a:gd name="connsiteX142" fmla="*/ 73637 w 541140"/>
              <a:gd name="connsiteY142" fmla="*/ 317418 h 597739"/>
              <a:gd name="connsiteX143" fmla="*/ 71065 w 541140"/>
              <a:gd name="connsiteY143" fmla="*/ 311132 h 597739"/>
              <a:gd name="connsiteX144" fmla="*/ 70875 w 541140"/>
              <a:gd name="connsiteY144" fmla="*/ 310560 h 597739"/>
              <a:gd name="connsiteX145" fmla="*/ 69160 w 541140"/>
              <a:gd name="connsiteY145" fmla="*/ 303607 h 597739"/>
              <a:gd name="connsiteX146" fmla="*/ 68970 w 541140"/>
              <a:gd name="connsiteY146" fmla="*/ 302083 h 597739"/>
              <a:gd name="connsiteX147" fmla="*/ 68398 w 541140"/>
              <a:gd name="connsiteY147" fmla="*/ 294749 h 597739"/>
              <a:gd name="connsiteX148" fmla="*/ 68779 w 541140"/>
              <a:gd name="connsiteY148" fmla="*/ 288558 h 597739"/>
              <a:gd name="connsiteX149" fmla="*/ 69065 w 541140"/>
              <a:gd name="connsiteY149" fmla="*/ 286843 h 597739"/>
              <a:gd name="connsiteX150" fmla="*/ 69922 w 541140"/>
              <a:gd name="connsiteY150" fmla="*/ 282366 h 597739"/>
              <a:gd name="connsiteX151" fmla="*/ 70398 w 541140"/>
              <a:gd name="connsiteY151" fmla="*/ 280652 h 597739"/>
              <a:gd name="connsiteX152" fmla="*/ 71922 w 541140"/>
              <a:gd name="connsiteY152" fmla="*/ 276080 h 597739"/>
              <a:gd name="connsiteX153" fmla="*/ 72399 w 541140"/>
              <a:gd name="connsiteY153" fmla="*/ 274937 h 597739"/>
              <a:gd name="connsiteX154" fmla="*/ 78495 w 541140"/>
              <a:gd name="connsiteY154" fmla="*/ 264269 h 597739"/>
              <a:gd name="connsiteX155" fmla="*/ 79447 w 541140"/>
              <a:gd name="connsiteY155" fmla="*/ 263031 h 597739"/>
              <a:gd name="connsiteX156" fmla="*/ 82590 w 541140"/>
              <a:gd name="connsiteY156" fmla="*/ 259411 h 597739"/>
              <a:gd name="connsiteX157" fmla="*/ 83638 w 541140"/>
              <a:gd name="connsiteY157" fmla="*/ 258363 h 597739"/>
              <a:gd name="connsiteX158" fmla="*/ 93735 w 541140"/>
              <a:gd name="connsiteY158" fmla="*/ 250458 h 597739"/>
              <a:gd name="connsiteX159" fmla="*/ 97164 w 541140"/>
              <a:gd name="connsiteY159" fmla="*/ 245219 h 597739"/>
              <a:gd name="connsiteX160" fmla="*/ 95163 w 541140"/>
              <a:gd name="connsiteY160" fmla="*/ 239313 h 597739"/>
              <a:gd name="connsiteX161" fmla="*/ 86781 w 541140"/>
              <a:gd name="connsiteY161" fmla="*/ 226645 h 597739"/>
              <a:gd name="connsiteX162" fmla="*/ 86305 w 541140"/>
              <a:gd name="connsiteY162" fmla="*/ 225407 h 597739"/>
              <a:gd name="connsiteX163" fmla="*/ 84686 w 541140"/>
              <a:gd name="connsiteY163" fmla="*/ 219978 h 597739"/>
              <a:gd name="connsiteX164" fmla="*/ 84305 w 541140"/>
              <a:gd name="connsiteY164" fmla="*/ 218073 h 597739"/>
              <a:gd name="connsiteX165" fmla="*/ 83638 w 541140"/>
              <a:gd name="connsiteY165" fmla="*/ 211119 h 597739"/>
              <a:gd name="connsiteX166" fmla="*/ 84400 w 541140"/>
              <a:gd name="connsiteY166" fmla="*/ 203595 h 597739"/>
              <a:gd name="connsiteX167" fmla="*/ 84972 w 541140"/>
              <a:gd name="connsiteY167" fmla="*/ 201213 h 597739"/>
              <a:gd name="connsiteX168" fmla="*/ 86496 w 541140"/>
              <a:gd name="connsiteY168" fmla="*/ 196451 h 597739"/>
              <a:gd name="connsiteX169" fmla="*/ 87639 w 541140"/>
              <a:gd name="connsiteY169" fmla="*/ 193974 h 597739"/>
              <a:gd name="connsiteX170" fmla="*/ 89925 w 541140"/>
              <a:gd name="connsiteY170" fmla="*/ 189879 h 597739"/>
              <a:gd name="connsiteX171" fmla="*/ 91353 w 541140"/>
              <a:gd name="connsiteY171" fmla="*/ 187688 h 597739"/>
              <a:gd name="connsiteX172" fmla="*/ 94401 w 541140"/>
              <a:gd name="connsiteY172" fmla="*/ 183973 h 597739"/>
              <a:gd name="connsiteX173" fmla="*/ 96021 w 541140"/>
              <a:gd name="connsiteY173" fmla="*/ 182163 h 597739"/>
              <a:gd name="connsiteX174" fmla="*/ 100212 w 541140"/>
              <a:gd name="connsiteY174" fmla="*/ 178734 h 597739"/>
              <a:gd name="connsiteX175" fmla="*/ 101736 w 541140"/>
              <a:gd name="connsiteY175" fmla="*/ 177591 h 597739"/>
              <a:gd name="connsiteX176" fmla="*/ 107832 w 541140"/>
              <a:gd name="connsiteY176" fmla="*/ 174258 h 597739"/>
              <a:gd name="connsiteX177" fmla="*/ 111356 w 541140"/>
              <a:gd name="connsiteY177" fmla="*/ 173019 h 597739"/>
              <a:gd name="connsiteX178" fmla="*/ 124024 w 541140"/>
              <a:gd name="connsiteY178" fmla="*/ 170733 h 597739"/>
              <a:gd name="connsiteX179" fmla="*/ 153742 w 541140"/>
              <a:gd name="connsiteY179" fmla="*/ 183687 h 597739"/>
              <a:gd name="connsiteX180" fmla="*/ 164220 w 541140"/>
              <a:gd name="connsiteY180" fmla="*/ 173972 h 597739"/>
              <a:gd name="connsiteX181" fmla="*/ 124024 w 541140"/>
              <a:gd name="connsiteY181" fmla="*/ 156446 h 597739"/>
              <a:gd name="connsiteX182" fmla="*/ 116404 w 541140"/>
              <a:gd name="connsiteY182" fmla="*/ 157017 h 597739"/>
              <a:gd name="connsiteX183" fmla="*/ 114023 w 541140"/>
              <a:gd name="connsiteY183" fmla="*/ 144540 h 597739"/>
              <a:gd name="connsiteX184" fmla="*/ 148789 w 541140"/>
              <a:gd name="connsiteY184" fmla="*/ 109773 h 597739"/>
              <a:gd name="connsiteX185" fmla="*/ 169268 w 541140"/>
              <a:gd name="connsiteY185" fmla="*/ 116441 h 597739"/>
              <a:gd name="connsiteX186" fmla="*/ 177745 w 541140"/>
              <a:gd name="connsiteY186" fmla="*/ 104916 h 597739"/>
              <a:gd name="connsiteX187" fmla="*/ 160314 w 541140"/>
              <a:gd name="connsiteY187" fmla="*/ 97010 h 597739"/>
              <a:gd name="connsiteX188" fmla="*/ 190699 w 541140"/>
              <a:gd name="connsiteY188" fmla="*/ 71673 h 597739"/>
              <a:gd name="connsiteX189" fmla="*/ 221655 w 541140"/>
              <a:gd name="connsiteY189" fmla="*/ 102630 h 597739"/>
              <a:gd name="connsiteX190" fmla="*/ 221655 w 541140"/>
              <a:gd name="connsiteY190" fmla="*/ 247886 h 597739"/>
              <a:gd name="connsiteX191" fmla="*/ 133359 w 541140"/>
              <a:gd name="connsiteY191" fmla="*/ 273699 h 597739"/>
              <a:gd name="connsiteX192" fmla="*/ 147646 w 541140"/>
              <a:gd name="connsiteY192" fmla="*/ 273699 h 597739"/>
              <a:gd name="connsiteX193" fmla="*/ 102402 w 541140"/>
              <a:gd name="connsiteY193" fmla="*/ 318942 h 597739"/>
              <a:gd name="connsiteX194" fmla="*/ 102402 w 541140"/>
              <a:gd name="connsiteY194" fmla="*/ 304655 h 597739"/>
              <a:gd name="connsiteX195" fmla="*/ 133359 w 541140"/>
              <a:gd name="connsiteY195" fmla="*/ 273699 h 597739"/>
              <a:gd name="connsiteX196" fmla="*/ 204796 w 541140"/>
              <a:gd name="connsiteY196" fmla="*/ 178449 h 597739"/>
              <a:gd name="connsiteX197" fmla="*/ 190509 w 541140"/>
              <a:gd name="connsiteY197" fmla="*/ 178449 h 597739"/>
              <a:gd name="connsiteX198" fmla="*/ 159552 w 541140"/>
              <a:gd name="connsiteY198" fmla="*/ 147492 h 597739"/>
              <a:gd name="connsiteX199" fmla="*/ 159552 w 541140"/>
              <a:gd name="connsiteY199" fmla="*/ 133205 h 597739"/>
              <a:gd name="connsiteX200" fmla="*/ 204796 w 541140"/>
              <a:gd name="connsiteY200" fmla="*/ 178449 h 597739"/>
              <a:gd name="connsiteX201" fmla="*/ 381009 w 541140"/>
              <a:gd name="connsiteY201" fmla="*/ 597549 h 597739"/>
              <a:gd name="connsiteX202" fmla="*/ 381009 w 541140"/>
              <a:gd name="connsiteY202" fmla="*/ 528492 h 597739"/>
              <a:gd name="connsiteX203" fmla="*/ 350052 w 541140"/>
              <a:gd name="connsiteY203" fmla="*/ 528492 h 597739"/>
              <a:gd name="connsiteX204" fmla="*/ 350052 w 541140"/>
              <a:gd name="connsiteY204" fmla="*/ 514205 h 597739"/>
              <a:gd name="connsiteX205" fmla="*/ 407202 w 541140"/>
              <a:gd name="connsiteY205" fmla="*/ 514205 h 597739"/>
              <a:gd name="connsiteX206" fmla="*/ 495309 w 541140"/>
              <a:gd name="connsiteY206" fmla="*/ 426099 h 597739"/>
              <a:gd name="connsiteX207" fmla="*/ 495309 w 541140"/>
              <a:gd name="connsiteY207" fmla="*/ 349899 h 597739"/>
              <a:gd name="connsiteX208" fmla="*/ 499309 w 541140"/>
              <a:gd name="connsiteY208" fmla="*/ 343517 h 597739"/>
              <a:gd name="connsiteX209" fmla="*/ 520359 w 541140"/>
              <a:gd name="connsiteY209" fmla="*/ 332944 h 597739"/>
              <a:gd name="connsiteX210" fmla="*/ 526360 w 541140"/>
              <a:gd name="connsiteY210" fmla="*/ 326086 h 597739"/>
              <a:gd name="connsiteX211" fmla="*/ 525693 w 541140"/>
              <a:gd name="connsiteY211" fmla="*/ 317037 h 597739"/>
              <a:gd name="connsiteX212" fmla="*/ 499881 w 541140"/>
              <a:gd name="connsiteY212" fmla="*/ 265507 h 597739"/>
              <a:gd name="connsiteX213" fmla="*/ 495213 w 541140"/>
              <a:gd name="connsiteY213" fmla="*/ 246457 h 597739"/>
              <a:gd name="connsiteX214" fmla="*/ 416442 w 541140"/>
              <a:gd name="connsiteY214" fmla="*/ 76626 h 597739"/>
              <a:gd name="connsiteX215" fmla="*/ 239372 w 541140"/>
              <a:gd name="connsiteY215" fmla="*/ 14714 h 597739"/>
              <a:gd name="connsiteX216" fmla="*/ 14868 w 541140"/>
              <a:gd name="connsiteY216" fmla="*/ 238170 h 597739"/>
              <a:gd name="connsiteX217" fmla="*/ 162315 w 541140"/>
              <a:gd name="connsiteY217" fmla="*/ 476867 h 597739"/>
              <a:gd name="connsiteX218" fmla="*/ 156790 w 541140"/>
              <a:gd name="connsiteY218" fmla="*/ 490011 h 597739"/>
              <a:gd name="connsiteX219" fmla="*/ 580 w 541140"/>
              <a:gd name="connsiteY219" fmla="*/ 237218 h 597739"/>
              <a:gd name="connsiteX220" fmla="*/ 238419 w 541140"/>
              <a:gd name="connsiteY220" fmla="*/ 522 h 597739"/>
              <a:gd name="connsiteX221" fmla="*/ 425967 w 541140"/>
              <a:gd name="connsiteY221" fmla="*/ 66149 h 597739"/>
              <a:gd name="connsiteX222" fmla="*/ 509406 w 541140"/>
              <a:gd name="connsiteY222" fmla="*/ 246076 h 597739"/>
              <a:gd name="connsiteX223" fmla="*/ 512549 w 541140"/>
              <a:gd name="connsiteY223" fmla="*/ 259221 h 597739"/>
              <a:gd name="connsiteX224" fmla="*/ 538362 w 541140"/>
              <a:gd name="connsiteY224" fmla="*/ 310751 h 597739"/>
              <a:gd name="connsiteX225" fmla="*/ 539790 w 541140"/>
              <a:gd name="connsiteY225" fmla="*/ 330753 h 597739"/>
              <a:gd name="connsiteX226" fmla="*/ 526646 w 541140"/>
              <a:gd name="connsiteY226" fmla="*/ 345898 h 597739"/>
              <a:gd name="connsiteX227" fmla="*/ 509501 w 541140"/>
              <a:gd name="connsiteY227" fmla="*/ 354471 h 597739"/>
              <a:gd name="connsiteX228" fmla="*/ 509501 w 541140"/>
              <a:gd name="connsiteY228" fmla="*/ 426289 h 597739"/>
              <a:gd name="connsiteX229" fmla="*/ 407107 w 541140"/>
              <a:gd name="connsiteY229" fmla="*/ 528683 h 597739"/>
              <a:gd name="connsiteX230" fmla="*/ 395201 w 541140"/>
              <a:gd name="connsiteY230" fmla="*/ 528683 h 597739"/>
              <a:gd name="connsiteX231" fmla="*/ 395201 w 541140"/>
              <a:gd name="connsiteY231" fmla="*/ 597739 h 597739"/>
              <a:gd name="connsiteX232" fmla="*/ 380913 w 541140"/>
              <a:gd name="connsiteY232" fmla="*/ 597739 h 59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541140" h="597739">
                <a:moveTo>
                  <a:pt x="336051" y="297797"/>
                </a:moveTo>
                <a:lnTo>
                  <a:pt x="374151" y="259697"/>
                </a:lnTo>
                <a:cubicBezTo>
                  <a:pt x="376913" y="256935"/>
                  <a:pt x="376913" y="252363"/>
                  <a:pt x="374151" y="249600"/>
                </a:cubicBezTo>
                <a:lnTo>
                  <a:pt x="336051" y="211500"/>
                </a:lnTo>
                <a:lnTo>
                  <a:pt x="325954" y="221597"/>
                </a:lnTo>
                <a:lnTo>
                  <a:pt x="351862" y="247505"/>
                </a:lnTo>
                <a:lnTo>
                  <a:pt x="235848" y="247505"/>
                </a:lnTo>
                <a:lnTo>
                  <a:pt x="235848" y="165971"/>
                </a:lnTo>
                <a:lnTo>
                  <a:pt x="295284" y="165971"/>
                </a:lnTo>
                <a:lnTo>
                  <a:pt x="268804" y="192450"/>
                </a:lnTo>
                <a:lnTo>
                  <a:pt x="278901" y="202547"/>
                </a:lnTo>
                <a:lnTo>
                  <a:pt x="317001" y="164447"/>
                </a:lnTo>
                <a:cubicBezTo>
                  <a:pt x="319763" y="161685"/>
                  <a:pt x="319763" y="157113"/>
                  <a:pt x="317001" y="154350"/>
                </a:cubicBezTo>
                <a:lnTo>
                  <a:pt x="278901" y="116250"/>
                </a:lnTo>
                <a:lnTo>
                  <a:pt x="268804" y="126347"/>
                </a:lnTo>
                <a:lnTo>
                  <a:pt x="294141" y="151683"/>
                </a:lnTo>
                <a:lnTo>
                  <a:pt x="235752" y="151683"/>
                </a:lnTo>
                <a:lnTo>
                  <a:pt x="235752" y="101963"/>
                </a:lnTo>
                <a:lnTo>
                  <a:pt x="235752" y="101963"/>
                </a:lnTo>
                <a:cubicBezTo>
                  <a:pt x="235562" y="77103"/>
                  <a:pt x="215369" y="57005"/>
                  <a:pt x="190509" y="57005"/>
                </a:cubicBezTo>
                <a:cubicBezTo>
                  <a:pt x="168030" y="57005"/>
                  <a:pt x="149265" y="73483"/>
                  <a:pt x="145836" y="95200"/>
                </a:cubicBezTo>
                <a:cubicBezTo>
                  <a:pt x="144503" y="95200"/>
                  <a:pt x="143265" y="95581"/>
                  <a:pt x="141931" y="95772"/>
                </a:cubicBezTo>
                <a:cubicBezTo>
                  <a:pt x="140502" y="95962"/>
                  <a:pt x="138978" y="96153"/>
                  <a:pt x="137550" y="96438"/>
                </a:cubicBezTo>
                <a:cubicBezTo>
                  <a:pt x="135835" y="96819"/>
                  <a:pt x="134216" y="97391"/>
                  <a:pt x="132597" y="97962"/>
                </a:cubicBezTo>
                <a:cubicBezTo>
                  <a:pt x="131263" y="98439"/>
                  <a:pt x="129930" y="98820"/>
                  <a:pt x="128596" y="99391"/>
                </a:cubicBezTo>
                <a:cubicBezTo>
                  <a:pt x="126977" y="100058"/>
                  <a:pt x="125548" y="101010"/>
                  <a:pt x="124024" y="101868"/>
                </a:cubicBezTo>
                <a:cubicBezTo>
                  <a:pt x="122786" y="102534"/>
                  <a:pt x="121643" y="103201"/>
                  <a:pt x="120500" y="103963"/>
                </a:cubicBezTo>
                <a:cubicBezTo>
                  <a:pt x="119071" y="104916"/>
                  <a:pt x="117833" y="106154"/>
                  <a:pt x="116499" y="107297"/>
                </a:cubicBezTo>
                <a:cubicBezTo>
                  <a:pt x="115452" y="108154"/>
                  <a:pt x="114404" y="109011"/>
                  <a:pt x="113451" y="109964"/>
                </a:cubicBezTo>
                <a:cubicBezTo>
                  <a:pt x="112213" y="111202"/>
                  <a:pt x="111165" y="112631"/>
                  <a:pt x="110118" y="114060"/>
                </a:cubicBezTo>
                <a:cubicBezTo>
                  <a:pt x="109260" y="115107"/>
                  <a:pt x="108403" y="116060"/>
                  <a:pt x="107641" y="117108"/>
                </a:cubicBezTo>
                <a:cubicBezTo>
                  <a:pt x="106593" y="118632"/>
                  <a:pt x="105831" y="120346"/>
                  <a:pt x="104974" y="122061"/>
                </a:cubicBezTo>
                <a:cubicBezTo>
                  <a:pt x="104403" y="123204"/>
                  <a:pt x="103736" y="124251"/>
                  <a:pt x="103260" y="125394"/>
                </a:cubicBezTo>
                <a:cubicBezTo>
                  <a:pt x="102498" y="127299"/>
                  <a:pt x="101926" y="129395"/>
                  <a:pt x="101355" y="131395"/>
                </a:cubicBezTo>
                <a:cubicBezTo>
                  <a:pt x="101069" y="132443"/>
                  <a:pt x="100688" y="133395"/>
                  <a:pt x="100402" y="134443"/>
                </a:cubicBezTo>
                <a:cubicBezTo>
                  <a:pt x="99735" y="137586"/>
                  <a:pt x="99450" y="140825"/>
                  <a:pt x="99450" y="144159"/>
                </a:cubicBezTo>
                <a:cubicBezTo>
                  <a:pt x="99450" y="149683"/>
                  <a:pt x="100402" y="155208"/>
                  <a:pt x="102212" y="160446"/>
                </a:cubicBezTo>
                <a:cubicBezTo>
                  <a:pt x="99926" y="161399"/>
                  <a:pt x="97830" y="162542"/>
                  <a:pt x="95735" y="163875"/>
                </a:cubicBezTo>
                <a:cubicBezTo>
                  <a:pt x="95354" y="164066"/>
                  <a:pt x="94973" y="164352"/>
                  <a:pt x="94592" y="164542"/>
                </a:cubicBezTo>
                <a:cubicBezTo>
                  <a:pt x="92592" y="165780"/>
                  <a:pt x="90687" y="167209"/>
                  <a:pt x="88782" y="168638"/>
                </a:cubicBezTo>
                <a:cubicBezTo>
                  <a:pt x="88496" y="168828"/>
                  <a:pt x="88305" y="169019"/>
                  <a:pt x="88115" y="169305"/>
                </a:cubicBezTo>
                <a:cubicBezTo>
                  <a:pt x="86591" y="170638"/>
                  <a:pt x="85162" y="171972"/>
                  <a:pt x="83829" y="173496"/>
                </a:cubicBezTo>
                <a:cubicBezTo>
                  <a:pt x="83352" y="173972"/>
                  <a:pt x="82876" y="174543"/>
                  <a:pt x="82400" y="175020"/>
                </a:cubicBezTo>
                <a:cubicBezTo>
                  <a:pt x="80971" y="176734"/>
                  <a:pt x="79542" y="178449"/>
                  <a:pt x="78304" y="180258"/>
                </a:cubicBezTo>
                <a:cubicBezTo>
                  <a:pt x="78114" y="180544"/>
                  <a:pt x="77923" y="180925"/>
                  <a:pt x="77733" y="181211"/>
                </a:cubicBezTo>
                <a:cubicBezTo>
                  <a:pt x="76685" y="182830"/>
                  <a:pt x="75732" y="184640"/>
                  <a:pt x="74780" y="186354"/>
                </a:cubicBezTo>
                <a:cubicBezTo>
                  <a:pt x="74494" y="186926"/>
                  <a:pt x="74208" y="187497"/>
                  <a:pt x="73923" y="188069"/>
                </a:cubicBezTo>
                <a:cubicBezTo>
                  <a:pt x="72970" y="190164"/>
                  <a:pt x="72113" y="192355"/>
                  <a:pt x="71446" y="194546"/>
                </a:cubicBezTo>
                <a:cubicBezTo>
                  <a:pt x="71446" y="194736"/>
                  <a:pt x="71446" y="194927"/>
                  <a:pt x="71351" y="195022"/>
                </a:cubicBezTo>
                <a:cubicBezTo>
                  <a:pt x="70684" y="197118"/>
                  <a:pt x="70208" y="199308"/>
                  <a:pt x="69827" y="201499"/>
                </a:cubicBezTo>
                <a:cubicBezTo>
                  <a:pt x="69732" y="202071"/>
                  <a:pt x="69636" y="202737"/>
                  <a:pt x="69541" y="203309"/>
                </a:cubicBezTo>
                <a:cubicBezTo>
                  <a:pt x="69255" y="205690"/>
                  <a:pt x="68970" y="208167"/>
                  <a:pt x="68970" y="210643"/>
                </a:cubicBezTo>
                <a:cubicBezTo>
                  <a:pt x="68970" y="213310"/>
                  <a:pt x="69160" y="215977"/>
                  <a:pt x="69636" y="218644"/>
                </a:cubicBezTo>
                <a:cubicBezTo>
                  <a:pt x="69732" y="219597"/>
                  <a:pt x="70017" y="220549"/>
                  <a:pt x="70208" y="221502"/>
                </a:cubicBezTo>
                <a:cubicBezTo>
                  <a:pt x="70589" y="223121"/>
                  <a:pt x="70875" y="224835"/>
                  <a:pt x="71351" y="226455"/>
                </a:cubicBezTo>
                <a:cubicBezTo>
                  <a:pt x="71637" y="227502"/>
                  <a:pt x="72113" y="228550"/>
                  <a:pt x="72494" y="229598"/>
                </a:cubicBezTo>
                <a:cubicBezTo>
                  <a:pt x="73065" y="231122"/>
                  <a:pt x="73637" y="232551"/>
                  <a:pt x="74304" y="233979"/>
                </a:cubicBezTo>
                <a:cubicBezTo>
                  <a:pt x="74780" y="234932"/>
                  <a:pt x="75256" y="235884"/>
                  <a:pt x="75828" y="236837"/>
                </a:cubicBezTo>
                <a:cubicBezTo>
                  <a:pt x="76209" y="237599"/>
                  <a:pt x="76590" y="238456"/>
                  <a:pt x="77066" y="239218"/>
                </a:cubicBezTo>
                <a:lnTo>
                  <a:pt x="77256" y="239218"/>
                </a:lnTo>
                <a:cubicBezTo>
                  <a:pt x="77923" y="240266"/>
                  <a:pt x="78495" y="241409"/>
                  <a:pt x="79257" y="242457"/>
                </a:cubicBezTo>
                <a:cubicBezTo>
                  <a:pt x="77733" y="243695"/>
                  <a:pt x="76304" y="244933"/>
                  <a:pt x="74875" y="246267"/>
                </a:cubicBezTo>
                <a:lnTo>
                  <a:pt x="74875" y="246267"/>
                </a:lnTo>
                <a:cubicBezTo>
                  <a:pt x="74875" y="246267"/>
                  <a:pt x="74304" y="246743"/>
                  <a:pt x="74018" y="247029"/>
                </a:cubicBezTo>
                <a:cubicBezTo>
                  <a:pt x="73446" y="247600"/>
                  <a:pt x="72970" y="248172"/>
                  <a:pt x="72399" y="248743"/>
                </a:cubicBezTo>
                <a:cubicBezTo>
                  <a:pt x="71351" y="249791"/>
                  <a:pt x="70398" y="250839"/>
                  <a:pt x="69446" y="251982"/>
                </a:cubicBezTo>
                <a:cubicBezTo>
                  <a:pt x="68589" y="253029"/>
                  <a:pt x="67827" y="254077"/>
                  <a:pt x="66969" y="255125"/>
                </a:cubicBezTo>
                <a:cubicBezTo>
                  <a:pt x="66398" y="255792"/>
                  <a:pt x="65922" y="256554"/>
                  <a:pt x="65445" y="257316"/>
                </a:cubicBezTo>
                <a:cubicBezTo>
                  <a:pt x="64493" y="258649"/>
                  <a:pt x="63636" y="260078"/>
                  <a:pt x="62874" y="261507"/>
                </a:cubicBezTo>
                <a:cubicBezTo>
                  <a:pt x="62588" y="261983"/>
                  <a:pt x="62302" y="262459"/>
                  <a:pt x="62016" y="262935"/>
                </a:cubicBezTo>
                <a:cubicBezTo>
                  <a:pt x="61159" y="264555"/>
                  <a:pt x="60397" y="266079"/>
                  <a:pt x="59635" y="267793"/>
                </a:cubicBezTo>
                <a:cubicBezTo>
                  <a:pt x="59445" y="268174"/>
                  <a:pt x="59254" y="268650"/>
                  <a:pt x="59159" y="269031"/>
                </a:cubicBezTo>
                <a:cubicBezTo>
                  <a:pt x="58492" y="270746"/>
                  <a:pt x="57825" y="272460"/>
                  <a:pt x="57254" y="274175"/>
                </a:cubicBezTo>
                <a:cubicBezTo>
                  <a:pt x="57063" y="274651"/>
                  <a:pt x="56968" y="275223"/>
                  <a:pt x="56778" y="275699"/>
                </a:cubicBezTo>
                <a:cubicBezTo>
                  <a:pt x="56301" y="277318"/>
                  <a:pt x="55825" y="279033"/>
                  <a:pt x="55444" y="280652"/>
                </a:cubicBezTo>
                <a:cubicBezTo>
                  <a:pt x="55254" y="281604"/>
                  <a:pt x="55158" y="282462"/>
                  <a:pt x="54968" y="283414"/>
                </a:cubicBezTo>
                <a:cubicBezTo>
                  <a:pt x="54777" y="284748"/>
                  <a:pt x="54492" y="286081"/>
                  <a:pt x="54301" y="287415"/>
                </a:cubicBezTo>
                <a:cubicBezTo>
                  <a:pt x="54015" y="289796"/>
                  <a:pt x="53920" y="292177"/>
                  <a:pt x="53920" y="294558"/>
                </a:cubicBezTo>
                <a:cubicBezTo>
                  <a:pt x="53920" y="297511"/>
                  <a:pt x="54206" y="300369"/>
                  <a:pt x="54587" y="303226"/>
                </a:cubicBezTo>
                <a:cubicBezTo>
                  <a:pt x="54682" y="303988"/>
                  <a:pt x="54777" y="304655"/>
                  <a:pt x="54873" y="305322"/>
                </a:cubicBezTo>
                <a:cubicBezTo>
                  <a:pt x="55254" y="307798"/>
                  <a:pt x="55825" y="310275"/>
                  <a:pt x="56492" y="312751"/>
                </a:cubicBezTo>
                <a:cubicBezTo>
                  <a:pt x="56492" y="313037"/>
                  <a:pt x="56682" y="313418"/>
                  <a:pt x="56778" y="313704"/>
                </a:cubicBezTo>
                <a:cubicBezTo>
                  <a:pt x="57635" y="316466"/>
                  <a:pt x="58587" y="319038"/>
                  <a:pt x="59730" y="321609"/>
                </a:cubicBezTo>
                <a:cubicBezTo>
                  <a:pt x="60016" y="322181"/>
                  <a:pt x="60302" y="322752"/>
                  <a:pt x="60492" y="323229"/>
                </a:cubicBezTo>
                <a:cubicBezTo>
                  <a:pt x="61540" y="325324"/>
                  <a:pt x="62683" y="327420"/>
                  <a:pt x="63921" y="329420"/>
                </a:cubicBezTo>
                <a:cubicBezTo>
                  <a:pt x="64207" y="329896"/>
                  <a:pt x="64493" y="330372"/>
                  <a:pt x="64779" y="330753"/>
                </a:cubicBezTo>
                <a:cubicBezTo>
                  <a:pt x="66303" y="333039"/>
                  <a:pt x="67922" y="335230"/>
                  <a:pt x="69732" y="337326"/>
                </a:cubicBezTo>
                <a:cubicBezTo>
                  <a:pt x="70113" y="337802"/>
                  <a:pt x="70589" y="338278"/>
                  <a:pt x="70970" y="338754"/>
                </a:cubicBezTo>
                <a:cubicBezTo>
                  <a:pt x="72494" y="340469"/>
                  <a:pt x="74113" y="342088"/>
                  <a:pt x="75828" y="343612"/>
                </a:cubicBezTo>
                <a:cubicBezTo>
                  <a:pt x="76304" y="343993"/>
                  <a:pt x="76685" y="344469"/>
                  <a:pt x="77161" y="344850"/>
                </a:cubicBezTo>
                <a:cubicBezTo>
                  <a:pt x="79352" y="346660"/>
                  <a:pt x="81543" y="348375"/>
                  <a:pt x="83924" y="349899"/>
                </a:cubicBezTo>
                <a:cubicBezTo>
                  <a:pt x="84210" y="350089"/>
                  <a:pt x="84591" y="350280"/>
                  <a:pt x="84876" y="350470"/>
                </a:cubicBezTo>
                <a:cubicBezTo>
                  <a:pt x="87162" y="351899"/>
                  <a:pt x="89639" y="353232"/>
                  <a:pt x="92115" y="354375"/>
                </a:cubicBezTo>
                <a:cubicBezTo>
                  <a:pt x="92306" y="354375"/>
                  <a:pt x="92401" y="354566"/>
                  <a:pt x="92592" y="354661"/>
                </a:cubicBezTo>
                <a:cubicBezTo>
                  <a:pt x="92115" y="357423"/>
                  <a:pt x="91925" y="360281"/>
                  <a:pt x="91925" y="363043"/>
                </a:cubicBezTo>
                <a:cubicBezTo>
                  <a:pt x="91925" y="393237"/>
                  <a:pt x="116499" y="417812"/>
                  <a:pt x="146694" y="417812"/>
                </a:cubicBezTo>
                <a:lnTo>
                  <a:pt x="146694" y="417812"/>
                </a:lnTo>
                <a:cubicBezTo>
                  <a:pt x="151551" y="437814"/>
                  <a:pt x="169268" y="452102"/>
                  <a:pt x="190413" y="452102"/>
                </a:cubicBezTo>
                <a:cubicBezTo>
                  <a:pt x="215274" y="452102"/>
                  <a:pt x="235467" y="431909"/>
                  <a:pt x="235657" y="407144"/>
                </a:cubicBezTo>
                <a:lnTo>
                  <a:pt x="235657" y="407144"/>
                </a:lnTo>
                <a:lnTo>
                  <a:pt x="235657" y="357328"/>
                </a:lnTo>
                <a:lnTo>
                  <a:pt x="294426" y="356947"/>
                </a:lnTo>
                <a:lnTo>
                  <a:pt x="268614" y="382760"/>
                </a:lnTo>
                <a:lnTo>
                  <a:pt x="278710" y="392856"/>
                </a:lnTo>
                <a:lnTo>
                  <a:pt x="316810" y="354756"/>
                </a:lnTo>
                <a:cubicBezTo>
                  <a:pt x="319572" y="351994"/>
                  <a:pt x="319572" y="347422"/>
                  <a:pt x="316810" y="344660"/>
                </a:cubicBezTo>
                <a:lnTo>
                  <a:pt x="278710" y="306560"/>
                </a:lnTo>
                <a:lnTo>
                  <a:pt x="268614" y="316656"/>
                </a:lnTo>
                <a:lnTo>
                  <a:pt x="294617" y="342660"/>
                </a:lnTo>
                <a:lnTo>
                  <a:pt x="235657" y="343041"/>
                </a:lnTo>
                <a:lnTo>
                  <a:pt x="235657" y="261602"/>
                </a:lnTo>
                <a:lnTo>
                  <a:pt x="351672" y="261602"/>
                </a:lnTo>
                <a:lnTo>
                  <a:pt x="325764" y="287510"/>
                </a:lnTo>
                <a:lnTo>
                  <a:pt x="335860" y="297606"/>
                </a:lnTo>
                <a:close/>
                <a:moveTo>
                  <a:pt x="221560" y="247505"/>
                </a:moveTo>
                <a:lnTo>
                  <a:pt x="178602" y="247505"/>
                </a:lnTo>
                <a:cubicBezTo>
                  <a:pt x="161553" y="247505"/>
                  <a:pt x="147646" y="233598"/>
                  <a:pt x="147646" y="216549"/>
                </a:cubicBezTo>
                <a:lnTo>
                  <a:pt x="133359" y="216549"/>
                </a:lnTo>
                <a:cubicBezTo>
                  <a:pt x="133359" y="241504"/>
                  <a:pt x="153647" y="261792"/>
                  <a:pt x="178602" y="261792"/>
                </a:cubicBezTo>
                <a:lnTo>
                  <a:pt x="221560" y="261792"/>
                </a:lnTo>
                <a:lnTo>
                  <a:pt x="221560" y="407049"/>
                </a:lnTo>
                <a:cubicBezTo>
                  <a:pt x="221560" y="424098"/>
                  <a:pt x="207654" y="438005"/>
                  <a:pt x="190604" y="438005"/>
                </a:cubicBezTo>
                <a:cubicBezTo>
                  <a:pt x="176697" y="438005"/>
                  <a:pt x="164982" y="428861"/>
                  <a:pt x="161172" y="416002"/>
                </a:cubicBezTo>
                <a:cubicBezTo>
                  <a:pt x="184413" y="409620"/>
                  <a:pt x="201558" y="388380"/>
                  <a:pt x="201558" y="363234"/>
                </a:cubicBezTo>
                <a:cubicBezTo>
                  <a:pt x="201558" y="354661"/>
                  <a:pt x="199653" y="346470"/>
                  <a:pt x="195843" y="338850"/>
                </a:cubicBezTo>
                <a:lnTo>
                  <a:pt x="183079" y="345231"/>
                </a:lnTo>
                <a:cubicBezTo>
                  <a:pt x="185841" y="350851"/>
                  <a:pt x="187270" y="356947"/>
                  <a:pt x="187270" y="363234"/>
                </a:cubicBezTo>
                <a:cubicBezTo>
                  <a:pt x="187270" y="385522"/>
                  <a:pt x="169077" y="403715"/>
                  <a:pt x="146789" y="403715"/>
                </a:cubicBezTo>
                <a:cubicBezTo>
                  <a:pt x="124500" y="403715"/>
                  <a:pt x="106308" y="385522"/>
                  <a:pt x="106308" y="363234"/>
                </a:cubicBezTo>
                <a:cubicBezTo>
                  <a:pt x="106308" y="361995"/>
                  <a:pt x="106498" y="360757"/>
                  <a:pt x="106593" y="359424"/>
                </a:cubicBezTo>
                <a:cubicBezTo>
                  <a:pt x="110975" y="360376"/>
                  <a:pt x="115452" y="360852"/>
                  <a:pt x="120119" y="360852"/>
                </a:cubicBezTo>
                <a:cubicBezTo>
                  <a:pt x="129072" y="360852"/>
                  <a:pt x="137740" y="359138"/>
                  <a:pt x="145932" y="355614"/>
                </a:cubicBezTo>
                <a:lnTo>
                  <a:pt x="140407" y="342469"/>
                </a:lnTo>
                <a:cubicBezTo>
                  <a:pt x="134025" y="345136"/>
                  <a:pt x="127263" y="346565"/>
                  <a:pt x="120214" y="346565"/>
                </a:cubicBezTo>
                <a:cubicBezTo>
                  <a:pt x="114309" y="346565"/>
                  <a:pt x="108594" y="345517"/>
                  <a:pt x="103260" y="343707"/>
                </a:cubicBezTo>
                <a:cubicBezTo>
                  <a:pt x="98211" y="341993"/>
                  <a:pt x="93639" y="339516"/>
                  <a:pt x="89448" y="336468"/>
                </a:cubicBezTo>
                <a:cubicBezTo>
                  <a:pt x="89163" y="336278"/>
                  <a:pt x="88877" y="335992"/>
                  <a:pt x="88591" y="335802"/>
                </a:cubicBezTo>
                <a:cubicBezTo>
                  <a:pt x="86686" y="334373"/>
                  <a:pt x="84876" y="332754"/>
                  <a:pt x="83162" y="331039"/>
                </a:cubicBezTo>
                <a:cubicBezTo>
                  <a:pt x="82971" y="330849"/>
                  <a:pt x="82876" y="330658"/>
                  <a:pt x="82686" y="330563"/>
                </a:cubicBezTo>
                <a:cubicBezTo>
                  <a:pt x="81162" y="328944"/>
                  <a:pt x="79733" y="327229"/>
                  <a:pt x="78399" y="325419"/>
                </a:cubicBezTo>
                <a:cubicBezTo>
                  <a:pt x="78209" y="325134"/>
                  <a:pt x="77923" y="324753"/>
                  <a:pt x="77733" y="324467"/>
                </a:cubicBezTo>
                <a:cubicBezTo>
                  <a:pt x="76399" y="322562"/>
                  <a:pt x="75161" y="320562"/>
                  <a:pt x="74113" y="318466"/>
                </a:cubicBezTo>
                <a:cubicBezTo>
                  <a:pt x="73923" y="318085"/>
                  <a:pt x="73732" y="317704"/>
                  <a:pt x="73637" y="317418"/>
                </a:cubicBezTo>
                <a:cubicBezTo>
                  <a:pt x="72684" y="315418"/>
                  <a:pt x="71732" y="313323"/>
                  <a:pt x="71065" y="311132"/>
                </a:cubicBezTo>
                <a:cubicBezTo>
                  <a:pt x="71065" y="310941"/>
                  <a:pt x="70970" y="310751"/>
                  <a:pt x="70875" y="310560"/>
                </a:cubicBezTo>
                <a:cubicBezTo>
                  <a:pt x="70113" y="308274"/>
                  <a:pt x="69636" y="305988"/>
                  <a:pt x="69160" y="303607"/>
                </a:cubicBezTo>
                <a:cubicBezTo>
                  <a:pt x="69160" y="303131"/>
                  <a:pt x="68970" y="302559"/>
                  <a:pt x="68970" y="302083"/>
                </a:cubicBezTo>
                <a:cubicBezTo>
                  <a:pt x="68589" y="299702"/>
                  <a:pt x="68398" y="297225"/>
                  <a:pt x="68398" y="294749"/>
                </a:cubicBezTo>
                <a:cubicBezTo>
                  <a:pt x="68398" y="292653"/>
                  <a:pt x="68589" y="290558"/>
                  <a:pt x="68779" y="288558"/>
                </a:cubicBezTo>
                <a:cubicBezTo>
                  <a:pt x="68779" y="287986"/>
                  <a:pt x="68970" y="287415"/>
                  <a:pt x="69065" y="286843"/>
                </a:cubicBezTo>
                <a:cubicBezTo>
                  <a:pt x="69255" y="285319"/>
                  <a:pt x="69541" y="283795"/>
                  <a:pt x="69922" y="282366"/>
                </a:cubicBezTo>
                <a:cubicBezTo>
                  <a:pt x="70017" y="281795"/>
                  <a:pt x="70208" y="281223"/>
                  <a:pt x="70398" y="280652"/>
                </a:cubicBezTo>
                <a:cubicBezTo>
                  <a:pt x="70875" y="279128"/>
                  <a:pt x="71351" y="277509"/>
                  <a:pt x="71922" y="276080"/>
                </a:cubicBezTo>
                <a:cubicBezTo>
                  <a:pt x="72113" y="275699"/>
                  <a:pt x="72208" y="275318"/>
                  <a:pt x="72399" y="274937"/>
                </a:cubicBezTo>
                <a:cubicBezTo>
                  <a:pt x="74018" y="271127"/>
                  <a:pt x="76018" y="267507"/>
                  <a:pt x="78495" y="264269"/>
                </a:cubicBezTo>
                <a:cubicBezTo>
                  <a:pt x="78780" y="263888"/>
                  <a:pt x="79161" y="263507"/>
                  <a:pt x="79447" y="263031"/>
                </a:cubicBezTo>
                <a:cubicBezTo>
                  <a:pt x="80400" y="261792"/>
                  <a:pt x="81447" y="260554"/>
                  <a:pt x="82590" y="259411"/>
                </a:cubicBezTo>
                <a:cubicBezTo>
                  <a:pt x="82971" y="259030"/>
                  <a:pt x="83257" y="258649"/>
                  <a:pt x="83638" y="258363"/>
                </a:cubicBezTo>
                <a:cubicBezTo>
                  <a:pt x="86591" y="255411"/>
                  <a:pt x="90020" y="252648"/>
                  <a:pt x="93735" y="250458"/>
                </a:cubicBezTo>
                <a:cubicBezTo>
                  <a:pt x="95640" y="249315"/>
                  <a:pt x="96878" y="247410"/>
                  <a:pt x="97164" y="245219"/>
                </a:cubicBezTo>
                <a:cubicBezTo>
                  <a:pt x="97449" y="243028"/>
                  <a:pt x="96687" y="240837"/>
                  <a:pt x="95163" y="239313"/>
                </a:cubicBezTo>
                <a:cubicBezTo>
                  <a:pt x="91544" y="235599"/>
                  <a:pt x="88782" y="231312"/>
                  <a:pt x="86781" y="226645"/>
                </a:cubicBezTo>
                <a:cubicBezTo>
                  <a:pt x="86591" y="226264"/>
                  <a:pt x="86496" y="225788"/>
                  <a:pt x="86305" y="225407"/>
                </a:cubicBezTo>
                <a:cubicBezTo>
                  <a:pt x="85638" y="223692"/>
                  <a:pt x="85067" y="221883"/>
                  <a:pt x="84686" y="219978"/>
                </a:cubicBezTo>
                <a:cubicBezTo>
                  <a:pt x="84591" y="219311"/>
                  <a:pt x="84400" y="218739"/>
                  <a:pt x="84305" y="218073"/>
                </a:cubicBezTo>
                <a:cubicBezTo>
                  <a:pt x="83924" y="215787"/>
                  <a:pt x="83638" y="213501"/>
                  <a:pt x="83638" y="211119"/>
                </a:cubicBezTo>
                <a:cubicBezTo>
                  <a:pt x="83638" y="208548"/>
                  <a:pt x="83924" y="206071"/>
                  <a:pt x="84400" y="203595"/>
                </a:cubicBezTo>
                <a:cubicBezTo>
                  <a:pt x="84591" y="202833"/>
                  <a:pt x="84781" y="202071"/>
                  <a:pt x="84972" y="201213"/>
                </a:cubicBezTo>
                <a:cubicBezTo>
                  <a:pt x="85353" y="199594"/>
                  <a:pt x="85829" y="197975"/>
                  <a:pt x="86496" y="196451"/>
                </a:cubicBezTo>
                <a:cubicBezTo>
                  <a:pt x="86781" y="195594"/>
                  <a:pt x="87162" y="194832"/>
                  <a:pt x="87639" y="193974"/>
                </a:cubicBezTo>
                <a:cubicBezTo>
                  <a:pt x="88305" y="192546"/>
                  <a:pt x="89067" y="191212"/>
                  <a:pt x="89925" y="189879"/>
                </a:cubicBezTo>
                <a:cubicBezTo>
                  <a:pt x="90401" y="189117"/>
                  <a:pt x="90877" y="188355"/>
                  <a:pt x="91353" y="187688"/>
                </a:cubicBezTo>
                <a:cubicBezTo>
                  <a:pt x="92306" y="186354"/>
                  <a:pt x="93354" y="185116"/>
                  <a:pt x="94401" y="183973"/>
                </a:cubicBezTo>
                <a:cubicBezTo>
                  <a:pt x="94973" y="183402"/>
                  <a:pt x="95449" y="182735"/>
                  <a:pt x="96021" y="182163"/>
                </a:cubicBezTo>
                <a:cubicBezTo>
                  <a:pt x="97354" y="180925"/>
                  <a:pt x="98783" y="179782"/>
                  <a:pt x="100212" y="178734"/>
                </a:cubicBezTo>
                <a:cubicBezTo>
                  <a:pt x="100688" y="178353"/>
                  <a:pt x="101164" y="177877"/>
                  <a:pt x="101736" y="177591"/>
                </a:cubicBezTo>
                <a:cubicBezTo>
                  <a:pt x="103641" y="176258"/>
                  <a:pt x="105736" y="175210"/>
                  <a:pt x="107832" y="174258"/>
                </a:cubicBezTo>
                <a:cubicBezTo>
                  <a:pt x="108975" y="173781"/>
                  <a:pt x="110213" y="173400"/>
                  <a:pt x="111356" y="173019"/>
                </a:cubicBezTo>
                <a:cubicBezTo>
                  <a:pt x="115356" y="171686"/>
                  <a:pt x="119547" y="170733"/>
                  <a:pt x="124024" y="170733"/>
                </a:cubicBezTo>
                <a:cubicBezTo>
                  <a:pt x="135264" y="170733"/>
                  <a:pt x="146027" y="175496"/>
                  <a:pt x="153742" y="183687"/>
                </a:cubicBezTo>
                <a:lnTo>
                  <a:pt x="164220" y="173972"/>
                </a:lnTo>
                <a:cubicBezTo>
                  <a:pt x="153933" y="162828"/>
                  <a:pt x="139264" y="156446"/>
                  <a:pt x="124024" y="156446"/>
                </a:cubicBezTo>
                <a:cubicBezTo>
                  <a:pt x="121452" y="156446"/>
                  <a:pt x="118881" y="156732"/>
                  <a:pt x="116404" y="157017"/>
                </a:cubicBezTo>
                <a:cubicBezTo>
                  <a:pt x="114880" y="153017"/>
                  <a:pt x="114023" y="148826"/>
                  <a:pt x="114023" y="144540"/>
                </a:cubicBezTo>
                <a:cubicBezTo>
                  <a:pt x="114023" y="125394"/>
                  <a:pt x="129644" y="109773"/>
                  <a:pt x="148789" y="109773"/>
                </a:cubicBezTo>
                <a:cubicBezTo>
                  <a:pt x="156219" y="109773"/>
                  <a:pt x="163267" y="112059"/>
                  <a:pt x="169268" y="116441"/>
                </a:cubicBezTo>
                <a:lnTo>
                  <a:pt x="177745" y="104916"/>
                </a:lnTo>
                <a:cubicBezTo>
                  <a:pt x="172506" y="101106"/>
                  <a:pt x="166601" y="98534"/>
                  <a:pt x="160314" y="97010"/>
                </a:cubicBezTo>
                <a:cubicBezTo>
                  <a:pt x="162981" y="82627"/>
                  <a:pt x="175554" y="71673"/>
                  <a:pt x="190699" y="71673"/>
                </a:cubicBezTo>
                <a:cubicBezTo>
                  <a:pt x="207749" y="71673"/>
                  <a:pt x="221655" y="85580"/>
                  <a:pt x="221655" y="102630"/>
                </a:cubicBezTo>
                <a:lnTo>
                  <a:pt x="221655" y="247886"/>
                </a:lnTo>
                <a:close/>
                <a:moveTo>
                  <a:pt x="133359" y="273699"/>
                </a:moveTo>
                <a:lnTo>
                  <a:pt x="147646" y="273699"/>
                </a:lnTo>
                <a:cubicBezTo>
                  <a:pt x="147646" y="298654"/>
                  <a:pt x="127358" y="318942"/>
                  <a:pt x="102402" y="318942"/>
                </a:cubicBezTo>
                <a:lnTo>
                  <a:pt x="102402" y="304655"/>
                </a:lnTo>
                <a:cubicBezTo>
                  <a:pt x="119452" y="304655"/>
                  <a:pt x="133359" y="290748"/>
                  <a:pt x="133359" y="273699"/>
                </a:cubicBezTo>
                <a:close/>
                <a:moveTo>
                  <a:pt x="204796" y="178449"/>
                </a:moveTo>
                <a:lnTo>
                  <a:pt x="190509" y="178449"/>
                </a:lnTo>
                <a:cubicBezTo>
                  <a:pt x="190509" y="161399"/>
                  <a:pt x="176602" y="147492"/>
                  <a:pt x="159552" y="147492"/>
                </a:cubicBezTo>
                <a:lnTo>
                  <a:pt x="159552" y="133205"/>
                </a:lnTo>
                <a:cubicBezTo>
                  <a:pt x="184508" y="133205"/>
                  <a:pt x="204796" y="153493"/>
                  <a:pt x="204796" y="178449"/>
                </a:cubicBezTo>
                <a:close/>
                <a:moveTo>
                  <a:pt x="381009" y="597549"/>
                </a:moveTo>
                <a:lnTo>
                  <a:pt x="381009" y="528492"/>
                </a:lnTo>
                <a:lnTo>
                  <a:pt x="350052" y="528492"/>
                </a:lnTo>
                <a:lnTo>
                  <a:pt x="350052" y="514205"/>
                </a:lnTo>
                <a:lnTo>
                  <a:pt x="407202" y="514205"/>
                </a:lnTo>
                <a:cubicBezTo>
                  <a:pt x="455780" y="514205"/>
                  <a:pt x="495309" y="474676"/>
                  <a:pt x="495309" y="426099"/>
                </a:cubicBezTo>
                <a:lnTo>
                  <a:pt x="495309" y="349899"/>
                </a:lnTo>
                <a:cubicBezTo>
                  <a:pt x="495309" y="347232"/>
                  <a:pt x="496833" y="344755"/>
                  <a:pt x="499309" y="343517"/>
                </a:cubicBezTo>
                <a:lnTo>
                  <a:pt x="520359" y="332944"/>
                </a:lnTo>
                <a:cubicBezTo>
                  <a:pt x="523217" y="331515"/>
                  <a:pt x="525312" y="329039"/>
                  <a:pt x="526360" y="326086"/>
                </a:cubicBezTo>
                <a:cubicBezTo>
                  <a:pt x="527408" y="323038"/>
                  <a:pt x="527122" y="319800"/>
                  <a:pt x="525693" y="317037"/>
                </a:cubicBezTo>
                <a:lnTo>
                  <a:pt x="499881" y="265507"/>
                </a:lnTo>
                <a:cubicBezTo>
                  <a:pt x="497023" y="259697"/>
                  <a:pt x="495404" y="253315"/>
                  <a:pt x="495213" y="246457"/>
                </a:cubicBezTo>
                <a:cubicBezTo>
                  <a:pt x="493023" y="181020"/>
                  <a:pt x="465019" y="120727"/>
                  <a:pt x="416442" y="76626"/>
                </a:cubicBezTo>
                <a:cubicBezTo>
                  <a:pt x="367959" y="32621"/>
                  <a:pt x="305094" y="10618"/>
                  <a:pt x="239372" y="14714"/>
                </a:cubicBezTo>
                <a:cubicBezTo>
                  <a:pt x="119452" y="22239"/>
                  <a:pt x="22964" y="118251"/>
                  <a:pt x="14868" y="238170"/>
                </a:cubicBezTo>
                <a:cubicBezTo>
                  <a:pt x="7914" y="341231"/>
                  <a:pt x="67255" y="437148"/>
                  <a:pt x="162315" y="476867"/>
                </a:cubicBezTo>
                <a:lnTo>
                  <a:pt x="156790" y="490011"/>
                </a:lnTo>
                <a:cubicBezTo>
                  <a:pt x="56016" y="448006"/>
                  <a:pt x="-6754" y="346374"/>
                  <a:pt x="580" y="237218"/>
                </a:cubicBezTo>
                <a:cubicBezTo>
                  <a:pt x="9057" y="110250"/>
                  <a:pt x="111356" y="8427"/>
                  <a:pt x="238419" y="522"/>
                </a:cubicBezTo>
                <a:cubicBezTo>
                  <a:pt x="307952" y="-3860"/>
                  <a:pt x="374627" y="19476"/>
                  <a:pt x="425967" y="66149"/>
                </a:cubicBezTo>
                <a:cubicBezTo>
                  <a:pt x="477402" y="112821"/>
                  <a:pt x="507024" y="176734"/>
                  <a:pt x="509406" y="246076"/>
                </a:cubicBezTo>
                <a:cubicBezTo>
                  <a:pt x="509596" y="250934"/>
                  <a:pt x="510644" y="255315"/>
                  <a:pt x="512549" y="259221"/>
                </a:cubicBezTo>
                <a:lnTo>
                  <a:pt x="538362" y="310751"/>
                </a:lnTo>
                <a:cubicBezTo>
                  <a:pt x="541505" y="317037"/>
                  <a:pt x="541981" y="324086"/>
                  <a:pt x="539790" y="330753"/>
                </a:cubicBezTo>
                <a:cubicBezTo>
                  <a:pt x="537600" y="337421"/>
                  <a:pt x="532932" y="342755"/>
                  <a:pt x="526646" y="345898"/>
                </a:cubicBezTo>
                <a:lnTo>
                  <a:pt x="509501" y="354471"/>
                </a:lnTo>
                <a:lnTo>
                  <a:pt x="509501" y="426289"/>
                </a:lnTo>
                <a:cubicBezTo>
                  <a:pt x="509501" y="482772"/>
                  <a:pt x="463590" y="528683"/>
                  <a:pt x="407107" y="528683"/>
                </a:cubicBezTo>
                <a:lnTo>
                  <a:pt x="395201" y="528683"/>
                </a:lnTo>
                <a:lnTo>
                  <a:pt x="395201" y="597739"/>
                </a:lnTo>
                <a:lnTo>
                  <a:pt x="380913" y="597739"/>
                </a:lnTo>
                <a:close/>
              </a:path>
            </a:pathLst>
          </a:custGeom>
          <a:solidFill>
            <a:schemeClr val="accent2"/>
          </a:solidFill>
          <a:ln w="9525" cap="flat">
            <a:noFill/>
            <a:prstDash val="solid"/>
            <a:miter/>
          </a:ln>
        </p:spPr>
        <p:txBody>
          <a:bodyPr rtlCol="0" anchor="ctr"/>
          <a:lstStyle/>
          <a:p>
            <a:endParaRPr lang="en-US">
              <a:solidFill>
                <a:schemeClr val="bg1"/>
              </a:solidFill>
            </a:endParaRPr>
          </a:p>
        </p:txBody>
      </p:sp>
      <p:pic>
        <p:nvPicPr>
          <p:cNvPr id="17" name="Graphic 16">
            <a:extLst>
              <a:ext uri="{FF2B5EF4-FFF2-40B4-BE49-F238E27FC236}">
                <a16:creationId xmlns:a16="http://schemas.microsoft.com/office/drawing/2014/main" id="{848F2AE0-0415-56A5-6CF1-DDF701EBA0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2066" y="2694561"/>
            <a:ext cx="458731" cy="458731"/>
          </a:xfrm>
          <a:prstGeom prst="rect">
            <a:avLst/>
          </a:prstGeom>
        </p:spPr>
      </p:pic>
      <p:pic>
        <p:nvPicPr>
          <p:cNvPr id="20" name="Graphic 258">
            <a:extLst>
              <a:ext uri="{FF2B5EF4-FFF2-40B4-BE49-F238E27FC236}">
                <a16:creationId xmlns:a16="http://schemas.microsoft.com/office/drawing/2014/main" id="{DEDF8D95-127D-6043-6AF7-CC515D43C1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4751" y="2650029"/>
            <a:ext cx="558467" cy="558467"/>
          </a:xfrm>
          <a:prstGeom prst="rect">
            <a:avLst/>
          </a:prstGeom>
        </p:spPr>
      </p:pic>
    </p:spTree>
    <p:extLst>
      <p:ext uri="{BB962C8B-B14F-4D97-AF65-F5344CB8AC3E}">
        <p14:creationId xmlns:p14="http://schemas.microsoft.com/office/powerpoint/2010/main" val="933567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XDR Automate: Basic Concepts</a:t>
            </a:r>
          </a:p>
        </p:txBody>
      </p:sp>
      <p:sp>
        <p:nvSpPr>
          <p:cNvPr id="3" name="Content Placeholder 2"/>
          <p:cNvSpPr>
            <a:spLocks noGrp="1"/>
          </p:cNvSpPr>
          <p:nvPr>
            <p:ph sz="quarter" idx="11"/>
          </p:nvPr>
        </p:nvSpPr>
        <p:spPr>
          <a:xfrm>
            <a:off x="4350699" y="1066672"/>
            <a:ext cx="4247216" cy="3657600"/>
          </a:xfrm>
        </p:spPr>
        <p:txBody>
          <a:bodyPr/>
          <a:lstStyle/>
          <a:p>
            <a:r>
              <a:rPr lang="en-US" sz="1500" b="1" dirty="0">
                <a:solidFill>
                  <a:schemeClr val="accent1"/>
                </a:solidFill>
              </a:rPr>
              <a:t>Workflow</a:t>
            </a:r>
            <a:r>
              <a:rPr lang="en-US" sz="1500" b="1" dirty="0"/>
              <a:t> </a:t>
            </a:r>
            <a:r>
              <a:rPr lang="en-US" sz="1500" dirty="0">
                <a:solidFill>
                  <a:schemeClr val="bg1"/>
                </a:solidFill>
              </a:rPr>
              <a:t>- Sequence of activities</a:t>
            </a:r>
          </a:p>
          <a:p>
            <a:r>
              <a:rPr lang="en-US" sz="1500" b="1" dirty="0">
                <a:solidFill>
                  <a:schemeClr val="accent1"/>
                </a:solidFill>
              </a:rPr>
              <a:t>Activities</a:t>
            </a:r>
            <a:r>
              <a:rPr lang="en-US" sz="1500" b="1" dirty="0"/>
              <a:t> </a:t>
            </a:r>
            <a:r>
              <a:rPr lang="en-US" sz="1500" dirty="0"/>
              <a:t>- Actions such as HTTP requests, JSON parsing, or Python script execution</a:t>
            </a:r>
          </a:p>
          <a:p>
            <a:r>
              <a:rPr lang="en-US" sz="1500" b="1" dirty="0">
                <a:solidFill>
                  <a:schemeClr val="accent1"/>
                </a:solidFill>
              </a:rPr>
              <a:t>Targets</a:t>
            </a:r>
            <a:r>
              <a:rPr lang="en-US" sz="1500" b="1" dirty="0"/>
              <a:t> </a:t>
            </a:r>
            <a:r>
              <a:rPr lang="en-US" sz="1500" dirty="0">
                <a:solidFill>
                  <a:schemeClr val="bg1"/>
                </a:solidFill>
              </a:rPr>
              <a:t>- Endpoints to execute an action against </a:t>
            </a:r>
          </a:p>
          <a:p>
            <a:r>
              <a:rPr lang="en-US" sz="1500" b="1" dirty="0">
                <a:solidFill>
                  <a:schemeClr val="accent1"/>
                </a:solidFill>
              </a:rPr>
              <a:t>Variables</a:t>
            </a:r>
            <a:r>
              <a:rPr lang="en-US" sz="1500" b="1" dirty="0"/>
              <a:t> </a:t>
            </a:r>
            <a:r>
              <a:rPr lang="en-US" sz="1500" dirty="0">
                <a:solidFill>
                  <a:schemeClr val="bg1"/>
                </a:solidFill>
              </a:rPr>
              <a:t>- References to stored information that is passed between activities</a:t>
            </a:r>
          </a:p>
          <a:p>
            <a:r>
              <a:rPr lang="en-US" sz="1500" b="1" dirty="0">
                <a:solidFill>
                  <a:schemeClr val="accent1"/>
                </a:solidFill>
              </a:rPr>
              <a:t>Account Keys </a:t>
            </a:r>
            <a:r>
              <a:rPr lang="en-US" sz="1500" dirty="0">
                <a:solidFill>
                  <a:schemeClr val="bg1"/>
                </a:solidFill>
              </a:rPr>
              <a:t>– Otherwise known as credentials and attached to targets</a:t>
            </a:r>
          </a:p>
          <a:p>
            <a:r>
              <a:rPr lang="en-US" sz="1500" b="1" dirty="0">
                <a:solidFill>
                  <a:schemeClr val="accent1"/>
                </a:solidFill>
              </a:rPr>
              <a:t>Triggers </a:t>
            </a:r>
            <a:r>
              <a:rPr lang="en-US" sz="1500" dirty="0">
                <a:solidFill>
                  <a:schemeClr val="bg1"/>
                </a:solidFill>
              </a:rPr>
              <a:t>- Cause a workflow to execute based on an ‘automation rule’</a:t>
            </a:r>
          </a:p>
          <a:p>
            <a:r>
              <a:rPr lang="en-US" sz="1500" b="1" dirty="0">
                <a:solidFill>
                  <a:schemeClr val="accent1"/>
                </a:solidFill>
              </a:rPr>
              <a:t>Tasks </a:t>
            </a:r>
            <a:r>
              <a:rPr lang="en-US" sz="1500" dirty="0">
                <a:solidFill>
                  <a:schemeClr val="bg1"/>
                </a:solidFill>
              </a:rPr>
              <a:t>– Allow human interaction (approvals)</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BRKATO-1557</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14</a:t>
            </a:fld>
            <a:endParaRPr lang="en-US" dirty="0"/>
          </a:p>
        </p:txBody>
      </p:sp>
      <p:pic>
        <p:nvPicPr>
          <p:cNvPr id="7" name="Picture 6">
            <a:extLst>
              <a:ext uri="{FF2B5EF4-FFF2-40B4-BE49-F238E27FC236}">
                <a16:creationId xmlns:a16="http://schemas.microsoft.com/office/drawing/2014/main" id="{AA72EC88-233C-F255-27A9-6E3E7A12CEAC}"/>
              </a:ext>
            </a:extLst>
          </p:cNvPr>
          <p:cNvPicPr>
            <a:picLocks noChangeAspect="1"/>
          </p:cNvPicPr>
          <p:nvPr/>
        </p:nvPicPr>
        <p:blipFill>
          <a:blip r:embed="rId3"/>
          <a:stretch>
            <a:fillRect/>
          </a:stretch>
        </p:blipFill>
        <p:spPr>
          <a:xfrm>
            <a:off x="546085" y="1042608"/>
            <a:ext cx="3646853" cy="3657600"/>
          </a:xfrm>
          <a:prstGeom prst="rect">
            <a:avLst/>
          </a:prstGeom>
          <a:ln>
            <a:solidFill>
              <a:schemeClr val="accent2"/>
            </a:solidFill>
          </a:ln>
        </p:spPr>
      </p:pic>
    </p:spTree>
    <p:extLst>
      <p:ext uri="{BB962C8B-B14F-4D97-AF65-F5344CB8AC3E}">
        <p14:creationId xmlns:p14="http://schemas.microsoft.com/office/powerpoint/2010/main" val="366181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XDR Automate: Variables</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BRKATO-1557</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15</a:t>
            </a:fld>
            <a:endParaRPr lang="en-US" dirty="0"/>
          </a:p>
        </p:txBody>
      </p:sp>
      <p:sp>
        <p:nvSpPr>
          <p:cNvPr id="11" name="TextBox 10">
            <a:extLst>
              <a:ext uri="{FF2B5EF4-FFF2-40B4-BE49-F238E27FC236}">
                <a16:creationId xmlns:a16="http://schemas.microsoft.com/office/drawing/2014/main" id="{D441A763-F7F4-5C93-DB26-3CA7196286EA}"/>
              </a:ext>
            </a:extLst>
          </p:cNvPr>
          <p:cNvSpPr txBox="1"/>
          <p:nvPr/>
        </p:nvSpPr>
        <p:spPr>
          <a:xfrm>
            <a:off x="2384757" y="1124509"/>
            <a:ext cx="1781795" cy="369332"/>
          </a:xfrm>
          <a:prstGeom prst="rect">
            <a:avLst/>
          </a:prstGeom>
          <a:noFill/>
        </p:spPr>
        <p:txBody>
          <a:bodyPr wrap="square">
            <a:spAutoFit/>
          </a:bodyPr>
          <a:lstStyle/>
          <a:p>
            <a:r>
              <a:rPr lang="en-US" dirty="0">
                <a:solidFill>
                  <a:schemeClr val="accent1"/>
                </a:solidFill>
                <a:latin typeface="+mn-lt"/>
              </a:rPr>
              <a:t>Scopes</a:t>
            </a:r>
            <a:endParaRPr lang="en-US" dirty="0">
              <a:latin typeface="+mn-lt"/>
            </a:endParaRPr>
          </a:p>
        </p:txBody>
      </p:sp>
      <p:pic>
        <p:nvPicPr>
          <p:cNvPr id="1026" name="Picture 2">
            <a:extLst>
              <a:ext uri="{FF2B5EF4-FFF2-40B4-BE49-F238E27FC236}">
                <a16:creationId xmlns:a16="http://schemas.microsoft.com/office/drawing/2014/main" id="{E1D767AC-023B-787A-D767-CA4077033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650" y="1510676"/>
            <a:ext cx="3549650" cy="13652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755A177-FB89-20DB-A1E0-BF6E7D2867BD}"/>
              </a:ext>
            </a:extLst>
          </p:cNvPr>
          <p:cNvSpPr txBox="1"/>
          <p:nvPr/>
        </p:nvSpPr>
        <p:spPr>
          <a:xfrm>
            <a:off x="364618" y="1124509"/>
            <a:ext cx="1781795" cy="369332"/>
          </a:xfrm>
          <a:prstGeom prst="rect">
            <a:avLst/>
          </a:prstGeom>
          <a:noFill/>
        </p:spPr>
        <p:txBody>
          <a:bodyPr wrap="square">
            <a:spAutoFit/>
          </a:bodyPr>
          <a:lstStyle/>
          <a:p>
            <a:r>
              <a:rPr lang="en-US" dirty="0">
                <a:solidFill>
                  <a:schemeClr val="accent1"/>
                </a:solidFill>
                <a:latin typeface="+mn-lt"/>
              </a:rPr>
              <a:t>Types</a:t>
            </a:r>
            <a:endParaRPr lang="en-US" dirty="0">
              <a:latin typeface="+mn-lt"/>
            </a:endParaRPr>
          </a:p>
        </p:txBody>
      </p:sp>
      <p:sp>
        <p:nvSpPr>
          <p:cNvPr id="16" name="TextBox 15">
            <a:extLst>
              <a:ext uri="{FF2B5EF4-FFF2-40B4-BE49-F238E27FC236}">
                <a16:creationId xmlns:a16="http://schemas.microsoft.com/office/drawing/2014/main" id="{6663C4C3-370F-FD0A-1897-908E41F506AC}"/>
              </a:ext>
            </a:extLst>
          </p:cNvPr>
          <p:cNvSpPr txBox="1"/>
          <p:nvPr/>
        </p:nvSpPr>
        <p:spPr>
          <a:xfrm>
            <a:off x="443481" y="1462453"/>
            <a:ext cx="1924477" cy="2062103"/>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solidFill>
                <a:latin typeface="+mn-lt"/>
              </a:rPr>
              <a:t>Boolean</a:t>
            </a:r>
          </a:p>
          <a:p>
            <a:pPr marL="285750" indent="-285750">
              <a:buFont typeface="Arial" panose="020B0604020202020204" pitchFamily="34" charset="0"/>
              <a:buChar char="•"/>
            </a:pPr>
            <a:r>
              <a:rPr lang="en-US" sz="1600" dirty="0">
                <a:solidFill>
                  <a:schemeClr val="bg1"/>
                </a:solidFill>
                <a:latin typeface="+mn-lt"/>
              </a:rPr>
              <a:t>Date Time</a:t>
            </a:r>
          </a:p>
          <a:p>
            <a:pPr marL="285750" indent="-285750">
              <a:buFont typeface="Arial" panose="020B0604020202020204" pitchFamily="34" charset="0"/>
              <a:buChar char="•"/>
            </a:pPr>
            <a:r>
              <a:rPr lang="en-US" sz="1600" dirty="0">
                <a:solidFill>
                  <a:schemeClr val="bg1"/>
                </a:solidFill>
                <a:latin typeface="+mn-lt"/>
              </a:rPr>
              <a:t>Decimal</a:t>
            </a:r>
          </a:p>
          <a:p>
            <a:pPr marL="285750" indent="-285750">
              <a:buFont typeface="Arial" panose="020B0604020202020204" pitchFamily="34" charset="0"/>
              <a:buChar char="•"/>
            </a:pPr>
            <a:r>
              <a:rPr lang="en-US" sz="1600" dirty="0">
                <a:solidFill>
                  <a:schemeClr val="bg1"/>
                </a:solidFill>
                <a:latin typeface="+mn-lt"/>
              </a:rPr>
              <a:t>Integer</a:t>
            </a:r>
          </a:p>
          <a:p>
            <a:pPr marL="285750" indent="-285750">
              <a:buFont typeface="Arial" panose="020B0604020202020204" pitchFamily="34" charset="0"/>
              <a:buChar char="•"/>
            </a:pPr>
            <a:r>
              <a:rPr lang="en-US" sz="1600" dirty="0">
                <a:solidFill>
                  <a:schemeClr val="bg1"/>
                </a:solidFill>
                <a:latin typeface="+mn-lt"/>
              </a:rPr>
              <a:t>Secure String</a:t>
            </a:r>
          </a:p>
          <a:p>
            <a:pPr marL="285750" indent="-285750">
              <a:buFont typeface="Arial" panose="020B0604020202020204" pitchFamily="34" charset="0"/>
              <a:buChar char="•"/>
            </a:pPr>
            <a:r>
              <a:rPr lang="en-US" sz="1600" dirty="0">
                <a:solidFill>
                  <a:schemeClr val="bg1"/>
                </a:solidFill>
                <a:latin typeface="+mn-lt"/>
              </a:rPr>
              <a:t>String</a:t>
            </a:r>
          </a:p>
          <a:p>
            <a:pPr marL="285750" indent="-285750">
              <a:buFont typeface="Arial" panose="020B0604020202020204" pitchFamily="34" charset="0"/>
              <a:buChar char="•"/>
            </a:pPr>
            <a:r>
              <a:rPr lang="en-US" sz="1600" dirty="0">
                <a:solidFill>
                  <a:schemeClr val="bg1"/>
                </a:solidFill>
                <a:latin typeface="+mn-lt"/>
              </a:rPr>
              <a:t>Table</a:t>
            </a:r>
          </a:p>
          <a:p>
            <a:pPr marL="285750" indent="-285750">
              <a:buFont typeface="Arial" panose="020B0604020202020204" pitchFamily="34" charset="0"/>
              <a:buChar char="•"/>
            </a:pPr>
            <a:r>
              <a:rPr lang="en-US" sz="1600" dirty="0">
                <a:solidFill>
                  <a:schemeClr val="bg1"/>
                </a:solidFill>
                <a:latin typeface="+mn-lt"/>
              </a:rPr>
              <a:t>Custom Types</a:t>
            </a:r>
          </a:p>
        </p:txBody>
      </p:sp>
      <p:sp>
        <p:nvSpPr>
          <p:cNvPr id="17" name="TextBox 16">
            <a:extLst>
              <a:ext uri="{FF2B5EF4-FFF2-40B4-BE49-F238E27FC236}">
                <a16:creationId xmlns:a16="http://schemas.microsoft.com/office/drawing/2014/main" id="{55DDDC57-4952-0B3A-F2B1-B0D348E520C4}"/>
              </a:ext>
            </a:extLst>
          </p:cNvPr>
          <p:cNvSpPr txBox="1"/>
          <p:nvPr/>
        </p:nvSpPr>
        <p:spPr>
          <a:xfrm>
            <a:off x="2461201" y="1493841"/>
            <a:ext cx="3056643" cy="2123658"/>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solidFill>
                <a:latin typeface="+mn-lt"/>
              </a:rPr>
              <a:t>Global</a:t>
            </a:r>
          </a:p>
          <a:p>
            <a:pPr marL="285750" indent="-285750">
              <a:buFont typeface="Arial" panose="020B0604020202020204" pitchFamily="34" charset="0"/>
              <a:buChar char="•"/>
            </a:pPr>
            <a:r>
              <a:rPr lang="en-US" sz="1600" dirty="0">
                <a:solidFill>
                  <a:schemeClr val="bg1"/>
                </a:solidFill>
                <a:latin typeface="+mn-lt"/>
              </a:rPr>
              <a:t>Environment</a:t>
            </a:r>
          </a:p>
          <a:p>
            <a:pPr marL="285750" indent="-285750">
              <a:buFont typeface="Arial" panose="020B0604020202020204" pitchFamily="34" charset="0"/>
              <a:buChar char="•"/>
            </a:pPr>
            <a:r>
              <a:rPr lang="en-US" sz="1600" dirty="0">
                <a:solidFill>
                  <a:schemeClr val="bg1"/>
                </a:solidFill>
                <a:latin typeface="+mn-lt"/>
              </a:rPr>
              <a:t>Workflow</a:t>
            </a:r>
          </a:p>
          <a:p>
            <a:pPr marL="742950" lvl="1" indent="-285750">
              <a:buFont typeface="Arial" panose="020B0604020202020204" pitchFamily="34" charset="0"/>
              <a:buChar char="•"/>
            </a:pPr>
            <a:r>
              <a:rPr lang="en-US" sz="1600" dirty="0">
                <a:solidFill>
                  <a:schemeClr val="bg1"/>
                </a:solidFill>
                <a:latin typeface="+mn-lt"/>
              </a:rPr>
              <a:t>Local</a:t>
            </a:r>
          </a:p>
          <a:p>
            <a:pPr marL="742950" lvl="1" indent="-285750">
              <a:buFont typeface="Arial" panose="020B0604020202020204" pitchFamily="34" charset="0"/>
              <a:buChar char="•"/>
            </a:pPr>
            <a:r>
              <a:rPr lang="en-US" sz="1600" dirty="0">
                <a:solidFill>
                  <a:schemeClr val="bg1"/>
                </a:solidFill>
                <a:latin typeface="+mn-lt"/>
              </a:rPr>
              <a:t>Input</a:t>
            </a:r>
          </a:p>
          <a:p>
            <a:pPr marL="742950" lvl="1" indent="-285750">
              <a:buFont typeface="Arial" panose="020B0604020202020204" pitchFamily="34" charset="0"/>
              <a:buChar char="•"/>
            </a:pPr>
            <a:r>
              <a:rPr lang="en-US" sz="1600" dirty="0">
                <a:solidFill>
                  <a:schemeClr val="bg1"/>
                </a:solidFill>
                <a:latin typeface="+mn-lt"/>
              </a:rPr>
              <a:t>Output</a:t>
            </a:r>
          </a:p>
          <a:p>
            <a:pPr marL="742950" lvl="1" indent="-285750">
              <a:buFont typeface="Arial" panose="020B0604020202020204" pitchFamily="34" charset="0"/>
              <a:buChar char="•"/>
            </a:pPr>
            <a:r>
              <a:rPr lang="en-US" sz="1600" dirty="0">
                <a:solidFill>
                  <a:schemeClr val="bg1"/>
                </a:solidFill>
                <a:latin typeface="+mn-lt"/>
              </a:rPr>
              <a:t>Static</a:t>
            </a:r>
          </a:p>
          <a:p>
            <a:endParaRPr lang="en-US" sz="1600" dirty="0">
              <a:latin typeface="+mn-lt"/>
            </a:endParaRPr>
          </a:p>
        </p:txBody>
      </p:sp>
      <p:sp>
        <p:nvSpPr>
          <p:cNvPr id="18" name="TextBox 17">
            <a:extLst>
              <a:ext uri="{FF2B5EF4-FFF2-40B4-BE49-F238E27FC236}">
                <a16:creationId xmlns:a16="http://schemas.microsoft.com/office/drawing/2014/main" id="{E83E8572-48F7-CC32-3114-7BB4F2726ED4}"/>
              </a:ext>
            </a:extLst>
          </p:cNvPr>
          <p:cNvSpPr txBox="1"/>
          <p:nvPr/>
        </p:nvSpPr>
        <p:spPr>
          <a:xfrm>
            <a:off x="4404897" y="1103300"/>
            <a:ext cx="1781795" cy="369332"/>
          </a:xfrm>
          <a:prstGeom prst="rect">
            <a:avLst/>
          </a:prstGeom>
          <a:noFill/>
        </p:spPr>
        <p:txBody>
          <a:bodyPr wrap="square">
            <a:spAutoFit/>
          </a:bodyPr>
          <a:lstStyle/>
          <a:p>
            <a:r>
              <a:rPr lang="en-US" dirty="0">
                <a:solidFill>
                  <a:schemeClr val="accent1"/>
                </a:solidFill>
                <a:latin typeface="+mn-lt"/>
              </a:rPr>
              <a:t>Creation</a:t>
            </a:r>
            <a:endParaRPr lang="en-US" dirty="0">
              <a:latin typeface="+mn-lt"/>
            </a:endParaRPr>
          </a:p>
        </p:txBody>
      </p:sp>
      <p:sp>
        <p:nvSpPr>
          <p:cNvPr id="19" name="TextBox 18">
            <a:extLst>
              <a:ext uri="{FF2B5EF4-FFF2-40B4-BE49-F238E27FC236}">
                <a16:creationId xmlns:a16="http://schemas.microsoft.com/office/drawing/2014/main" id="{6A315638-C3A9-DCFE-57C0-C7692FEE2695}"/>
              </a:ext>
            </a:extLst>
          </p:cNvPr>
          <p:cNvSpPr txBox="1"/>
          <p:nvPr/>
        </p:nvSpPr>
        <p:spPr>
          <a:xfrm>
            <a:off x="4404896" y="2999770"/>
            <a:ext cx="1781795" cy="369332"/>
          </a:xfrm>
          <a:prstGeom prst="rect">
            <a:avLst/>
          </a:prstGeom>
          <a:noFill/>
        </p:spPr>
        <p:txBody>
          <a:bodyPr wrap="square">
            <a:spAutoFit/>
          </a:bodyPr>
          <a:lstStyle/>
          <a:p>
            <a:r>
              <a:rPr lang="en-US" dirty="0">
                <a:solidFill>
                  <a:schemeClr val="accent1"/>
                </a:solidFill>
                <a:latin typeface="+mn-lt"/>
              </a:rPr>
              <a:t>Usage</a:t>
            </a:r>
            <a:endParaRPr lang="en-US" dirty="0">
              <a:latin typeface="+mn-lt"/>
            </a:endParaRPr>
          </a:p>
        </p:txBody>
      </p:sp>
      <p:pic>
        <p:nvPicPr>
          <p:cNvPr id="23" name="Picture 22">
            <a:extLst>
              <a:ext uri="{FF2B5EF4-FFF2-40B4-BE49-F238E27FC236}">
                <a16:creationId xmlns:a16="http://schemas.microsoft.com/office/drawing/2014/main" id="{42DB377C-C18F-B84B-0FD4-A60BDD57816C}"/>
              </a:ext>
            </a:extLst>
          </p:cNvPr>
          <p:cNvPicPr>
            <a:picLocks noChangeAspect="1"/>
          </p:cNvPicPr>
          <p:nvPr/>
        </p:nvPicPr>
        <p:blipFill>
          <a:blip r:embed="rId4"/>
          <a:stretch>
            <a:fillRect/>
          </a:stretch>
        </p:blipFill>
        <p:spPr>
          <a:xfrm>
            <a:off x="4539650" y="3379706"/>
            <a:ext cx="2407828" cy="675317"/>
          </a:xfrm>
          <a:prstGeom prst="rect">
            <a:avLst/>
          </a:prstGeom>
          <a:ln>
            <a:solidFill>
              <a:schemeClr val="accent2"/>
            </a:solidFill>
          </a:ln>
        </p:spPr>
      </p:pic>
      <p:pic>
        <p:nvPicPr>
          <p:cNvPr id="27" name="Picture 26">
            <a:extLst>
              <a:ext uri="{FF2B5EF4-FFF2-40B4-BE49-F238E27FC236}">
                <a16:creationId xmlns:a16="http://schemas.microsoft.com/office/drawing/2014/main" id="{675237A1-E293-7EFE-5BB1-BF4D94AA25AE}"/>
              </a:ext>
            </a:extLst>
          </p:cNvPr>
          <p:cNvPicPr>
            <a:picLocks noChangeAspect="1"/>
          </p:cNvPicPr>
          <p:nvPr/>
        </p:nvPicPr>
        <p:blipFill>
          <a:blip r:embed="rId5"/>
          <a:stretch>
            <a:fillRect/>
          </a:stretch>
        </p:blipFill>
        <p:spPr>
          <a:xfrm>
            <a:off x="7229504" y="3262649"/>
            <a:ext cx="1848216" cy="1570253"/>
          </a:xfrm>
          <a:prstGeom prst="rect">
            <a:avLst/>
          </a:prstGeom>
          <a:ln>
            <a:solidFill>
              <a:schemeClr val="accent2"/>
            </a:solidFill>
          </a:ln>
        </p:spPr>
      </p:pic>
      <p:cxnSp>
        <p:nvCxnSpPr>
          <p:cNvPr id="21" name="Straight Arrow Connector 20">
            <a:extLst>
              <a:ext uri="{FF2B5EF4-FFF2-40B4-BE49-F238E27FC236}">
                <a16:creationId xmlns:a16="http://schemas.microsoft.com/office/drawing/2014/main" id="{3A4AF350-70C5-247D-E4B4-168D1D5EC653}"/>
              </a:ext>
            </a:extLst>
          </p:cNvPr>
          <p:cNvCxnSpPr>
            <a:cxnSpLocks/>
          </p:cNvCxnSpPr>
          <p:nvPr/>
        </p:nvCxnSpPr>
        <p:spPr>
          <a:xfrm>
            <a:off x="6829080" y="3637944"/>
            <a:ext cx="400424" cy="164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531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XDR Automate: Targets</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BRKATO-1557</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16</a:t>
            </a:fld>
            <a:endParaRPr lang="en-US" dirty="0"/>
          </a:p>
        </p:txBody>
      </p:sp>
      <p:sp>
        <p:nvSpPr>
          <p:cNvPr id="12" name="Content Placeholder 2">
            <a:extLst>
              <a:ext uri="{FF2B5EF4-FFF2-40B4-BE49-F238E27FC236}">
                <a16:creationId xmlns:a16="http://schemas.microsoft.com/office/drawing/2014/main" id="{FE2FADA5-72D1-C966-DF05-EAB39A15271B}"/>
              </a:ext>
            </a:extLst>
          </p:cNvPr>
          <p:cNvSpPr>
            <a:spLocks noGrp="1"/>
          </p:cNvSpPr>
          <p:nvPr>
            <p:ph sz="quarter" idx="11"/>
          </p:nvPr>
        </p:nvSpPr>
        <p:spPr>
          <a:xfrm>
            <a:off x="452257" y="1228937"/>
            <a:ext cx="4023490" cy="3262491"/>
          </a:xfrm>
        </p:spPr>
        <p:txBody>
          <a:bodyPr/>
          <a:lstStyle/>
          <a:p>
            <a:r>
              <a:rPr lang="en-US" sz="1600" b="0" i="0" dirty="0">
                <a:solidFill>
                  <a:schemeClr val="bg1"/>
                </a:solidFill>
                <a:effectLst/>
                <a:cs typeface="CiscoSansTT Medium" panose="020B0903020201020303" pitchFamily="34" charset="0"/>
              </a:rPr>
              <a:t>Targets are the endpoints that are assigned to an </a:t>
            </a:r>
            <a:r>
              <a:rPr lang="en-US" sz="1600" dirty="0">
                <a:solidFill>
                  <a:schemeClr val="bg1"/>
                </a:solidFill>
                <a:cs typeface="CiscoSansTT Medium" panose="020B0903020201020303" pitchFamily="34" charset="0"/>
              </a:rPr>
              <a:t>activity in the workflow so the activity can “target” the communication.</a:t>
            </a:r>
          </a:p>
          <a:p>
            <a:r>
              <a:rPr lang="en-US" sz="1600" dirty="0">
                <a:solidFill>
                  <a:schemeClr val="bg1"/>
                </a:solidFill>
                <a:cs typeface="CiscoSansTT Medium" panose="020B0903020201020303" pitchFamily="34" charset="0"/>
              </a:rPr>
              <a:t>Targets come in many types including HTTP, AWS, Meraki, Unix/Linux, etc.</a:t>
            </a:r>
          </a:p>
          <a:p>
            <a:r>
              <a:rPr lang="en-US" sz="1600" b="0" i="0" dirty="0">
                <a:solidFill>
                  <a:schemeClr val="bg1"/>
                </a:solidFill>
                <a:effectLst/>
                <a:cs typeface="CiscoSansTT Medium" panose="020B0903020201020303" pitchFamily="34" charset="0"/>
              </a:rPr>
              <a:t>Targets can have an account key associated, but </a:t>
            </a:r>
            <a:r>
              <a:rPr lang="en-US" sz="1600" dirty="0">
                <a:solidFill>
                  <a:schemeClr val="bg1"/>
                </a:solidFill>
                <a:cs typeface="CiscoSansTT Medium" panose="020B0903020201020303" pitchFamily="34" charset="0"/>
              </a:rPr>
              <a:t>not</a:t>
            </a:r>
            <a:r>
              <a:rPr lang="en-US" sz="1600" b="0" i="0" dirty="0">
                <a:solidFill>
                  <a:schemeClr val="bg1"/>
                </a:solidFill>
                <a:effectLst/>
                <a:cs typeface="CiscoSansTT Medium" panose="020B0903020201020303" pitchFamily="34" charset="0"/>
              </a:rPr>
              <a:t> required. </a:t>
            </a:r>
            <a:endParaRPr lang="en-US" sz="1600" dirty="0">
              <a:solidFill>
                <a:schemeClr val="bg1"/>
              </a:solidFill>
              <a:cs typeface="CiscoSansTT Medium" panose="020B0903020201020303" pitchFamily="34" charset="0"/>
            </a:endParaRPr>
          </a:p>
          <a:p>
            <a:r>
              <a:rPr lang="en-US" sz="1600" b="0" i="0" dirty="0">
                <a:solidFill>
                  <a:schemeClr val="bg1"/>
                </a:solidFill>
                <a:effectLst/>
                <a:cs typeface="CiscoSansTT Medium" panose="020B0903020201020303" pitchFamily="34" charset="0"/>
              </a:rPr>
              <a:t>Target groups can be configured to provide a collection of targets to a workflow. </a:t>
            </a:r>
          </a:p>
        </p:txBody>
      </p:sp>
      <p:sp>
        <p:nvSpPr>
          <p:cNvPr id="20" name="TextBox 19">
            <a:extLst>
              <a:ext uri="{FF2B5EF4-FFF2-40B4-BE49-F238E27FC236}">
                <a16:creationId xmlns:a16="http://schemas.microsoft.com/office/drawing/2014/main" id="{82AB0E61-CA93-FFEA-04FB-EFFE4BBD65EF}"/>
              </a:ext>
            </a:extLst>
          </p:cNvPr>
          <p:cNvSpPr txBox="1"/>
          <p:nvPr/>
        </p:nvSpPr>
        <p:spPr>
          <a:xfrm>
            <a:off x="4519691" y="762756"/>
            <a:ext cx="1781795" cy="369332"/>
          </a:xfrm>
          <a:prstGeom prst="rect">
            <a:avLst/>
          </a:prstGeom>
          <a:noFill/>
        </p:spPr>
        <p:txBody>
          <a:bodyPr wrap="square">
            <a:spAutoFit/>
          </a:bodyPr>
          <a:lstStyle/>
          <a:p>
            <a:r>
              <a:rPr lang="en-US" dirty="0">
                <a:solidFill>
                  <a:schemeClr val="accent1"/>
                </a:solidFill>
                <a:latin typeface="+mn-lt"/>
              </a:rPr>
              <a:t>Creation</a:t>
            </a:r>
            <a:endParaRPr lang="en-US" dirty="0">
              <a:latin typeface="+mn-lt"/>
            </a:endParaRPr>
          </a:p>
        </p:txBody>
      </p:sp>
      <p:sp>
        <p:nvSpPr>
          <p:cNvPr id="21" name="TextBox 20">
            <a:extLst>
              <a:ext uri="{FF2B5EF4-FFF2-40B4-BE49-F238E27FC236}">
                <a16:creationId xmlns:a16="http://schemas.microsoft.com/office/drawing/2014/main" id="{A6D474CF-AC5E-AE3F-A0FF-1A5EA0A7256C}"/>
              </a:ext>
            </a:extLst>
          </p:cNvPr>
          <p:cNvSpPr txBox="1"/>
          <p:nvPr/>
        </p:nvSpPr>
        <p:spPr>
          <a:xfrm>
            <a:off x="8301669" y="2743889"/>
            <a:ext cx="1781795" cy="369332"/>
          </a:xfrm>
          <a:prstGeom prst="rect">
            <a:avLst/>
          </a:prstGeom>
          <a:noFill/>
        </p:spPr>
        <p:txBody>
          <a:bodyPr wrap="square">
            <a:spAutoFit/>
          </a:bodyPr>
          <a:lstStyle/>
          <a:p>
            <a:r>
              <a:rPr lang="en-US" dirty="0">
                <a:solidFill>
                  <a:schemeClr val="accent1"/>
                </a:solidFill>
                <a:latin typeface="+mn-lt"/>
              </a:rPr>
              <a:t>Usage</a:t>
            </a:r>
            <a:endParaRPr lang="en-US" dirty="0">
              <a:latin typeface="+mn-lt"/>
            </a:endParaRPr>
          </a:p>
        </p:txBody>
      </p:sp>
      <p:pic>
        <p:nvPicPr>
          <p:cNvPr id="22" name="Picture 21">
            <a:extLst>
              <a:ext uri="{FF2B5EF4-FFF2-40B4-BE49-F238E27FC236}">
                <a16:creationId xmlns:a16="http://schemas.microsoft.com/office/drawing/2014/main" id="{95EDC1AA-2AB2-4743-FF76-7B70418A54B3}"/>
              </a:ext>
            </a:extLst>
          </p:cNvPr>
          <p:cNvPicPr>
            <a:picLocks noChangeAspect="1"/>
          </p:cNvPicPr>
          <p:nvPr/>
        </p:nvPicPr>
        <p:blipFill>
          <a:blip r:embed="rId3"/>
          <a:stretch>
            <a:fillRect/>
          </a:stretch>
        </p:blipFill>
        <p:spPr>
          <a:xfrm>
            <a:off x="4624310" y="1130796"/>
            <a:ext cx="2684835" cy="3401439"/>
          </a:xfrm>
          <a:prstGeom prst="rect">
            <a:avLst/>
          </a:prstGeom>
          <a:ln>
            <a:solidFill>
              <a:schemeClr val="accent2"/>
            </a:solidFill>
          </a:ln>
        </p:spPr>
      </p:pic>
      <p:pic>
        <p:nvPicPr>
          <p:cNvPr id="23" name="Picture 22">
            <a:extLst>
              <a:ext uri="{FF2B5EF4-FFF2-40B4-BE49-F238E27FC236}">
                <a16:creationId xmlns:a16="http://schemas.microsoft.com/office/drawing/2014/main" id="{DC943AEA-C7EA-53F5-F221-803BA15F6A20}"/>
              </a:ext>
            </a:extLst>
          </p:cNvPr>
          <p:cNvPicPr>
            <a:picLocks noChangeAspect="1"/>
          </p:cNvPicPr>
          <p:nvPr/>
        </p:nvPicPr>
        <p:blipFill>
          <a:blip r:embed="rId4"/>
          <a:stretch>
            <a:fillRect/>
          </a:stretch>
        </p:blipFill>
        <p:spPr>
          <a:xfrm>
            <a:off x="6521913" y="3119237"/>
            <a:ext cx="2568382" cy="1787975"/>
          </a:xfrm>
          <a:prstGeom prst="rect">
            <a:avLst/>
          </a:prstGeom>
          <a:ln>
            <a:solidFill>
              <a:schemeClr val="accent2"/>
            </a:solidFill>
          </a:ln>
        </p:spPr>
      </p:pic>
    </p:spTree>
    <p:extLst>
      <p:ext uri="{BB962C8B-B14F-4D97-AF65-F5344CB8AC3E}">
        <p14:creationId xmlns:p14="http://schemas.microsoft.com/office/powerpoint/2010/main" val="1873567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XDR Automate: Activities</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BRKATO-1557</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17</a:t>
            </a:fld>
            <a:endParaRPr lang="en-US" dirty="0"/>
          </a:p>
        </p:txBody>
      </p:sp>
      <p:sp>
        <p:nvSpPr>
          <p:cNvPr id="4" name="TextBox 3">
            <a:extLst>
              <a:ext uri="{FF2B5EF4-FFF2-40B4-BE49-F238E27FC236}">
                <a16:creationId xmlns:a16="http://schemas.microsoft.com/office/drawing/2014/main" id="{97FF047E-A17C-E5C9-62EC-73C05E1083AE}"/>
              </a:ext>
            </a:extLst>
          </p:cNvPr>
          <p:cNvSpPr txBox="1"/>
          <p:nvPr/>
        </p:nvSpPr>
        <p:spPr>
          <a:xfrm>
            <a:off x="479797" y="1003057"/>
            <a:ext cx="6646559" cy="923330"/>
          </a:xfrm>
          <a:prstGeom prst="rect">
            <a:avLst/>
          </a:prstGeom>
          <a:noFill/>
        </p:spPr>
        <p:txBody>
          <a:bodyPr wrap="square">
            <a:spAutoFit/>
          </a:bodyPr>
          <a:lstStyle/>
          <a:p>
            <a:r>
              <a:rPr lang="en-US" b="0" i="0" dirty="0">
                <a:solidFill>
                  <a:schemeClr val="bg1"/>
                </a:solidFill>
                <a:effectLst/>
                <a:latin typeface="+mn-lt"/>
                <a:cs typeface="CiscoSansTT Medium" panose="020B0903020201020303" pitchFamily="34" charset="0"/>
              </a:rPr>
              <a:t>Activities are the “Action Blocks” that handle all the steps in a workflow. Activities handle things such as HTTP Requests, JSON parsing, or conditional checks.</a:t>
            </a:r>
            <a:endParaRPr lang="en-US" dirty="0">
              <a:solidFill>
                <a:schemeClr val="bg1"/>
              </a:solidFill>
              <a:latin typeface="+mn-lt"/>
              <a:cs typeface="CiscoSansTT Medium" panose="020B0903020201020303" pitchFamily="34" charset="0"/>
            </a:endParaRPr>
          </a:p>
        </p:txBody>
      </p:sp>
      <p:pic>
        <p:nvPicPr>
          <p:cNvPr id="9" name="Picture 8">
            <a:extLst>
              <a:ext uri="{FF2B5EF4-FFF2-40B4-BE49-F238E27FC236}">
                <a16:creationId xmlns:a16="http://schemas.microsoft.com/office/drawing/2014/main" id="{98A74F92-4D51-7807-2577-D2F1FC1E09F3}"/>
              </a:ext>
            </a:extLst>
          </p:cNvPr>
          <p:cNvPicPr>
            <a:picLocks noChangeAspect="1"/>
          </p:cNvPicPr>
          <p:nvPr/>
        </p:nvPicPr>
        <p:blipFill>
          <a:blip r:embed="rId3"/>
          <a:stretch>
            <a:fillRect/>
          </a:stretch>
        </p:blipFill>
        <p:spPr>
          <a:xfrm>
            <a:off x="6146396" y="1730752"/>
            <a:ext cx="2679346" cy="3141171"/>
          </a:xfrm>
          <a:prstGeom prst="rect">
            <a:avLst/>
          </a:prstGeom>
          <a:ln>
            <a:solidFill>
              <a:schemeClr val="accent2"/>
            </a:solidFill>
          </a:ln>
        </p:spPr>
      </p:pic>
      <p:cxnSp>
        <p:nvCxnSpPr>
          <p:cNvPr id="11" name="Straight Arrow Connector 10">
            <a:extLst>
              <a:ext uri="{FF2B5EF4-FFF2-40B4-BE49-F238E27FC236}">
                <a16:creationId xmlns:a16="http://schemas.microsoft.com/office/drawing/2014/main" id="{CF155238-08C8-7FEC-CDB6-2846C0D20EBE}"/>
              </a:ext>
            </a:extLst>
          </p:cNvPr>
          <p:cNvCxnSpPr>
            <a:cxnSpLocks/>
          </p:cNvCxnSpPr>
          <p:nvPr/>
        </p:nvCxnSpPr>
        <p:spPr>
          <a:xfrm flipV="1">
            <a:off x="6652965" y="3301337"/>
            <a:ext cx="1158614" cy="1266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5BB460C-FA29-D764-A4BA-F0DBBFEA5D1B}"/>
              </a:ext>
            </a:extLst>
          </p:cNvPr>
          <p:cNvSpPr txBox="1"/>
          <p:nvPr/>
        </p:nvSpPr>
        <p:spPr>
          <a:xfrm>
            <a:off x="2102352" y="2136537"/>
            <a:ext cx="1781795" cy="338554"/>
          </a:xfrm>
          <a:prstGeom prst="rect">
            <a:avLst/>
          </a:prstGeom>
          <a:noFill/>
        </p:spPr>
        <p:txBody>
          <a:bodyPr wrap="square">
            <a:spAutoFit/>
          </a:bodyPr>
          <a:lstStyle/>
          <a:p>
            <a:r>
              <a:rPr lang="en-US" sz="1600" dirty="0">
                <a:solidFill>
                  <a:schemeClr val="accent1"/>
                </a:solidFill>
                <a:latin typeface="+mn-lt"/>
              </a:rPr>
              <a:t>Logic</a:t>
            </a:r>
          </a:p>
        </p:txBody>
      </p:sp>
      <p:sp>
        <p:nvSpPr>
          <p:cNvPr id="16" name="TextBox 15">
            <a:extLst>
              <a:ext uri="{FF2B5EF4-FFF2-40B4-BE49-F238E27FC236}">
                <a16:creationId xmlns:a16="http://schemas.microsoft.com/office/drawing/2014/main" id="{D37C00D9-AC11-BB61-A200-7183AA756A0C}"/>
              </a:ext>
            </a:extLst>
          </p:cNvPr>
          <p:cNvSpPr txBox="1"/>
          <p:nvPr/>
        </p:nvSpPr>
        <p:spPr>
          <a:xfrm>
            <a:off x="2136818" y="2441239"/>
            <a:ext cx="1924477" cy="1815882"/>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solidFill>
                <a:latin typeface="+mn-lt"/>
              </a:rPr>
              <a:t>Condition Block</a:t>
            </a:r>
          </a:p>
          <a:p>
            <a:pPr marL="285750" indent="-285750">
              <a:buFont typeface="Arial" panose="020B0604020202020204" pitchFamily="34" charset="0"/>
              <a:buChar char="•"/>
            </a:pPr>
            <a:r>
              <a:rPr lang="en-US" sz="1400" dirty="0">
                <a:solidFill>
                  <a:schemeClr val="bg1"/>
                </a:solidFill>
                <a:latin typeface="+mn-lt"/>
              </a:rPr>
              <a:t>For Each</a:t>
            </a:r>
          </a:p>
          <a:p>
            <a:pPr marL="285750" indent="-285750">
              <a:buFont typeface="Arial" panose="020B0604020202020204" pitchFamily="34" charset="0"/>
              <a:buChar char="•"/>
            </a:pPr>
            <a:r>
              <a:rPr lang="en-US" sz="1400" dirty="0">
                <a:solidFill>
                  <a:schemeClr val="bg1"/>
                </a:solidFill>
                <a:latin typeface="+mn-lt"/>
              </a:rPr>
              <a:t>While Loop</a:t>
            </a:r>
          </a:p>
          <a:p>
            <a:pPr marL="285750" indent="-285750">
              <a:buFont typeface="Arial" panose="020B0604020202020204" pitchFamily="34" charset="0"/>
              <a:buChar char="•"/>
            </a:pPr>
            <a:r>
              <a:rPr lang="en-US" sz="1400" dirty="0">
                <a:solidFill>
                  <a:schemeClr val="bg1"/>
                </a:solidFill>
                <a:latin typeface="+mn-lt"/>
              </a:rPr>
              <a:t>Break</a:t>
            </a:r>
          </a:p>
          <a:p>
            <a:pPr marL="285750" indent="-285750">
              <a:buFont typeface="Arial" panose="020B0604020202020204" pitchFamily="34" charset="0"/>
              <a:buChar char="•"/>
            </a:pPr>
            <a:r>
              <a:rPr lang="en-US" sz="1400" dirty="0">
                <a:solidFill>
                  <a:schemeClr val="bg1"/>
                </a:solidFill>
                <a:latin typeface="+mn-lt"/>
              </a:rPr>
              <a:t>Completed</a:t>
            </a:r>
          </a:p>
          <a:p>
            <a:pPr marL="285750" indent="-285750">
              <a:buFont typeface="Arial" panose="020B0604020202020204" pitchFamily="34" charset="0"/>
              <a:buChar char="•"/>
            </a:pPr>
            <a:r>
              <a:rPr lang="en-US" sz="1400" dirty="0">
                <a:solidFill>
                  <a:schemeClr val="bg1"/>
                </a:solidFill>
                <a:latin typeface="+mn-lt"/>
              </a:rPr>
              <a:t>Group</a:t>
            </a:r>
          </a:p>
          <a:p>
            <a:pPr marL="285750" indent="-285750">
              <a:buFont typeface="Arial" panose="020B0604020202020204" pitchFamily="34" charset="0"/>
              <a:buChar char="•"/>
            </a:pPr>
            <a:r>
              <a:rPr lang="en-US" sz="1400" dirty="0">
                <a:solidFill>
                  <a:schemeClr val="bg1"/>
                </a:solidFill>
                <a:latin typeface="+mn-lt"/>
              </a:rPr>
              <a:t>Parallel Block</a:t>
            </a:r>
          </a:p>
          <a:p>
            <a:pPr marL="285750" indent="-285750">
              <a:buFont typeface="Arial" panose="020B0604020202020204" pitchFamily="34" charset="0"/>
              <a:buChar char="•"/>
            </a:pPr>
            <a:r>
              <a:rPr lang="en-US" sz="1400" dirty="0">
                <a:solidFill>
                  <a:schemeClr val="bg1"/>
                </a:solidFill>
                <a:latin typeface="+mn-lt"/>
              </a:rPr>
              <a:t>Continue</a:t>
            </a:r>
          </a:p>
        </p:txBody>
      </p:sp>
      <p:sp>
        <p:nvSpPr>
          <p:cNvPr id="17" name="TextBox 16">
            <a:extLst>
              <a:ext uri="{FF2B5EF4-FFF2-40B4-BE49-F238E27FC236}">
                <a16:creationId xmlns:a16="http://schemas.microsoft.com/office/drawing/2014/main" id="{E7C4BEDC-6E0F-EC4B-97B5-3BE1491DE166}"/>
              </a:ext>
            </a:extLst>
          </p:cNvPr>
          <p:cNvSpPr txBox="1"/>
          <p:nvPr/>
        </p:nvSpPr>
        <p:spPr>
          <a:xfrm>
            <a:off x="157870" y="2136537"/>
            <a:ext cx="1781795" cy="338554"/>
          </a:xfrm>
          <a:prstGeom prst="rect">
            <a:avLst/>
          </a:prstGeom>
          <a:noFill/>
        </p:spPr>
        <p:txBody>
          <a:bodyPr wrap="square">
            <a:spAutoFit/>
          </a:bodyPr>
          <a:lstStyle/>
          <a:p>
            <a:r>
              <a:rPr lang="en-US" sz="1600" dirty="0">
                <a:solidFill>
                  <a:schemeClr val="accent1"/>
                </a:solidFill>
                <a:latin typeface="+mn-lt"/>
              </a:rPr>
              <a:t>Core</a:t>
            </a:r>
          </a:p>
        </p:txBody>
      </p:sp>
      <p:sp>
        <p:nvSpPr>
          <p:cNvPr id="18" name="TextBox 17">
            <a:extLst>
              <a:ext uri="{FF2B5EF4-FFF2-40B4-BE49-F238E27FC236}">
                <a16:creationId xmlns:a16="http://schemas.microsoft.com/office/drawing/2014/main" id="{297B7149-9E04-1A99-C795-AB60F536C1B8}"/>
              </a:ext>
            </a:extLst>
          </p:cNvPr>
          <p:cNvSpPr txBox="1"/>
          <p:nvPr/>
        </p:nvSpPr>
        <p:spPr>
          <a:xfrm>
            <a:off x="209788" y="2446801"/>
            <a:ext cx="2041425" cy="1600438"/>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solidFill>
                <a:latin typeface="+mn-lt"/>
              </a:rPr>
              <a:t>Set Variable</a:t>
            </a:r>
          </a:p>
          <a:p>
            <a:pPr marL="285750" indent="-285750">
              <a:buFont typeface="Arial" panose="020B0604020202020204" pitchFamily="34" charset="0"/>
              <a:buChar char="•"/>
            </a:pPr>
            <a:r>
              <a:rPr lang="en-US" sz="1400" dirty="0">
                <a:solidFill>
                  <a:schemeClr val="bg1"/>
                </a:solidFill>
                <a:latin typeface="+mn-lt"/>
              </a:rPr>
              <a:t>Split String</a:t>
            </a:r>
          </a:p>
          <a:p>
            <a:pPr marL="285750" indent="-285750">
              <a:buFont typeface="Arial" panose="020B0604020202020204" pitchFamily="34" charset="0"/>
              <a:buChar char="•"/>
            </a:pPr>
            <a:r>
              <a:rPr lang="en-US" sz="1400" dirty="0" err="1">
                <a:solidFill>
                  <a:schemeClr val="bg1"/>
                </a:solidFill>
                <a:latin typeface="+mn-lt"/>
              </a:rPr>
              <a:t>JSONPath</a:t>
            </a:r>
            <a:r>
              <a:rPr lang="en-US" sz="1400" dirty="0">
                <a:solidFill>
                  <a:schemeClr val="bg1"/>
                </a:solidFill>
                <a:latin typeface="+mn-lt"/>
              </a:rPr>
              <a:t> Query</a:t>
            </a:r>
          </a:p>
          <a:p>
            <a:pPr marL="285750" indent="-285750">
              <a:buFont typeface="Arial" panose="020B0604020202020204" pitchFamily="34" charset="0"/>
              <a:buChar char="•"/>
            </a:pPr>
            <a:r>
              <a:rPr lang="en-US" sz="1400" dirty="0">
                <a:solidFill>
                  <a:schemeClr val="bg1"/>
                </a:solidFill>
                <a:latin typeface="+mn-lt"/>
              </a:rPr>
              <a:t>Calculate Date</a:t>
            </a:r>
          </a:p>
          <a:p>
            <a:pPr marL="285750" indent="-285750">
              <a:buFont typeface="Arial" panose="020B0604020202020204" pitchFamily="34" charset="0"/>
              <a:buChar char="•"/>
            </a:pPr>
            <a:r>
              <a:rPr lang="en-US" sz="1400" dirty="0">
                <a:solidFill>
                  <a:schemeClr val="bg1"/>
                </a:solidFill>
                <a:latin typeface="+mn-lt"/>
              </a:rPr>
              <a:t>Find String</a:t>
            </a:r>
          </a:p>
          <a:p>
            <a:pPr marL="285750" indent="-285750">
              <a:buFont typeface="Arial" panose="020B0604020202020204" pitchFamily="34" charset="0"/>
              <a:buChar char="•"/>
            </a:pPr>
            <a:r>
              <a:rPr lang="en-US" sz="1400" dirty="0">
                <a:solidFill>
                  <a:schemeClr val="bg1"/>
                </a:solidFill>
                <a:latin typeface="+mn-lt"/>
              </a:rPr>
              <a:t>Match Regex</a:t>
            </a:r>
          </a:p>
          <a:p>
            <a:pPr marL="285750" indent="-285750">
              <a:buFont typeface="Arial" panose="020B0604020202020204" pitchFamily="34" charset="0"/>
              <a:buChar char="•"/>
            </a:pPr>
            <a:r>
              <a:rPr lang="en-US" sz="1400" dirty="0">
                <a:solidFill>
                  <a:schemeClr val="bg1"/>
                </a:solidFill>
                <a:latin typeface="+mn-lt"/>
              </a:rPr>
              <a:t>(more)</a:t>
            </a:r>
          </a:p>
        </p:txBody>
      </p:sp>
      <p:sp>
        <p:nvSpPr>
          <p:cNvPr id="20" name="TextBox 19">
            <a:extLst>
              <a:ext uri="{FF2B5EF4-FFF2-40B4-BE49-F238E27FC236}">
                <a16:creationId xmlns:a16="http://schemas.microsoft.com/office/drawing/2014/main" id="{548E24E9-0265-D67B-5313-A199EFD30F2D}"/>
              </a:ext>
            </a:extLst>
          </p:cNvPr>
          <p:cNvSpPr txBox="1"/>
          <p:nvPr/>
        </p:nvSpPr>
        <p:spPr>
          <a:xfrm>
            <a:off x="4046834" y="2133114"/>
            <a:ext cx="2129690" cy="338554"/>
          </a:xfrm>
          <a:prstGeom prst="rect">
            <a:avLst/>
          </a:prstGeom>
          <a:noFill/>
        </p:spPr>
        <p:txBody>
          <a:bodyPr wrap="square">
            <a:spAutoFit/>
          </a:bodyPr>
          <a:lstStyle/>
          <a:p>
            <a:r>
              <a:rPr lang="en-US" sz="1600" dirty="0">
                <a:solidFill>
                  <a:schemeClr val="accent1"/>
                </a:solidFill>
                <a:latin typeface="+mn-lt"/>
              </a:rPr>
              <a:t>Other Categories</a:t>
            </a:r>
          </a:p>
        </p:txBody>
      </p:sp>
      <p:sp>
        <p:nvSpPr>
          <p:cNvPr id="21" name="TextBox 20">
            <a:extLst>
              <a:ext uri="{FF2B5EF4-FFF2-40B4-BE49-F238E27FC236}">
                <a16:creationId xmlns:a16="http://schemas.microsoft.com/office/drawing/2014/main" id="{E9C2982E-8E72-06CC-124F-5CF6572E5647}"/>
              </a:ext>
            </a:extLst>
          </p:cNvPr>
          <p:cNvSpPr txBox="1"/>
          <p:nvPr/>
        </p:nvSpPr>
        <p:spPr>
          <a:xfrm>
            <a:off x="4095761" y="2441239"/>
            <a:ext cx="2041425" cy="2031325"/>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bg1"/>
                </a:solidFill>
                <a:latin typeface="+mn-lt"/>
              </a:rPr>
              <a:t>AWS Service</a:t>
            </a:r>
          </a:p>
          <a:p>
            <a:pPr marL="285750" indent="-285750">
              <a:buFont typeface="Arial" panose="020B0604020202020204" pitchFamily="34" charset="0"/>
              <a:buChar char="•"/>
            </a:pPr>
            <a:r>
              <a:rPr lang="en-US" sz="1400" dirty="0">
                <a:solidFill>
                  <a:schemeClr val="bg1"/>
                </a:solidFill>
                <a:latin typeface="+mn-lt"/>
              </a:rPr>
              <a:t>Cisco ISE</a:t>
            </a:r>
          </a:p>
          <a:p>
            <a:pPr marL="285750" indent="-285750">
              <a:buFont typeface="Arial" panose="020B0604020202020204" pitchFamily="34" charset="0"/>
              <a:buChar char="•"/>
            </a:pPr>
            <a:r>
              <a:rPr lang="en-US" sz="1400" dirty="0">
                <a:solidFill>
                  <a:schemeClr val="bg1"/>
                </a:solidFill>
                <a:latin typeface="+mn-lt"/>
              </a:rPr>
              <a:t>Ansible Tower</a:t>
            </a:r>
          </a:p>
          <a:p>
            <a:pPr marL="285750" indent="-285750">
              <a:buFont typeface="Arial" panose="020B0604020202020204" pitchFamily="34" charset="0"/>
              <a:buChar char="•"/>
            </a:pPr>
            <a:r>
              <a:rPr lang="en-US" sz="1400" dirty="0">
                <a:solidFill>
                  <a:schemeClr val="bg1"/>
                </a:solidFill>
                <a:latin typeface="+mn-lt"/>
              </a:rPr>
              <a:t>Database</a:t>
            </a:r>
          </a:p>
          <a:p>
            <a:pPr marL="285750" indent="-285750">
              <a:buFont typeface="Arial" panose="020B0604020202020204" pitchFamily="34" charset="0"/>
              <a:buChar char="•"/>
            </a:pPr>
            <a:r>
              <a:rPr lang="en-US" sz="1400" dirty="0">
                <a:solidFill>
                  <a:schemeClr val="bg1"/>
                </a:solidFill>
                <a:latin typeface="+mn-lt"/>
              </a:rPr>
              <a:t>Email</a:t>
            </a:r>
          </a:p>
          <a:p>
            <a:pPr marL="285750" indent="-285750">
              <a:buFont typeface="Arial" panose="020B0604020202020204" pitchFamily="34" charset="0"/>
              <a:buChar char="•"/>
            </a:pPr>
            <a:r>
              <a:rPr lang="en-US" sz="1400" dirty="0">
                <a:solidFill>
                  <a:schemeClr val="bg1"/>
                </a:solidFill>
                <a:latin typeface="+mn-lt"/>
              </a:rPr>
              <a:t>File Operations</a:t>
            </a:r>
          </a:p>
          <a:p>
            <a:pPr marL="285750" indent="-285750">
              <a:buFont typeface="Arial" panose="020B0604020202020204" pitchFamily="34" charset="0"/>
              <a:buChar char="•"/>
            </a:pPr>
            <a:r>
              <a:rPr lang="en-US" sz="1400" dirty="0">
                <a:solidFill>
                  <a:schemeClr val="bg1"/>
                </a:solidFill>
                <a:latin typeface="+mn-lt"/>
              </a:rPr>
              <a:t>Table</a:t>
            </a:r>
          </a:p>
          <a:p>
            <a:pPr marL="285750" indent="-285750">
              <a:buFont typeface="Arial" panose="020B0604020202020204" pitchFamily="34" charset="0"/>
              <a:buChar char="•"/>
            </a:pPr>
            <a:r>
              <a:rPr lang="en-US" sz="1400" dirty="0">
                <a:solidFill>
                  <a:schemeClr val="bg1"/>
                </a:solidFill>
                <a:latin typeface="+mn-lt"/>
              </a:rPr>
              <a:t>Unix/Linux</a:t>
            </a:r>
          </a:p>
          <a:p>
            <a:r>
              <a:rPr lang="en-US" sz="1400" i="1" dirty="0">
                <a:solidFill>
                  <a:schemeClr val="bg1"/>
                </a:solidFill>
                <a:latin typeface="+mn-lt"/>
              </a:rPr>
              <a:t>+ more!</a:t>
            </a:r>
          </a:p>
        </p:txBody>
      </p:sp>
      <p:sp>
        <p:nvSpPr>
          <p:cNvPr id="3" name="TextBox 2">
            <a:extLst>
              <a:ext uri="{FF2B5EF4-FFF2-40B4-BE49-F238E27FC236}">
                <a16:creationId xmlns:a16="http://schemas.microsoft.com/office/drawing/2014/main" id="{CB6B188A-4063-636D-4FFA-7CB5E456A382}"/>
              </a:ext>
            </a:extLst>
          </p:cNvPr>
          <p:cNvSpPr txBox="1"/>
          <p:nvPr/>
        </p:nvSpPr>
        <p:spPr>
          <a:xfrm>
            <a:off x="7998196" y="1359257"/>
            <a:ext cx="1781795" cy="369332"/>
          </a:xfrm>
          <a:prstGeom prst="rect">
            <a:avLst/>
          </a:prstGeom>
          <a:noFill/>
        </p:spPr>
        <p:txBody>
          <a:bodyPr wrap="square">
            <a:spAutoFit/>
          </a:bodyPr>
          <a:lstStyle/>
          <a:p>
            <a:r>
              <a:rPr lang="en-US" dirty="0">
                <a:solidFill>
                  <a:schemeClr val="accent1"/>
                </a:solidFill>
                <a:latin typeface="+mn-lt"/>
              </a:rPr>
              <a:t>Usage</a:t>
            </a:r>
            <a:endParaRPr lang="en-US" dirty="0">
              <a:latin typeface="+mn-lt"/>
            </a:endParaRPr>
          </a:p>
        </p:txBody>
      </p:sp>
    </p:spTree>
    <p:extLst>
      <p:ext uri="{BB962C8B-B14F-4D97-AF65-F5344CB8AC3E}">
        <p14:creationId xmlns:p14="http://schemas.microsoft.com/office/powerpoint/2010/main" val="9411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XDR Automate: Atomics</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BRKATO-1557</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18</a:t>
            </a:fld>
            <a:endParaRPr lang="en-US" dirty="0"/>
          </a:p>
        </p:txBody>
      </p:sp>
      <p:sp>
        <p:nvSpPr>
          <p:cNvPr id="3" name="TextBox 2">
            <a:extLst>
              <a:ext uri="{FF2B5EF4-FFF2-40B4-BE49-F238E27FC236}">
                <a16:creationId xmlns:a16="http://schemas.microsoft.com/office/drawing/2014/main" id="{5EC2206C-48EA-3C40-85A9-0080513402F2}"/>
              </a:ext>
            </a:extLst>
          </p:cNvPr>
          <p:cNvSpPr txBox="1"/>
          <p:nvPr/>
        </p:nvSpPr>
        <p:spPr>
          <a:xfrm>
            <a:off x="443998" y="936922"/>
            <a:ext cx="4189744" cy="923330"/>
          </a:xfrm>
          <a:prstGeom prst="rect">
            <a:avLst/>
          </a:prstGeom>
          <a:noFill/>
        </p:spPr>
        <p:txBody>
          <a:bodyPr wrap="square">
            <a:spAutoFit/>
          </a:bodyPr>
          <a:lstStyle/>
          <a:p>
            <a:r>
              <a:rPr lang="en-US" b="0" i="0" dirty="0">
                <a:solidFill>
                  <a:schemeClr val="bg1"/>
                </a:solidFill>
                <a:effectLst/>
                <a:latin typeface="+mn-lt"/>
                <a:cs typeface="CiscoSansTT Medium" panose="020B0903020201020303" pitchFamily="34" charset="0"/>
              </a:rPr>
              <a:t>Atomic actions are self-contained workflows similar to a function in traditional programming.  </a:t>
            </a:r>
            <a:endParaRPr lang="en-US" dirty="0">
              <a:solidFill>
                <a:schemeClr val="bg1"/>
              </a:solidFill>
              <a:latin typeface="+mn-lt"/>
              <a:cs typeface="CiscoSansTT Medium" panose="020B0903020201020303" pitchFamily="34" charset="0"/>
            </a:endParaRPr>
          </a:p>
        </p:txBody>
      </p:sp>
      <p:pic>
        <p:nvPicPr>
          <p:cNvPr id="4" name="Picture 3">
            <a:extLst>
              <a:ext uri="{FF2B5EF4-FFF2-40B4-BE49-F238E27FC236}">
                <a16:creationId xmlns:a16="http://schemas.microsoft.com/office/drawing/2014/main" id="{96008CAA-D02C-65CA-69FD-A8B8AC82F8FF}"/>
              </a:ext>
            </a:extLst>
          </p:cNvPr>
          <p:cNvPicPr>
            <a:picLocks noChangeAspect="1"/>
          </p:cNvPicPr>
          <p:nvPr/>
        </p:nvPicPr>
        <p:blipFill rotWithShape="1">
          <a:blip r:embed="rId3"/>
          <a:srcRect l="669"/>
          <a:stretch/>
        </p:blipFill>
        <p:spPr>
          <a:xfrm>
            <a:off x="4791408" y="1188167"/>
            <a:ext cx="4189744" cy="3494113"/>
          </a:xfrm>
          <a:prstGeom prst="rect">
            <a:avLst/>
          </a:prstGeom>
          <a:ln>
            <a:solidFill>
              <a:schemeClr val="accent2"/>
            </a:solidFill>
          </a:ln>
        </p:spPr>
      </p:pic>
      <p:sp>
        <p:nvSpPr>
          <p:cNvPr id="6" name="TextBox 5">
            <a:extLst>
              <a:ext uri="{FF2B5EF4-FFF2-40B4-BE49-F238E27FC236}">
                <a16:creationId xmlns:a16="http://schemas.microsoft.com/office/drawing/2014/main" id="{0B4C6014-46EB-D260-FD0A-6CC72D13DFF3}"/>
              </a:ext>
            </a:extLst>
          </p:cNvPr>
          <p:cNvSpPr txBox="1"/>
          <p:nvPr/>
        </p:nvSpPr>
        <p:spPr>
          <a:xfrm>
            <a:off x="443997" y="1944954"/>
            <a:ext cx="4326786" cy="2308324"/>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bg1"/>
                </a:solidFill>
                <a:latin typeface="+mn-lt"/>
                <a:cs typeface="CiscoSansTT Medium" panose="020B0903020201020303" pitchFamily="34" charset="0"/>
              </a:rPr>
              <a:t>XDR Automate contains many pre-built atomics, allowing you to interact with many different products such as </a:t>
            </a:r>
            <a:r>
              <a:rPr lang="en-US" sz="1600" dirty="0" err="1">
                <a:solidFill>
                  <a:schemeClr val="bg1"/>
                </a:solidFill>
                <a:latin typeface="+mn-lt"/>
                <a:cs typeface="CiscoSansTT Medium" panose="020B0903020201020303" pitchFamily="34" charset="0"/>
              </a:rPr>
              <a:t>ThreatQ</a:t>
            </a:r>
            <a:r>
              <a:rPr lang="en-US" sz="1600" dirty="0">
                <a:solidFill>
                  <a:schemeClr val="bg1"/>
                </a:solidFill>
                <a:latin typeface="+mn-lt"/>
                <a:cs typeface="CiscoSansTT Medium" panose="020B0903020201020303" pitchFamily="34" charset="0"/>
              </a:rPr>
              <a:t>, Umbrella, ServiceNow, </a:t>
            </a:r>
            <a:r>
              <a:rPr lang="en-US" sz="1600" u="sng" dirty="0">
                <a:solidFill>
                  <a:schemeClr val="accent5"/>
                </a:solidFill>
                <a:latin typeface="+mn-lt"/>
                <a:cs typeface="CiscoSansTT Medium" panose="020B0903020201020303" pitchFamily="34" charset="0"/>
              </a:rPr>
              <a:t>Kenna</a:t>
            </a:r>
            <a:r>
              <a:rPr lang="en-US" sz="1600" dirty="0">
                <a:solidFill>
                  <a:schemeClr val="bg1"/>
                </a:solidFill>
                <a:latin typeface="+mn-lt"/>
                <a:cs typeface="CiscoSansTT Medium" panose="020B0903020201020303" pitchFamily="34" charset="0"/>
              </a:rPr>
              <a:t>, Meraki and more.</a:t>
            </a:r>
          </a:p>
          <a:p>
            <a:pPr marL="285750" indent="-285750">
              <a:buFont typeface="Arial" panose="020B0604020202020204" pitchFamily="34" charset="0"/>
              <a:buChar char="•"/>
            </a:pPr>
            <a:r>
              <a:rPr lang="en-US" sz="1600" dirty="0">
                <a:solidFill>
                  <a:schemeClr val="bg1"/>
                </a:solidFill>
                <a:latin typeface="+mn-lt"/>
                <a:cs typeface="CiscoSansTT Medium" panose="020B0903020201020303" pitchFamily="34" charset="0"/>
              </a:rPr>
              <a:t>Atomics can be added to workflows in the same manner as activities.</a:t>
            </a:r>
          </a:p>
          <a:p>
            <a:pPr marL="285750" indent="-285750">
              <a:buFont typeface="Arial" panose="020B0604020202020204" pitchFamily="34" charset="0"/>
              <a:buChar char="•"/>
            </a:pPr>
            <a:r>
              <a:rPr lang="en-US" sz="1600" dirty="0">
                <a:solidFill>
                  <a:schemeClr val="bg1"/>
                </a:solidFill>
                <a:latin typeface="+mn-lt"/>
                <a:cs typeface="CiscoSansTT Medium" panose="020B0903020201020303" pitchFamily="34" charset="0"/>
              </a:rPr>
              <a:t>You can turn your own workflows into atomics! </a:t>
            </a:r>
          </a:p>
        </p:txBody>
      </p:sp>
      <p:sp>
        <p:nvSpPr>
          <p:cNvPr id="7" name="TextBox 6">
            <a:extLst>
              <a:ext uri="{FF2B5EF4-FFF2-40B4-BE49-F238E27FC236}">
                <a16:creationId xmlns:a16="http://schemas.microsoft.com/office/drawing/2014/main" id="{1A246A8C-10E6-3FB0-D589-24626A366CC6}"/>
              </a:ext>
            </a:extLst>
          </p:cNvPr>
          <p:cNvSpPr txBox="1"/>
          <p:nvPr/>
        </p:nvSpPr>
        <p:spPr>
          <a:xfrm>
            <a:off x="8178670" y="829863"/>
            <a:ext cx="1781795" cy="369332"/>
          </a:xfrm>
          <a:prstGeom prst="rect">
            <a:avLst/>
          </a:prstGeom>
          <a:noFill/>
        </p:spPr>
        <p:txBody>
          <a:bodyPr wrap="square">
            <a:spAutoFit/>
          </a:bodyPr>
          <a:lstStyle/>
          <a:p>
            <a:r>
              <a:rPr lang="en-US" dirty="0">
                <a:solidFill>
                  <a:schemeClr val="accent1"/>
                </a:solidFill>
                <a:latin typeface="+mn-lt"/>
              </a:rPr>
              <a:t>Usage</a:t>
            </a:r>
            <a:endParaRPr lang="en-US" dirty="0">
              <a:latin typeface="+mn-lt"/>
            </a:endParaRPr>
          </a:p>
        </p:txBody>
      </p:sp>
      <p:sp>
        <p:nvSpPr>
          <p:cNvPr id="9" name="Left Brace 8">
            <a:extLst>
              <a:ext uri="{FF2B5EF4-FFF2-40B4-BE49-F238E27FC236}">
                <a16:creationId xmlns:a16="http://schemas.microsoft.com/office/drawing/2014/main" id="{9E2AE870-B77B-2B4A-B6A8-85EB18815249}"/>
              </a:ext>
            </a:extLst>
          </p:cNvPr>
          <p:cNvSpPr/>
          <p:nvPr/>
        </p:nvSpPr>
        <p:spPr>
          <a:xfrm>
            <a:off x="4493942" y="1642311"/>
            <a:ext cx="276842" cy="2610967"/>
          </a:xfrm>
          <a:prstGeom prst="leftBrace">
            <a:avLst>
              <a:gd name="adj1" fmla="val 66668"/>
              <a:gd name="adj2" fmla="val 46988"/>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96956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XDR Automate: Tasks</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BRKATO-1557</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19</a:t>
            </a:fld>
            <a:endParaRPr lang="en-US" dirty="0"/>
          </a:p>
        </p:txBody>
      </p:sp>
      <p:sp>
        <p:nvSpPr>
          <p:cNvPr id="4" name="TextBox 3">
            <a:extLst>
              <a:ext uri="{FF2B5EF4-FFF2-40B4-BE49-F238E27FC236}">
                <a16:creationId xmlns:a16="http://schemas.microsoft.com/office/drawing/2014/main" id="{97FF047E-A17C-E5C9-62EC-73C05E1083AE}"/>
              </a:ext>
            </a:extLst>
          </p:cNvPr>
          <p:cNvSpPr txBox="1"/>
          <p:nvPr/>
        </p:nvSpPr>
        <p:spPr>
          <a:xfrm>
            <a:off x="443997" y="1694587"/>
            <a:ext cx="2877014" cy="1754326"/>
          </a:xfrm>
          <a:prstGeom prst="rect">
            <a:avLst/>
          </a:prstGeom>
          <a:noFill/>
        </p:spPr>
        <p:txBody>
          <a:bodyPr wrap="square">
            <a:spAutoFit/>
          </a:bodyPr>
          <a:lstStyle/>
          <a:p>
            <a:r>
              <a:rPr lang="en-US" b="0" i="0" dirty="0">
                <a:solidFill>
                  <a:schemeClr val="bg1"/>
                </a:solidFill>
                <a:effectLst/>
                <a:latin typeface="+mn-lt"/>
                <a:cs typeface="CiscoSansTT Medium" panose="020B0903020201020303" pitchFamily="34" charset="0"/>
              </a:rPr>
              <a:t>Tasks allow your workflow to pause and wait for an event (email/incident/webhook) or approval from a human.</a:t>
            </a:r>
            <a:endParaRPr lang="en-US" dirty="0">
              <a:solidFill>
                <a:schemeClr val="bg1"/>
              </a:solidFill>
              <a:latin typeface="+mn-lt"/>
              <a:cs typeface="CiscoSansTT Medium" panose="020B0903020201020303" pitchFamily="34" charset="0"/>
            </a:endParaRPr>
          </a:p>
        </p:txBody>
      </p:sp>
      <p:pic>
        <p:nvPicPr>
          <p:cNvPr id="6" name="Picture 5">
            <a:extLst>
              <a:ext uri="{FF2B5EF4-FFF2-40B4-BE49-F238E27FC236}">
                <a16:creationId xmlns:a16="http://schemas.microsoft.com/office/drawing/2014/main" id="{1CBCFBB7-1CAD-AF6A-96FF-6D8C17AF83DF}"/>
              </a:ext>
            </a:extLst>
          </p:cNvPr>
          <p:cNvPicPr>
            <a:picLocks noChangeAspect="1"/>
          </p:cNvPicPr>
          <p:nvPr/>
        </p:nvPicPr>
        <p:blipFill>
          <a:blip r:embed="rId3"/>
          <a:stretch>
            <a:fillRect/>
          </a:stretch>
        </p:blipFill>
        <p:spPr>
          <a:xfrm>
            <a:off x="3425242" y="1003057"/>
            <a:ext cx="2814228" cy="2850078"/>
          </a:xfrm>
          <a:prstGeom prst="rect">
            <a:avLst/>
          </a:prstGeom>
          <a:ln>
            <a:solidFill>
              <a:schemeClr val="accent2"/>
            </a:solidFill>
          </a:ln>
        </p:spPr>
      </p:pic>
      <p:pic>
        <p:nvPicPr>
          <p:cNvPr id="10" name="Picture 9">
            <a:extLst>
              <a:ext uri="{FF2B5EF4-FFF2-40B4-BE49-F238E27FC236}">
                <a16:creationId xmlns:a16="http://schemas.microsoft.com/office/drawing/2014/main" id="{9E4E9210-90C1-8F20-2072-89A28575CBAF}"/>
              </a:ext>
            </a:extLst>
          </p:cNvPr>
          <p:cNvPicPr>
            <a:picLocks noChangeAspect="1"/>
          </p:cNvPicPr>
          <p:nvPr/>
        </p:nvPicPr>
        <p:blipFill>
          <a:blip r:embed="rId4"/>
          <a:stretch>
            <a:fillRect/>
          </a:stretch>
        </p:blipFill>
        <p:spPr>
          <a:xfrm>
            <a:off x="5484144" y="2256145"/>
            <a:ext cx="3500539" cy="2617892"/>
          </a:xfrm>
          <a:prstGeom prst="rect">
            <a:avLst/>
          </a:prstGeom>
          <a:ln>
            <a:solidFill>
              <a:schemeClr val="accent2"/>
            </a:solidFill>
          </a:ln>
        </p:spPr>
      </p:pic>
      <p:cxnSp>
        <p:nvCxnSpPr>
          <p:cNvPr id="13" name="Straight Arrow Connector 12">
            <a:extLst>
              <a:ext uri="{FF2B5EF4-FFF2-40B4-BE49-F238E27FC236}">
                <a16:creationId xmlns:a16="http://schemas.microsoft.com/office/drawing/2014/main" id="{CE5DFCC1-F57B-C3C5-F12D-211D58A37618}"/>
              </a:ext>
            </a:extLst>
          </p:cNvPr>
          <p:cNvCxnSpPr>
            <a:cxnSpLocks/>
          </p:cNvCxnSpPr>
          <p:nvPr/>
        </p:nvCxnSpPr>
        <p:spPr>
          <a:xfrm>
            <a:off x="4475747" y="2063416"/>
            <a:ext cx="1008397" cy="364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5EBCCA-47EF-6537-9225-06A29E1F5DA1}"/>
              </a:ext>
            </a:extLst>
          </p:cNvPr>
          <p:cNvSpPr txBox="1"/>
          <p:nvPr/>
        </p:nvSpPr>
        <p:spPr>
          <a:xfrm>
            <a:off x="8190702" y="1876424"/>
            <a:ext cx="1781795" cy="369332"/>
          </a:xfrm>
          <a:prstGeom prst="rect">
            <a:avLst/>
          </a:prstGeom>
          <a:noFill/>
        </p:spPr>
        <p:txBody>
          <a:bodyPr wrap="square">
            <a:spAutoFit/>
          </a:bodyPr>
          <a:lstStyle/>
          <a:p>
            <a:r>
              <a:rPr lang="en-US" dirty="0">
                <a:solidFill>
                  <a:schemeClr val="accent1"/>
                </a:solidFill>
                <a:latin typeface="+mn-lt"/>
              </a:rPr>
              <a:t>Usage</a:t>
            </a:r>
            <a:endParaRPr lang="en-US" dirty="0">
              <a:latin typeface="+mn-lt"/>
            </a:endParaRPr>
          </a:p>
        </p:txBody>
      </p:sp>
    </p:spTree>
    <p:extLst>
      <p:ext uri="{BB962C8B-B14F-4D97-AF65-F5344CB8AC3E}">
        <p14:creationId xmlns:p14="http://schemas.microsoft.com/office/powerpoint/2010/main" val="917030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46359" y="3347635"/>
            <a:ext cx="6545159" cy="767748"/>
          </a:xfrm>
        </p:spPr>
        <p:txBody>
          <a:bodyPr/>
          <a:lstStyle/>
          <a:p>
            <a:r>
              <a:rPr lang="en-US" b="1" dirty="0"/>
              <a:t>Aman Sardana, Scott Dozier</a:t>
            </a:r>
          </a:p>
          <a:p>
            <a:r>
              <a:rPr lang="en-US" sz="1400" dirty="0"/>
              <a:t>Engineering Architects, Cisco CX Services &amp; Product Portfolio</a:t>
            </a:r>
            <a:br>
              <a:rPr lang="en-US" sz="1400" dirty="0"/>
            </a:br>
            <a:r>
              <a:rPr lang="en-US" sz="1400" dirty="0"/>
              <a:t>@amsardana, @ScottDozier_</a:t>
            </a:r>
          </a:p>
        </p:txBody>
      </p:sp>
      <p:sp>
        <p:nvSpPr>
          <p:cNvPr id="10" name="Text Placeholder 9"/>
          <p:cNvSpPr>
            <a:spLocks noGrp="1"/>
          </p:cNvSpPr>
          <p:nvPr>
            <p:ph type="body" sz="quarter" idx="11"/>
          </p:nvPr>
        </p:nvSpPr>
        <p:spPr/>
        <p:txBody>
          <a:bodyPr/>
          <a:lstStyle/>
          <a:p>
            <a:r>
              <a:rPr lang="en-US" dirty="0"/>
              <a:t>BRKATO-1557</a:t>
            </a:r>
          </a:p>
        </p:txBody>
      </p:sp>
      <p:sp>
        <p:nvSpPr>
          <p:cNvPr id="6" name="Title 5"/>
          <p:cNvSpPr>
            <a:spLocks noGrp="1"/>
          </p:cNvSpPr>
          <p:nvPr>
            <p:ph type="ctrTitle"/>
          </p:nvPr>
        </p:nvSpPr>
        <p:spPr>
          <a:xfrm>
            <a:off x="425762" y="1328840"/>
            <a:ext cx="6724978" cy="1536192"/>
          </a:xfrm>
        </p:spPr>
        <p:txBody>
          <a:bodyPr/>
          <a:lstStyle/>
          <a:p>
            <a:r>
              <a:rPr lang="en-US" dirty="0"/>
              <a:t>Automating Detection &amp; Response Outcomes using Cisco XDR</a:t>
            </a:r>
          </a:p>
        </p:txBody>
      </p:sp>
      <p:sp>
        <p:nvSpPr>
          <p:cNvPr id="3" name="Text Placeholder 2">
            <a:extLst>
              <a:ext uri="{FF2B5EF4-FFF2-40B4-BE49-F238E27FC236}">
                <a16:creationId xmlns:a16="http://schemas.microsoft.com/office/drawing/2014/main" id="{D9252B2E-80CE-B910-116B-B49BF4A6E2E1}"/>
              </a:ext>
            </a:extLst>
          </p:cNvPr>
          <p:cNvSpPr>
            <a:spLocks noGrp="1"/>
          </p:cNvSpPr>
          <p:nvPr>
            <p:ph type="body" sz="quarter" idx="13"/>
          </p:nvPr>
        </p:nvSpPr>
        <p:spPr/>
        <p:txBody>
          <a:bodyPr/>
          <a:lstStyle/>
          <a:p>
            <a:r>
              <a:rPr lang="en-US" dirty="0"/>
              <a:t>.. and how CX Automation can help!</a:t>
            </a:r>
          </a:p>
        </p:txBody>
      </p:sp>
    </p:spTree>
    <p:extLst>
      <p:ext uri="{BB962C8B-B14F-4D97-AF65-F5344CB8AC3E}">
        <p14:creationId xmlns:p14="http://schemas.microsoft.com/office/powerpoint/2010/main" val="4158530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XDR Automate: Exchange</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BRKATO-1557</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20</a:t>
            </a:fld>
            <a:endParaRPr lang="en-US" dirty="0"/>
          </a:p>
        </p:txBody>
      </p:sp>
      <p:sp>
        <p:nvSpPr>
          <p:cNvPr id="3" name="TextBox 2">
            <a:extLst>
              <a:ext uri="{FF2B5EF4-FFF2-40B4-BE49-F238E27FC236}">
                <a16:creationId xmlns:a16="http://schemas.microsoft.com/office/drawing/2014/main" id="{D681A68C-C537-5B5D-7316-40A316672C99}"/>
              </a:ext>
            </a:extLst>
          </p:cNvPr>
          <p:cNvSpPr txBox="1"/>
          <p:nvPr/>
        </p:nvSpPr>
        <p:spPr>
          <a:xfrm>
            <a:off x="442971" y="1215803"/>
            <a:ext cx="2320000" cy="2862322"/>
          </a:xfrm>
          <a:prstGeom prst="rect">
            <a:avLst/>
          </a:prstGeom>
          <a:noFill/>
        </p:spPr>
        <p:txBody>
          <a:bodyPr wrap="square">
            <a:spAutoFit/>
          </a:bodyPr>
          <a:lstStyle/>
          <a:p>
            <a:r>
              <a:rPr lang="en-US" b="0" i="1" dirty="0">
                <a:solidFill>
                  <a:schemeClr val="bg1"/>
                </a:solidFill>
                <a:effectLst/>
                <a:latin typeface="+mn-lt"/>
                <a:cs typeface="CiscoSansTT Medium" panose="020B0903020201020303" pitchFamily="34" charset="0"/>
              </a:rPr>
              <a:t>You don’t have to start building workflows from scratch! </a:t>
            </a:r>
          </a:p>
          <a:p>
            <a:endParaRPr lang="en-US" dirty="0">
              <a:solidFill>
                <a:schemeClr val="bg1"/>
              </a:solidFill>
              <a:latin typeface="+mn-lt"/>
              <a:cs typeface="CiscoSansTT Medium" panose="020B0903020201020303" pitchFamily="34" charset="0"/>
            </a:endParaRPr>
          </a:p>
          <a:p>
            <a:r>
              <a:rPr lang="en-US" dirty="0">
                <a:solidFill>
                  <a:schemeClr val="bg1"/>
                </a:solidFill>
                <a:latin typeface="+mn-lt"/>
                <a:cs typeface="CiscoSansTT Medium" panose="020B0903020201020303" pitchFamily="34" charset="0"/>
              </a:rPr>
              <a:t>Use the Exchange to 1-click install workflows that have been approved by Cisco.</a:t>
            </a:r>
          </a:p>
        </p:txBody>
      </p:sp>
      <p:pic>
        <p:nvPicPr>
          <p:cNvPr id="6" name="Picture 5">
            <a:extLst>
              <a:ext uri="{FF2B5EF4-FFF2-40B4-BE49-F238E27FC236}">
                <a16:creationId xmlns:a16="http://schemas.microsoft.com/office/drawing/2014/main" id="{9B0B70F0-A9CF-E9A4-AD2B-2ECA59BAFF36}"/>
              </a:ext>
            </a:extLst>
          </p:cNvPr>
          <p:cNvPicPr>
            <a:picLocks noChangeAspect="1"/>
          </p:cNvPicPr>
          <p:nvPr/>
        </p:nvPicPr>
        <p:blipFill>
          <a:blip r:embed="rId3"/>
          <a:stretch>
            <a:fillRect/>
          </a:stretch>
        </p:blipFill>
        <p:spPr>
          <a:xfrm>
            <a:off x="2835971" y="1122711"/>
            <a:ext cx="6089269" cy="3449012"/>
          </a:xfrm>
          <a:prstGeom prst="rect">
            <a:avLst/>
          </a:prstGeom>
          <a:ln>
            <a:solidFill>
              <a:schemeClr val="accent2"/>
            </a:solidFill>
          </a:ln>
        </p:spPr>
      </p:pic>
    </p:spTree>
    <p:extLst>
      <p:ext uri="{BB962C8B-B14F-4D97-AF65-F5344CB8AC3E}">
        <p14:creationId xmlns:p14="http://schemas.microsoft.com/office/powerpoint/2010/main" val="108662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Using Cisco XDR, Cisco Umbrella &amp; Cisco </a:t>
            </a:r>
            <a:r>
              <a:rPr lang="en-US"/>
              <a:t>Secure Endpoint</a:t>
            </a:r>
            <a:endParaRPr lang="en-US" dirty="0"/>
          </a:p>
        </p:txBody>
      </p:sp>
      <p:sp>
        <p:nvSpPr>
          <p:cNvPr id="3" name="Title 2"/>
          <p:cNvSpPr>
            <a:spLocks noGrp="1"/>
          </p:cNvSpPr>
          <p:nvPr>
            <p:ph type="ctrTitle"/>
          </p:nvPr>
        </p:nvSpPr>
        <p:spPr/>
        <p:txBody>
          <a:bodyPr/>
          <a:lstStyle/>
          <a:p>
            <a:r>
              <a:rPr lang="en-US" b="1" i="0" dirty="0"/>
              <a:t>Use Case: </a:t>
            </a:r>
            <a:r>
              <a:rPr lang="en-US" i="0"/>
              <a:t>Blocking Ransomware Command &amp; Control Callbacks </a:t>
            </a:r>
            <a:endParaRPr lang="en-US" i="0" dirty="0"/>
          </a:p>
        </p:txBody>
      </p:sp>
      <p:sp>
        <p:nvSpPr>
          <p:cNvPr id="7" name="Slide Number Placeholder 6">
            <a:extLst>
              <a:ext uri="{FF2B5EF4-FFF2-40B4-BE49-F238E27FC236}">
                <a16:creationId xmlns:a16="http://schemas.microsoft.com/office/drawing/2014/main" id="{2D55B989-02A1-764E-A311-51FD7634C5FB}"/>
              </a:ext>
            </a:extLst>
          </p:cNvPr>
          <p:cNvSpPr>
            <a:spLocks noGrp="1"/>
          </p:cNvSpPr>
          <p:nvPr>
            <p:ph type="sldNum" sz="quarter" idx="4"/>
          </p:nvPr>
        </p:nvSpPr>
        <p:spPr/>
        <p:txBody>
          <a:bodyPr/>
          <a:lstStyle/>
          <a:p>
            <a:fld id="{96A97DD0-5BE7-4856-A2A9-C42C6688E607}" type="slidenum">
              <a:rPr lang="en-US" smtClean="0"/>
              <a:pPr/>
              <a:t>21</a:t>
            </a:fld>
            <a:endParaRPr lang="en-US" dirty="0"/>
          </a:p>
        </p:txBody>
      </p:sp>
      <p:sp>
        <p:nvSpPr>
          <p:cNvPr id="6" name="Footer Placeholder 5">
            <a:extLst>
              <a:ext uri="{FF2B5EF4-FFF2-40B4-BE49-F238E27FC236}">
                <a16:creationId xmlns:a16="http://schemas.microsoft.com/office/drawing/2014/main" id="{4CB07E50-A834-DC4C-84A5-2D8FE9C248E7}"/>
              </a:ext>
            </a:extLst>
          </p:cNvPr>
          <p:cNvSpPr>
            <a:spLocks noGrp="1"/>
          </p:cNvSpPr>
          <p:nvPr>
            <p:ph type="ftr" sz="quarter" idx="3"/>
          </p:nvPr>
        </p:nvSpPr>
        <p:spPr/>
        <p:txBody>
          <a:bodyPr/>
          <a:lstStyle/>
          <a:p>
            <a:r>
              <a:rPr lang="en-US"/>
              <a:t>BRKATO-1557</a:t>
            </a:r>
          </a:p>
        </p:txBody>
      </p:sp>
    </p:spTree>
    <p:extLst>
      <p:ext uri="{BB962C8B-B14F-4D97-AF65-F5344CB8AC3E}">
        <p14:creationId xmlns:p14="http://schemas.microsoft.com/office/powerpoint/2010/main" val="1766801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14">
            <a:extLst>
              <a:ext uri="{FF2B5EF4-FFF2-40B4-BE49-F238E27FC236}">
                <a16:creationId xmlns:a16="http://schemas.microsoft.com/office/drawing/2014/main" id="{A4239878-EF7F-2E5C-7C85-37F9898FE0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956" y="900192"/>
            <a:ext cx="1658278" cy="1658278"/>
          </a:xfrm>
          <a:prstGeom prst="rect">
            <a:avLst/>
          </a:prstGeom>
        </p:spPr>
      </p:pic>
      <p:sp>
        <p:nvSpPr>
          <p:cNvPr id="2" name="Title 1">
            <a:extLst>
              <a:ext uri="{FF2B5EF4-FFF2-40B4-BE49-F238E27FC236}">
                <a16:creationId xmlns:a16="http://schemas.microsoft.com/office/drawing/2014/main" id="{BDA19631-CD86-7997-5E1B-699EFA095C45}"/>
              </a:ext>
            </a:extLst>
          </p:cNvPr>
          <p:cNvSpPr>
            <a:spLocks noGrp="1"/>
          </p:cNvSpPr>
          <p:nvPr>
            <p:ph type="title"/>
          </p:nvPr>
        </p:nvSpPr>
        <p:spPr/>
        <p:txBody>
          <a:bodyPr/>
          <a:lstStyle/>
          <a:p>
            <a:r>
              <a:rPr lang="en-US" dirty="0"/>
              <a:t>Scenario</a:t>
            </a:r>
          </a:p>
        </p:txBody>
      </p:sp>
      <p:sp>
        <p:nvSpPr>
          <p:cNvPr id="5" name="Slide Number Placeholder 4">
            <a:extLst>
              <a:ext uri="{FF2B5EF4-FFF2-40B4-BE49-F238E27FC236}">
                <a16:creationId xmlns:a16="http://schemas.microsoft.com/office/drawing/2014/main" id="{A21EC726-8947-3346-A009-DA8E16BFD4F2}"/>
              </a:ext>
            </a:extLst>
          </p:cNvPr>
          <p:cNvSpPr>
            <a:spLocks noGrp="1"/>
          </p:cNvSpPr>
          <p:nvPr>
            <p:ph type="sldNum" sz="quarter" idx="4"/>
          </p:nvPr>
        </p:nvSpPr>
        <p:spPr/>
        <p:txBody>
          <a:bodyPr/>
          <a:lstStyle/>
          <a:p>
            <a:fld id="{96A97DD0-5BE7-4856-A2A9-C42C6688E607}" type="slidenum">
              <a:rPr lang="en-US" smtClean="0"/>
              <a:pPr/>
              <a:t>22</a:t>
            </a:fld>
            <a:endParaRPr lang="en-US" dirty="0"/>
          </a:p>
        </p:txBody>
      </p:sp>
      <p:sp>
        <p:nvSpPr>
          <p:cNvPr id="6" name="Footer Placeholder 5">
            <a:extLst>
              <a:ext uri="{FF2B5EF4-FFF2-40B4-BE49-F238E27FC236}">
                <a16:creationId xmlns:a16="http://schemas.microsoft.com/office/drawing/2014/main" id="{AD0FB365-6014-7064-1F55-C3C50A1708C4}"/>
              </a:ext>
            </a:extLst>
          </p:cNvPr>
          <p:cNvSpPr>
            <a:spLocks noGrp="1"/>
          </p:cNvSpPr>
          <p:nvPr>
            <p:ph type="ftr" sz="quarter" idx="3"/>
          </p:nvPr>
        </p:nvSpPr>
        <p:spPr/>
        <p:txBody>
          <a:bodyPr/>
          <a:lstStyle/>
          <a:p>
            <a:pPr defTabSz="610744"/>
            <a:r>
              <a:rPr lang="en-US"/>
              <a:t>BRKATO-1557</a:t>
            </a:r>
            <a:endParaRPr lang="en-US" dirty="0"/>
          </a:p>
        </p:txBody>
      </p:sp>
      <p:sp>
        <p:nvSpPr>
          <p:cNvPr id="7" name="Content Placeholder 2">
            <a:extLst>
              <a:ext uri="{FF2B5EF4-FFF2-40B4-BE49-F238E27FC236}">
                <a16:creationId xmlns:a16="http://schemas.microsoft.com/office/drawing/2014/main" id="{9AD91D77-52E5-BB2D-036D-94F21981F7B7}"/>
              </a:ext>
            </a:extLst>
          </p:cNvPr>
          <p:cNvSpPr>
            <a:spLocks noGrp="1"/>
          </p:cNvSpPr>
          <p:nvPr>
            <p:ph sz="quarter" idx="11"/>
          </p:nvPr>
        </p:nvSpPr>
        <p:spPr>
          <a:xfrm>
            <a:off x="2247597" y="1044583"/>
            <a:ext cx="6302386" cy="1378190"/>
          </a:xfrm>
        </p:spPr>
        <p:txBody>
          <a:bodyPr/>
          <a:lstStyle/>
          <a:p>
            <a:pPr marL="0" indent="0">
              <a:buNone/>
            </a:pPr>
            <a:r>
              <a:rPr lang="en-US" sz="1600" dirty="0"/>
              <a:t>Your organization has several remote employees who are using their personal devices to access sensitive company data. </a:t>
            </a:r>
          </a:p>
          <a:p>
            <a:pPr marL="0" indent="0">
              <a:buNone/>
            </a:pPr>
            <a:r>
              <a:rPr lang="en-US" sz="1600" dirty="0"/>
              <a:t>One of the employee's laptops gets infected with ransomware that attempts to establish command &amp; control communication before initiating data encryption.</a:t>
            </a:r>
          </a:p>
        </p:txBody>
      </p:sp>
      <p:cxnSp>
        <p:nvCxnSpPr>
          <p:cNvPr id="10" name="Straight Connector 9">
            <a:extLst>
              <a:ext uri="{FF2B5EF4-FFF2-40B4-BE49-F238E27FC236}">
                <a16:creationId xmlns:a16="http://schemas.microsoft.com/office/drawing/2014/main" id="{6D63AD1C-3793-9FFD-673A-E3559866B163}"/>
              </a:ext>
            </a:extLst>
          </p:cNvPr>
          <p:cNvCxnSpPr>
            <a:cxnSpLocks/>
          </p:cNvCxnSpPr>
          <p:nvPr/>
        </p:nvCxnSpPr>
        <p:spPr>
          <a:xfrm>
            <a:off x="1978247" y="979813"/>
            <a:ext cx="0" cy="15343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E7FA9CE1-02F3-F641-C996-65F87DECF30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7874" y="1303502"/>
            <a:ext cx="762441" cy="762441"/>
          </a:xfrm>
          <a:prstGeom prst="rect">
            <a:avLst/>
          </a:prstGeom>
        </p:spPr>
      </p:pic>
      <p:grpSp>
        <p:nvGrpSpPr>
          <p:cNvPr id="13" name="Group 12">
            <a:extLst>
              <a:ext uri="{FF2B5EF4-FFF2-40B4-BE49-F238E27FC236}">
                <a16:creationId xmlns:a16="http://schemas.microsoft.com/office/drawing/2014/main" id="{50379020-FB0C-2CA9-DABC-813BE8575287}"/>
              </a:ext>
            </a:extLst>
          </p:cNvPr>
          <p:cNvGrpSpPr/>
          <p:nvPr/>
        </p:nvGrpSpPr>
        <p:grpSpPr>
          <a:xfrm>
            <a:off x="538322" y="2905659"/>
            <a:ext cx="8096859" cy="1507663"/>
            <a:chOff x="538322" y="2905659"/>
            <a:chExt cx="8096859" cy="1507663"/>
          </a:xfrm>
        </p:grpSpPr>
        <p:sp>
          <p:nvSpPr>
            <p:cNvPr id="20" name="Rectangle: Rounded Corners 5">
              <a:extLst>
                <a:ext uri="{FF2B5EF4-FFF2-40B4-BE49-F238E27FC236}">
                  <a16:creationId xmlns:a16="http://schemas.microsoft.com/office/drawing/2014/main" id="{9BFCA6CF-720E-BF6A-00E1-FB476FF211C3}"/>
                </a:ext>
              </a:extLst>
            </p:cNvPr>
            <p:cNvSpPr/>
            <p:nvPr/>
          </p:nvSpPr>
          <p:spPr>
            <a:xfrm>
              <a:off x="538322" y="3068885"/>
              <a:ext cx="7918545" cy="7275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Aft>
                  <a:spcPts val="900"/>
                </a:spcAft>
                <a:buSzPct val="80000"/>
              </a:pPr>
              <a:endParaRPr lang="en-US" err="1">
                <a:solidFill>
                  <a:schemeClr val="bg1"/>
                </a:solidFill>
              </a:endParaRPr>
            </a:p>
          </p:txBody>
        </p:sp>
        <p:cxnSp>
          <p:nvCxnSpPr>
            <p:cNvPr id="23" name="Straight Connector 22">
              <a:extLst>
                <a:ext uri="{FF2B5EF4-FFF2-40B4-BE49-F238E27FC236}">
                  <a16:creationId xmlns:a16="http://schemas.microsoft.com/office/drawing/2014/main" id="{84712DB6-4F4B-F98B-3EF5-D34A0D4C267A}"/>
                </a:ext>
              </a:extLst>
            </p:cNvPr>
            <p:cNvCxnSpPr>
              <a:cxnSpLocks/>
            </p:cNvCxnSpPr>
            <p:nvPr/>
          </p:nvCxnSpPr>
          <p:spPr>
            <a:xfrm>
              <a:off x="1542853" y="3178882"/>
              <a:ext cx="0" cy="1234440"/>
            </a:xfrm>
            <a:prstGeom prst="line">
              <a:avLst/>
            </a:prstGeom>
            <a:ln w="15875" cap="rnd">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2CFC0A33-D92F-30C8-CB89-ACB3620E3946}"/>
                </a:ext>
              </a:extLst>
            </p:cNvPr>
            <p:cNvSpPr/>
            <p:nvPr/>
          </p:nvSpPr>
          <p:spPr>
            <a:xfrm>
              <a:off x="1491418" y="3060871"/>
              <a:ext cx="102870" cy="1028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Aft>
                  <a:spcPts val="900"/>
                </a:spcAft>
                <a:buSzPct val="80000"/>
              </a:pPr>
              <a:endParaRPr lang="en-US" err="1">
                <a:solidFill>
                  <a:schemeClr val="bg1"/>
                </a:solidFill>
              </a:endParaRPr>
            </a:p>
          </p:txBody>
        </p:sp>
        <p:sp>
          <p:nvSpPr>
            <p:cNvPr id="25" name="TextBox 24">
              <a:extLst>
                <a:ext uri="{FF2B5EF4-FFF2-40B4-BE49-F238E27FC236}">
                  <a16:creationId xmlns:a16="http://schemas.microsoft.com/office/drawing/2014/main" id="{1B336BAE-8946-423A-E38B-E0F75F6D2959}"/>
                </a:ext>
              </a:extLst>
            </p:cNvPr>
            <p:cNvSpPr txBox="1"/>
            <p:nvPr/>
          </p:nvSpPr>
          <p:spPr>
            <a:xfrm>
              <a:off x="1276115" y="2905659"/>
              <a:ext cx="533477" cy="127429"/>
            </a:xfrm>
            <a:prstGeom prst="rect">
              <a:avLst/>
            </a:prstGeom>
            <a:noFill/>
          </p:spPr>
          <p:txBody>
            <a:bodyPr wrap="square" lIns="0" tIns="0" rIns="0" bIns="0" rtlCol="0">
              <a:noAutofit/>
            </a:bodyPr>
            <a:lstStyle/>
            <a:p>
              <a:pPr algn="ctr">
                <a:lnSpc>
                  <a:spcPct val="110000"/>
                </a:lnSpc>
                <a:buClr>
                  <a:schemeClr val="accent1"/>
                </a:buClr>
                <a:buSzPct val="80000"/>
              </a:pPr>
              <a:r>
                <a:rPr lang="en-US" sz="750" dirty="0">
                  <a:solidFill>
                    <a:schemeClr val="accent1"/>
                  </a:solidFill>
                  <a:latin typeface="CiscoSansTT" panose="020B0503020201020303" pitchFamily="34" charset="0"/>
                  <a:cs typeface="CiscoSansTT" panose="020B0503020201020303" pitchFamily="34" charset="0"/>
                </a:rPr>
                <a:t>Detection</a:t>
              </a:r>
            </a:p>
          </p:txBody>
        </p:sp>
        <p:cxnSp>
          <p:nvCxnSpPr>
            <p:cNvPr id="28" name="Straight Connector 27">
              <a:extLst>
                <a:ext uri="{FF2B5EF4-FFF2-40B4-BE49-F238E27FC236}">
                  <a16:creationId xmlns:a16="http://schemas.microsoft.com/office/drawing/2014/main" id="{49936D4F-C663-1DC0-FC61-23F3290A4679}"/>
                </a:ext>
              </a:extLst>
            </p:cNvPr>
            <p:cNvCxnSpPr>
              <a:cxnSpLocks/>
            </p:cNvCxnSpPr>
            <p:nvPr/>
          </p:nvCxnSpPr>
          <p:spPr>
            <a:xfrm>
              <a:off x="3545715" y="3178882"/>
              <a:ext cx="0" cy="1234440"/>
            </a:xfrm>
            <a:prstGeom prst="line">
              <a:avLst/>
            </a:prstGeom>
            <a:ln w="15875" cap="rnd">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0A7CD44-1DF8-41B6-0A5A-925F9BFD71DD}"/>
                </a:ext>
              </a:extLst>
            </p:cNvPr>
            <p:cNvSpPr/>
            <p:nvPr/>
          </p:nvSpPr>
          <p:spPr>
            <a:xfrm>
              <a:off x="3494280" y="3060871"/>
              <a:ext cx="102870" cy="1028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Aft>
                  <a:spcPts val="900"/>
                </a:spcAft>
                <a:buSzPct val="80000"/>
              </a:pPr>
              <a:endParaRPr lang="en-US" err="1">
                <a:solidFill>
                  <a:schemeClr val="bg1"/>
                </a:solidFill>
              </a:endParaRPr>
            </a:p>
          </p:txBody>
        </p:sp>
        <p:sp>
          <p:nvSpPr>
            <p:cNvPr id="30" name="TextBox 29">
              <a:extLst>
                <a:ext uri="{FF2B5EF4-FFF2-40B4-BE49-F238E27FC236}">
                  <a16:creationId xmlns:a16="http://schemas.microsoft.com/office/drawing/2014/main" id="{84583306-81E3-7388-3D57-C39A160545E3}"/>
                </a:ext>
              </a:extLst>
            </p:cNvPr>
            <p:cNvSpPr txBox="1"/>
            <p:nvPr/>
          </p:nvSpPr>
          <p:spPr>
            <a:xfrm>
              <a:off x="3250840" y="2921393"/>
              <a:ext cx="589389" cy="117410"/>
            </a:xfrm>
            <a:prstGeom prst="rect">
              <a:avLst/>
            </a:prstGeom>
            <a:noFill/>
          </p:spPr>
          <p:txBody>
            <a:bodyPr wrap="square" lIns="0" tIns="0" rIns="0" bIns="0" rtlCol="0">
              <a:noAutofit/>
            </a:bodyPr>
            <a:lstStyle/>
            <a:p>
              <a:pPr algn="ctr">
                <a:lnSpc>
                  <a:spcPct val="110000"/>
                </a:lnSpc>
                <a:buClr>
                  <a:schemeClr val="accent1"/>
                </a:buClr>
                <a:buSzPct val="80000"/>
              </a:pPr>
              <a:r>
                <a:rPr lang="en-US" sz="750" dirty="0">
                  <a:solidFill>
                    <a:schemeClr val="accent1"/>
                  </a:solidFill>
                  <a:latin typeface="CiscoSansTT" panose="020B0503020201020303" pitchFamily="34" charset="0"/>
                  <a:cs typeface="CiscoSansTT" panose="020B0503020201020303" pitchFamily="34" charset="0"/>
                </a:rPr>
                <a:t>Investigation</a:t>
              </a:r>
            </a:p>
          </p:txBody>
        </p:sp>
        <p:cxnSp>
          <p:nvCxnSpPr>
            <p:cNvPr id="31" name="Straight Connector 30">
              <a:extLst>
                <a:ext uri="{FF2B5EF4-FFF2-40B4-BE49-F238E27FC236}">
                  <a16:creationId xmlns:a16="http://schemas.microsoft.com/office/drawing/2014/main" id="{CA60D4DD-7564-F1D5-20FD-3F5926EBEA77}"/>
                </a:ext>
              </a:extLst>
            </p:cNvPr>
            <p:cNvCxnSpPr>
              <a:cxnSpLocks/>
            </p:cNvCxnSpPr>
            <p:nvPr/>
          </p:nvCxnSpPr>
          <p:spPr>
            <a:xfrm>
              <a:off x="5548576" y="3178882"/>
              <a:ext cx="0" cy="1234440"/>
            </a:xfrm>
            <a:prstGeom prst="line">
              <a:avLst/>
            </a:prstGeom>
            <a:ln w="15875" cap="rnd">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AC88284-F4E6-179F-8A7A-D3F4CABE5AE5}"/>
                </a:ext>
              </a:extLst>
            </p:cNvPr>
            <p:cNvSpPr/>
            <p:nvPr/>
          </p:nvSpPr>
          <p:spPr>
            <a:xfrm>
              <a:off x="5497141" y="3060871"/>
              <a:ext cx="102870" cy="1028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Aft>
                  <a:spcPts val="900"/>
                </a:spcAft>
                <a:buSzPct val="80000"/>
              </a:pPr>
              <a:endParaRPr lang="en-US" err="1">
                <a:solidFill>
                  <a:schemeClr val="bg1"/>
                </a:solidFill>
              </a:endParaRPr>
            </a:p>
          </p:txBody>
        </p:sp>
        <p:sp>
          <p:nvSpPr>
            <p:cNvPr id="33" name="TextBox 32">
              <a:extLst>
                <a:ext uri="{FF2B5EF4-FFF2-40B4-BE49-F238E27FC236}">
                  <a16:creationId xmlns:a16="http://schemas.microsoft.com/office/drawing/2014/main" id="{DE9417DD-BD57-66EA-16DB-A86A40CE4709}"/>
                </a:ext>
              </a:extLst>
            </p:cNvPr>
            <p:cNvSpPr txBox="1"/>
            <p:nvPr/>
          </p:nvSpPr>
          <p:spPr>
            <a:xfrm>
              <a:off x="4877098" y="2905660"/>
              <a:ext cx="1342958" cy="138858"/>
            </a:xfrm>
            <a:prstGeom prst="rect">
              <a:avLst/>
            </a:prstGeom>
            <a:noFill/>
          </p:spPr>
          <p:txBody>
            <a:bodyPr wrap="square" lIns="0" tIns="0" rIns="0" bIns="0" rtlCol="0">
              <a:noAutofit/>
            </a:bodyPr>
            <a:lstStyle/>
            <a:p>
              <a:pPr algn="ctr">
                <a:lnSpc>
                  <a:spcPct val="110000"/>
                </a:lnSpc>
                <a:buClr>
                  <a:schemeClr val="accent1"/>
                </a:buClr>
                <a:buSzPct val="80000"/>
              </a:pPr>
              <a:r>
                <a:rPr lang="en-US" sz="750" dirty="0">
                  <a:solidFill>
                    <a:schemeClr val="accent1"/>
                  </a:solidFill>
                  <a:latin typeface="CiscoSansTT" panose="020B0503020201020303" pitchFamily="34" charset="0"/>
                  <a:cs typeface="CiscoSansTT" panose="020B0503020201020303" pitchFamily="34" charset="0"/>
                </a:rPr>
                <a:t>Automated Remediation</a:t>
              </a:r>
            </a:p>
          </p:txBody>
        </p:sp>
        <p:sp>
          <p:nvSpPr>
            <p:cNvPr id="36" name="TextBox 35">
              <a:extLst>
                <a:ext uri="{FF2B5EF4-FFF2-40B4-BE49-F238E27FC236}">
                  <a16:creationId xmlns:a16="http://schemas.microsoft.com/office/drawing/2014/main" id="{21AF198A-9F9D-D491-8FA3-FAE775679C2A}"/>
                </a:ext>
              </a:extLst>
            </p:cNvPr>
            <p:cNvSpPr txBox="1"/>
            <p:nvPr/>
          </p:nvSpPr>
          <p:spPr>
            <a:xfrm>
              <a:off x="1646677" y="3553117"/>
              <a:ext cx="1783080" cy="804397"/>
            </a:xfrm>
            <a:prstGeom prst="rect">
              <a:avLst/>
            </a:prstGeom>
            <a:noFill/>
          </p:spPr>
          <p:txBody>
            <a:bodyPr wrap="square" lIns="0" tIns="0" rIns="0" bIns="0" rtlCol="0">
              <a:noAutofit/>
            </a:bodyPr>
            <a:lstStyle/>
            <a:p>
              <a:pPr algn="l">
                <a:lnSpc>
                  <a:spcPct val="110000"/>
                </a:lnSpc>
                <a:buClr>
                  <a:schemeClr val="accent1"/>
                </a:buClr>
                <a:buSzPct val="80000"/>
              </a:pPr>
              <a:r>
                <a:rPr lang="en-US" sz="900" dirty="0">
                  <a:solidFill>
                    <a:schemeClr val="bg1"/>
                  </a:solidFill>
                  <a:latin typeface="CiscoSansTT Medium" panose="020B0503020201020303" pitchFamily="34" charset="0"/>
                  <a:cs typeface="CiscoSansTT Medium" panose="020B0503020201020303" pitchFamily="34" charset="0"/>
                </a:rPr>
                <a:t>Umbrella identifies the DNS request for a malicious domain</a:t>
              </a:r>
              <a:endParaRPr lang="en-US" sz="750" dirty="0">
                <a:latin typeface="CiscoSansTT" panose="020B0503020201020303" pitchFamily="34" charset="0"/>
                <a:cs typeface="CiscoSansTT" panose="020B0503020201020303" pitchFamily="34" charset="0"/>
              </a:endParaRPr>
            </a:p>
          </p:txBody>
        </p:sp>
        <p:sp>
          <p:nvSpPr>
            <p:cNvPr id="37" name="TextBox 36">
              <a:extLst>
                <a:ext uri="{FF2B5EF4-FFF2-40B4-BE49-F238E27FC236}">
                  <a16:creationId xmlns:a16="http://schemas.microsoft.com/office/drawing/2014/main" id="{2F1ACD2C-0B78-2F86-3539-79A793ABEC1F}"/>
                </a:ext>
              </a:extLst>
            </p:cNvPr>
            <p:cNvSpPr txBox="1"/>
            <p:nvPr/>
          </p:nvSpPr>
          <p:spPr>
            <a:xfrm>
              <a:off x="3649538" y="3579258"/>
              <a:ext cx="1783080" cy="804397"/>
            </a:xfrm>
            <a:prstGeom prst="rect">
              <a:avLst/>
            </a:prstGeom>
            <a:noFill/>
          </p:spPr>
          <p:txBody>
            <a:bodyPr wrap="square" lIns="0" tIns="0" rIns="0" bIns="0" rtlCol="0">
              <a:noAutofit/>
            </a:bodyPr>
            <a:lstStyle/>
            <a:p>
              <a:pPr algn="l">
                <a:lnSpc>
                  <a:spcPct val="110000"/>
                </a:lnSpc>
                <a:buClr>
                  <a:schemeClr val="accent1"/>
                </a:buClr>
                <a:buSzPct val="80000"/>
              </a:pPr>
              <a:r>
                <a:rPr lang="en-US" sz="900" dirty="0">
                  <a:solidFill>
                    <a:schemeClr val="bg1"/>
                  </a:solidFill>
                  <a:latin typeface="CiscoSansTT Medium" panose="020B0503020201020303" pitchFamily="34" charset="0"/>
                  <a:cs typeface="CiscoSansTT Medium" panose="020B0503020201020303" pitchFamily="34" charset="0"/>
                </a:rPr>
                <a:t>Cisco XDR gathers the event information generated by Cisco Umbrella</a:t>
              </a:r>
            </a:p>
            <a:p>
              <a:pPr marL="82296" indent="-82296">
                <a:spcBef>
                  <a:spcPts val="300"/>
                </a:spcBef>
                <a:buClr>
                  <a:schemeClr val="tx1"/>
                </a:buClr>
                <a:buSzPct val="80000"/>
                <a:buFont typeface="Arial" panose="020B0604020202020204" pitchFamily="34" charset="0"/>
                <a:buChar char="•"/>
              </a:pPr>
              <a:r>
                <a:rPr lang="en-US" sz="750" dirty="0">
                  <a:latin typeface="CiscoSansTT" panose="020B0503020201020303" pitchFamily="34" charset="0"/>
                  <a:cs typeface="CiscoSansTT" panose="020B0503020201020303" pitchFamily="34" charset="0"/>
                </a:rPr>
                <a:t>Nature of threat, associated domain, details about the affected employee’s device</a:t>
              </a:r>
            </a:p>
          </p:txBody>
        </p:sp>
        <p:sp>
          <p:nvSpPr>
            <p:cNvPr id="38" name="TextBox 37">
              <a:extLst>
                <a:ext uri="{FF2B5EF4-FFF2-40B4-BE49-F238E27FC236}">
                  <a16:creationId xmlns:a16="http://schemas.microsoft.com/office/drawing/2014/main" id="{F0EFC326-6B5F-AE9D-6CE2-55150CF51202}"/>
                </a:ext>
              </a:extLst>
            </p:cNvPr>
            <p:cNvSpPr txBox="1"/>
            <p:nvPr/>
          </p:nvSpPr>
          <p:spPr>
            <a:xfrm>
              <a:off x="5652399" y="3579258"/>
              <a:ext cx="1649481" cy="804397"/>
            </a:xfrm>
            <a:prstGeom prst="rect">
              <a:avLst/>
            </a:prstGeom>
            <a:noFill/>
          </p:spPr>
          <p:txBody>
            <a:bodyPr wrap="square" lIns="0" tIns="0" rIns="0" bIns="0" rtlCol="0">
              <a:noAutofit/>
            </a:bodyPr>
            <a:lstStyle/>
            <a:p>
              <a:pPr algn="l">
                <a:lnSpc>
                  <a:spcPct val="110000"/>
                </a:lnSpc>
                <a:buClr>
                  <a:schemeClr val="accent1"/>
                </a:buClr>
                <a:buSzPct val="80000"/>
              </a:pPr>
              <a:r>
                <a:rPr lang="en-US" sz="900" dirty="0">
                  <a:solidFill>
                    <a:schemeClr val="accent2"/>
                  </a:solidFill>
                  <a:latin typeface="CiscoSansTT Medium" panose="020B0503020201020303" pitchFamily="34" charset="0"/>
                  <a:cs typeface="CiscoSansTT Medium" panose="020B0503020201020303" pitchFamily="34" charset="0"/>
                </a:rPr>
                <a:t>Cisco XDR Automate triggers an automated response workflow to remediate impact, notify teams and document actions</a:t>
              </a:r>
            </a:p>
          </p:txBody>
        </p:sp>
        <p:cxnSp>
          <p:nvCxnSpPr>
            <p:cNvPr id="41" name="Straight Connector 40">
              <a:extLst>
                <a:ext uri="{FF2B5EF4-FFF2-40B4-BE49-F238E27FC236}">
                  <a16:creationId xmlns:a16="http://schemas.microsoft.com/office/drawing/2014/main" id="{533D2885-3CF3-02E4-EE11-FA795A301FCD}"/>
                </a:ext>
              </a:extLst>
            </p:cNvPr>
            <p:cNvCxnSpPr>
              <a:cxnSpLocks/>
            </p:cNvCxnSpPr>
            <p:nvPr/>
          </p:nvCxnSpPr>
          <p:spPr>
            <a:xfrm>
              <a:off x="7417843" y="3171309"/>
              <a:ext cx="0" cy="1234440"/>
            </a:xfrm>
            <a:prstGeom prst="line">
              <a:avLst/>
            </a:prstGeom>
            <a:ln w="15875" cap="rnd">
              <a:solidFill>
                <a:schemeClr val="accent4"/>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FA8048E-A51F-05BF-8F9B-EF350B4C31C7}"/>
                </a:ext>
              </a:extLst>
            </p:cNvPr>
            <p:cNvSpPr/>
            <p:nvPr/>
          </p:nvSpPr>
          <p:spPr>
            <a:xfrm>
              <a:off x="7366408" y="3053298"/>
              <a:ext cx="102870" cy="1028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Aft>
                  <a:spcPts val="900"/>
                </a:spcAft>
                <a:buSzPct val="80000"/>
              </a:pPr>
              <a:endParaRPr lang="en-US" err="1">
                <a:solidFill>
                  <a:schemeClr val="bg1"/>
                </a:solidFill>
              </a:endParaRPr>
            </a:p>
          </p:txBody>
        </p:sp>
        <p:sp>
          <p:nvSpPr>
            <p:cNvPr id="43" name="TextBox 42">
              <a:extLst>
                <a:ext uri="{FF2B5EF4-FFF2-40B4-BE49-F238E27FC236}">
                  <a16:creationId xmlns:a16="http://schemas.microsoft.com/office/drawing/2014/main" id="{A31AEB69-C248-4EA9-EFD9-3871BE64F7E8}"/>
                </a:ext>
              </a:extLst>
            </p:cNvPr>
            <p:cNvSpPr txBox="1"/>
            <p:nvPr/>
          </p:nvSpPr>
          <p:spPr>
            <a:xfrm>
              <a:off x="6746365" y="2905660"/>
              <a:ext cx="1342958" cy="138858"/>
            </a:xfrm>
            <a:prstGeom prst="rect">
              <a:avLst/>
            </a:prstGeom>
            <a:noFill/>
          </p:spPr>
          <p:txBody>
            <a:bodyPr wrap="square" lIns="0" tIns="0" rIns="0" bIns="0" rtlCol="0">
              <a:noAutofit/>
            </a:bodyPr>
            <a:lstStyle/>
            <a:p>
              <a:pPr algn="ctr">
                <a:lnSpc>
                  <a:spcPct val="110000"/>
                </a:lnSpc>
                <a:buClr>
                  <a:schemeClr val="accent1"/>
                </a:buClr>
                <a:buSzPct val="80000"/>
              </a:pPr>
              <a:r>
                <a:rPr lang="en-US" sz="750" dirty="0">
                  <a:solidFill>
                    <a:schemeClr val="accent1"/>
                  </a:solidFill>
                  <a:latin typeface="CiscoSansTT" panose="020B0503020201020303" pitchFamily="34" charset="0"/>
                  <a:cs typeface="CiscoSansTT" panose="020B0503020201020303" pitchFamily="34" charset="0"/>
                </a:rPr>
                <a:t>Validation &amp; Monitoring</a:t>
              </a:r>
            </a:p>
          </p:txBody>
        </p:sp>
        <p:sp>
          <p:nvSpPr>
            <p:cNvPr id="44" name="TextBox 43">
              <a:extLst>
                <a:ext uri="{FF2B5EF4-FFF2-40B4-BE49-F238E27FC236}">
                  <a16:creationId xmlns:a16="http://schemas.microsoft.com/office/drawing/2014/main" id="{EAA8E732-0E05-DA32-9DAF-AD31BE979F40}"/>
                </a:ext>
              </a:extLst>
            </p:cNvPr>
            <p:cNvSpPr txBox="1"/>
            <p:nvPr/>
          </p:nvSpPr>
          <p:spPr>
            <a:xfrm>
              <a:off x="7521666" y="3571685"/>
              <a:ext cx="1113515" cy="804397"/>
            </a:xfrm>
            <a:prstGeom prst="rect">
              <a:avLst/>
            </a:prstGeom>
            <a:noFill/>
          </p:spPr>
          <p:txBody>
            <a:bodyPr wrap="square" lIns="0" tIns="0" rIns="0" bIns="0" rtlCol="0">
              <a:noAutofit/>
            </a:bodyPr>
            <a:lstStyle/>
            <a:p>
              <a:pPr algn="l">
                <a:lnSpc>
                  <a:spcPct val="110000"/>
                </a:lnSpc>
                <a:buClr>
                  <a:schemeClr val="accent1"/>
                </a:buClr>
                <a:buSzPct val="80000"/>
              </a:pPr>
              <a:r>
                <a:rPr lang="en-US" sz="900" dirty="0">
                  <a:solidFill>
                    <a:schemeClr val="bg1"/>
                  </a:solidFill>
                  <a:latin typeface="CiscoSansTT Medium" panose="020B0503020201020303" pitchFamily="34" charset="0"/>
                  <a:cs typeface="CiscoSansTT Medium" panose="020B0503020201020303" pitchFamily="34" charset="0"/>
                </a:rPr>
                <a:t>Continuous monitoring to ensure employee’s device is secure from future threats</a:t>
              </a:r>
            </a:p>
          </p:txBody>
        </p:sp>
        <p:pic>
          <p:nvPicPr>
            <p:cNvPr id="3" name="Graphic 2">
              <a:extLst>
                <a:ext uri="{FF2B5EF4-FFF2-40B4-BE49-F238E27FC236}">
                  <a16:creationId xmlns:a16="http://schemas.microsoft.com/office/drawing/2014/main" id="{B18CD109-9AA7-7D5B-8CBC-199E6AB5B5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5425" y="3204409"/>
              <a:ext cx="348708" cy="348708"/>
            </a:xfrm>
            <a:prstGeom prst="rect">
              <a:avLst/>
            </a:prstGeom>
          </p:spPr>
        </p:pic>
        <p:pic>
          <p:nvPicPr>
            <p:cNvPr id="8" name="Graphic 84">
              <a:extLst>
                <a:ext uri="{FF2B5EF4-FFF2-40B4-BE49-F238E27FC236}">
                  <a16:creationId xmlns:a16="http://schemas.microsoft.com/office/drawing/2014/main" id="{38879AFC-EFE6-B315-47E7-8A33756589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81628" y="3205368"/>
              <a:ext cx="373890" cy="373890"/>
            </a:xfrm>
            <a:prstGeom prst="rect">
              <a:avLst/>
            </a:prstGeom>
          </p:spPr>
        </p:pic>
        <p:pic>
          <p:nvPicPr>
            <p:cNvPr id="11" name="Graphic 10">
              <a:extLst>
                <a:ext uri="{FF2B5EF4-FFF2-40B4-BE49-F238E27FC236}">
                  <a16:creationId xmlns:a16="http://schemas.microsoft.com/office/drawing/2014/main" id="{765AF25F-FD8E-5F17-3D0C-62A115D27D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00011" y="3225136"/>
              <a:ext cx="354400" cy="354400"/>
            </a:xfrm>
            <a:prstGeom prst="rect">
              <a:avLst/>
            </a:prstGeom>
          </p:spPr>
        </p:pic>
        <p:pic>
          <p:nvPicPr>
            <p:cNvPr id="12" name="Picture 90">
              <a:extLst>
                <a:ext uri="{FF2B5EF4-FFF2-40B4-BE49-F238E27FC236}">
                  <a16:creationId xmlns:a16="http://schemas.microsoft.com/office/drawing/2014/main" id="{D41D3672-EC52-7618-ED86-D5C1C879BC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463702" y="3243148"/>
              <a:ext cx="344019" cy="344019"/>
            </a:xfrm>
            <a:prstGeom prst="rect">
              <a:avLst/>
            </a:prstGeom>
          </p:spPr>
        </p:pic>
      </p:grpSp>
    </p:spTree>
    <p:extLst>
      <p:ext uri="{BB962C8B-B14F-4D97-AF65-F5344CB8AC3E}">
        <p14:creationId xmlns:p14="http://schemas.microsoft.com/office/powerpoint/2010/main" val="159937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847319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Cisco Secure Managed Detection &amp; Response (MDR)</a:t>
            </a:r>
            <a:br>
              <a:rPr lang="en-US" dirty="0"/>
            </a:br>
            <a:r>
              <a:rPr lang="en-US" sz="2000" dirty="0"/>
              <a:t> </a:t>
            </a:r>
            <a:br>
              <a:rPr lang="en-US" dirty="0"/>
            </a:br>
            <a:r>
              <a:rPr lang="en-US" sz="1800" dirty="0">
                <a:latin typeface="CiscoSansTT Thin" panose="020B0203020201020303" pitchFamily="34" charset="0"/>
                <a:cs typeface="CiscoSansTT Thin" panose="020B0203020201020303" pitchFamily="34" charset="0"/>
              </a:rPr>
              <a:t>We do it for you.</a:t>
            </a:r>
            <a:endParaRPr lang="en-US" dirty="0">
              <a:latin typeface="CiscoSansTT Thin" panose="020B0203020201020303" pitchFamily="34" charset="0"/>
              <a:cs typeface="CiscoSansTT Thin" panose="020B0203020201020303" pitchFamily="34" charset="0"/>
            </a:endParaRPr>
          </a:p>
        </p:txBody>
      </p:sp>
    </p:spTree>
    <p:extLst>
      <p:ext uri="{BB962C8B-B14F-4D97-AF65-F5344CB8AC3E}">
        <p14:creationId xmlns:p14="http://schemas.microsoft.com/office/powerpoint/2010/main" val="113751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997" y="138588"/>
            <a:ext cx="8257032" cy="731520"/>
          </a:xfrm>
        </p:spPr>
        <p:txBody>
          <a:bodyPr/>
          <a:lstStyle/>
          <a:p>
            <a:r>
              <a:rPr lang="en-US" dirty="0"/>
              <a:t>Cisco Secure MDR</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marL="0" marR="0" lvl="0" indent="0" algn="l"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101820"/>
                </a:solidFill>
                <a:effectLst/>
                <a:uLnTx/>
                <a:uFillTx/>
                <a:latin typeface="CiscoSansTT Light"/>
                <a:ea typeface="ＭＳ Ｐゴシック" charset="0"/>
              </a:rPr>
              <a:t>BRKATO-1557</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6A97DD0-5BE7-4856-A2A9-C42C6688E607}" type="slidenum">
              <a:rPr kumimoji="0" lang="en-US" sz="600" b="0" i="0" u="none" strike="noStrike" kern="1200" cap="none" spc="0" normalizeH="0" baseline="0" noProof="0" smtClean="0">
                <a:ln>
                  <a:noFill/>
                </a:ln>
                <a:solidFill>
                  <a:srgbClr val="101820"/>
                </a:solidFill>
                <a:effectLst/>
                <a:uLnTx/>
                <a:uFillTx/>
                <a:latin typeface="CiscoSansTT Light"/>
                <a:ea typeface="+mn-ea"/>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sz="600" b="0" i="0" u="none" strike="noStrike" kern="1200" cap="none" spc="0" normalizeH="0" baseline="0" noProof="0" dirty="0">
              <a:ln>
                <a:noFill/>
              </a:ln>
              <a:solidFill>
                <a:srgbClr val="101820"/>
              </a:solidFill>
              <a:effectLst/>
              <a:uLnTx/>
              <a:uFillTx/>
              <a:latin typeface="CiscoSansTT Light"/>
              <a:ea typeface="+mn-ea"/>
            </a:endParaRPr>
          </a:p>
        </p:txBody>
      </p:sp>
      <p:sp>
        <p:nvSpPr>
          <p:cNvPr id="449" name="Rounded Rectangle 55">
            <a:extLst>
              <a:ext uri="{FF2B5EF4-FFF2-40B4-BE49-F238E27FC236}">
                <a16:creationId xmlns:a16="http://schemas.microsoft.com/office/drawing/2014/main" id="{F2BDCDC2-185A-E324-9E6A-C3E4871B39AB}"/>
              </a:ext>
            </a:extLst>
          </p:cNvPr>
          <p:cNvSpPr/>
          <p:nvPr/>
        </p:nvSpPr>
        <p:spPr>
          <a:xfrm>
            <a:off x="3257610" y="1463068"/>
            <a:ext cx="1635998" cy="2369732"/>
          </a:xfrm>
          <a:prstGeom prst="roundRect">
            <a:avLst>
              <a:gd name="adj" fmla="val 7925"/>
            </a:avLst>
          </a:prstGeom>
          <a:noFill/>
          <a:ln w="38100" cap="rnd" cmpd="sng" algn="ctr">
            <a:solidFill>
              <a:srgbClr val="6DBD49"/>
            </a:solidFill>
            <a:prstDash val="sysDot"/>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2F446B"/>
              </a:solidFill>
              <a:effectLst/>
              <a:uLnTx/>
              <a:uFillTx/>
              <a:latin typeface="CiscoSansTT ExtraLight"/>
              <a:ea typeface="+mn-ea"/>
              <a:cs typeface="+mn-cs"/>
            </a:endParaRPr>
          </a:p>
        </p:txBody>
      </p:sp>
      <p:sp>
        <p:nvSpPr>
          <p:cNvPr id="450" name="Rounded Rectangle 55">
            <a:extLst>
              <a:ext uri="{FF2B5EF4-FFF2-40B4-BE49-F238E27FC236}">
                <a16:creationId xmlns:a16="http://schemas.microsoft.com/office/drawing/2014/main" id="{66EC9215-3A83-D98E-A761-77B0D1BCA56D}"/>
              </a:ext>
            </a:extLst>
          </p:cNvPr>
          <p:cNvSpPr/>
          <p:nvPr/>
        </p:nvSpPr>
        <p:spPr>
          <a:xfrm>
            <a:off x="1901823" y="2483167"/>
            <a:ext cx="1117187" cy="577508"/>
          </a:xfrm>
          <a:prstGeom prst="roundRect">
            <a:avLst>
              <a:gd name="adj" fmla="val 7925"/>
            </a:avLst>
          </a:prstGeom>
          <a:noFill/>
          <a:ln w="25400" cap="rnd" cmpd="sng" algn="ctr">
            <a:solidFill>
              <a:srgbClr val="6DBD49"/>
            </a:solidFill>
            <a:prstDash val="sysDot"/>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2F446B"/>
              </a:solidFill>
              <a:effectLst/>
              <a:uLnTx/>
              <a:uFillTx/>
              <a:latin typeface="CiscoSansTT ExtraLight"/>
              <a:ea typeface="+mn-ea"/>
              <a:cs typeface="+mn-cs"/>
            </a:endParaRPr>
          </a:p>
        </p:txBody>
      </p:sp>
      <p:sp>
        <p:nvSpPr>
          <p:cNvPr id="451" name="Rounded Rectangle 188">
            <a:extLst>
              <a:ext uri="{FF2B5EF4-FFF2-40B4-BE49-F238E27FC236}">
                <a16:creationId xmlns:a16="http://schemas.microsoft.com/office/drawing/2014/main" id="{2D27ED96-353E-AD8D-1742-D28CC89A4D92}"/>
              </a:ext>
            </a:extLst>
          </p:cNvPr>
          <p:cNvSpPr>
            <a:spLocks/>
          </p:cNvSpPr>
          <p:nvPr/>
        </p:nvSpPr>
        <p:spPr>
          <a:xfrm>
            <a:off x="5108408" y="1393165"/>
            <a:ext cx="3219834" cy="1263475"/>
          </a:xfrm>
          <a:prstGeom prst="roundRect">
            <a:avLst>
              <a:gd name="adj" fmla="val 6675"/>
            </a:avLst>
          </a:prstGeom>
          <a:solidFill>
            <a:srgbClr val="BABABA">
              <a:lumMod val="20000"/>
              <a:lumOff val="80000"/>
              <a:alpha val="85000"/>
            </a:srgbClr>
          </a:solidFill>
          <a:ln w="25400" cap="flat" cmpd="sng" algn="ctr">
            <a:noFill/>
            <a:prstDash val="solid"/>
          </a:ln>
          <a:effectLst/>
        </p:spPr>
        <p:txBody>
          <a:bodyPr rtlCol="0" anchor="ctr"/>
          <a:lstStyle/>
          <a:p>
            <a:pPr marL="0" marR="0" lvl="0" indent="0" algn="ctr" defTabSz="457178"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14284A"/>
              </a:solidFill>
              <a:effectLst/>
              <a:uLnTx/>
              <a:uFillTx/>
              <a:latin typeface="CiscoSansTT ExtraLight"/>
              <a:cs typeface="CiscoSansTT ExtraLight" panose="020B0303020201020303" pitchFamily="34" charset="0"/>
            </a:endParaRPr>
          </a:p>
        </p:txBody>
      </p:sp>
      <p:sp>
        <p:nvSpPr>
          <p:cNvPr id="452" name="Freeform 57">
            <a:extLst>
              <a:ext uri="{FF2B5EF4-FFF2-40B4-BE49-F238E27FC236}">
                <a16:creationId xmlns:a16="http://schemas.microsoft.com/office/drawing/2014/main" id="{8BCC651E-0B26-E17D-FE9D-1C6BCBF7CF45}"/>
              </a:ext>
            </a:extLst>
          </p:cNvPr>
          <p:cNvSpPr>
            <a:spLocks noChangeAspect="1"/>
          </p:cNvSpPr>
          <p:nvPr/>
        </p:nvSpPr>
        <p:spPr bwMode="auto">
          <a:xfrm flipH="1">
            <a:off x="6348879" y="903591"/>
            <a:ext cx="741789" cy="407485"/>
          </a:xfrm>
          <a:custGeom>
            <a:avLst/>
            <a:gdLst>
              <a:gd name="connsiteX0" fmla="*/ 733902 w 1210718"/>
              <a:gd name="connsiteY0" fmla="*/ 0 h 599742"/>
              <a:gd name="connsiteX1" fmla="*/ 882562 w 1210718"/>
              <a:gd name="connsiteY1" fmla="*/ 0 h 599742"/>
              <a:gd name="connsiteX2" fmla="*/ 1015293 w 1210718"/>
              <a:gd name="connsiteY2" fmla="*/ 127622 h 599742"/>
              <a:gd name="connsiteX3" fmla="*/ 1006776 w 1210718"/>
              <a:gd name="connsiteY3" fmla="*/ 170827 h 599742"/>
              <a:gd name="connsiteX4" fmla="*/ 1046952 w 1210718"/>
              <a:gd name="connsiteY4" fmla="*/ 178771 h 599742"/>
              <a:gd name="connsiteX5" fmla="*/ 1127605 w 1210718"/>
              <a:gd name="connsiteY5" fmla="*/ 301408 h 599742"/>
              <a:gd name="connsiteX6" fmla="*/ 1118155 w 1210718"/>
              <a:gd name="connsiteY6" fmla="*/ 346509 h 599742"/>
              <a:gd name="connsiteX7" fmla="*/ 1132310 w 1210718"/>
              <a:gd name="connsiteY7" fmla="*/ 349483 h 599742"/>
              <a:gd name="connsiteX8" fmla="*/ 1210718 w 1210718"/>
              <a:gd name="connsiteY8" fmla="*/ 472120 h 599742"/>
              <a:gd name="connsiteX9" fmla="*/ 1083274 w 1210718"/>
              <a:gd name="connsiteY9" fmla="*/ 599742 h 599742"/>
              <a:gd name="connsiteX10" fmla="*/ 127444 w 1210718"/>
              <a:gd name="connsiteY10" fmla="*/ 599742 h 599742"/>
              <a:gd name="connsiteX11" fmla="*/ 0 w 1210718"/>
              <a:gd name="connsiteY11" fmla="*/ 472120 h 599742"/>
              <a:gd name="connsiteX12" fmla="*/ 127444 w 1210718"/>
              <a:gd name="connsiteY12" fmla="*/ 339180 h 599742"/>
              <a:gd name="connsiteX13" fmla="*/ 275151 w 1210718"/>
              <a:gd name="connsiteY13" fmla="*/ 339180 h 599742"/>
              <a:gd name="connsiteX14" fmla="*/ 267300 w 1210718"/>
              <a:gd name="connsiteY14" fmla="*/ 301408 h 599742"/>
              <a:gd name="connsiteX15" fmla="*/ 394753 w 1210718"/>
              <a:gd name="connsiteY15" fmla="*/ 168468 h 599742"/>
              <a:gd name="connsiteX16" fmla="*/ 592829 w 1210718"/>
              <a:gd name="connsiteY16" fmla="*/ 168468 h 599742"/>
              <a:gd name="connsiteX17" fmla="*/ 614468 w 1210718"/>
              <a:gd name="connsiteY17" fmla="*/ 168468 h 599742"/>
              <a:gd name="connsiteX18" fmla="*/ 606480 w 1210718"/>
              <a:gd name="connsiteY18" fmla="*/ 127622 h 599742"/>
              <a:gd name="connsiteX19" fmla="*/ 733902 w 1210718"/>
              <a:gd name="connsiteY19" fmla="*/ 0 h 5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0718" h="599742">
                <a:moveTo>
                  <a:pt x="733902" y="0"/>
                </a:moveTo>
                <a:cubicBezTo>
                  <a:pt x="882562" y="0"/>
                  <a:pt x="882562" y="0"/>
                  <a:pt x="882562" y="0"/>
                </a:cubicBezTo>
                <a:cubicBezTo>
                  <a:pt x="956891" y="0"/>
                  <a:pt x="1015293" y="58493"/>
                  <a:pt x="1015293" y="127622"/>
                </a:cubicBezTo>
                <a:lnTo>
                  <a:pt x="1006776" y="170827"/>
                </a:lnTo>
                <a:lnTo>
                  <a:pt x="1046952" y="178771"/>
                </a:lnTo>
                <a:cubicBezTo>
                  <a:pt x="1094746" y="198712"/>
                  <a:pt x="1127605" y="245573"/>
                  <a:pt x="1127605" y="301408"/>
                </a:cubicBezTo>
                <a:lnTo>
                  <a:pt x="1118155" y="346509"/>
                </a:lnTo>
                <a:lnTo>
                  <a:pt x="1132310" y="349483"/>
                </a:lnTo>
                <a:cubicBezTo>
                  <a:pt x="1177862" y="369424"/>
                  <a:pt x="1210718" y="416285"/>
                  <a:pt x="1210718" y="472120"/>
                </a:cubicBezTo>
                <a:cubicBezTo>
                  <a:pt x="1210718" y="541249"/>
                  <a:pt x="1152306" y="599742"/>
                  <a:pt x="1083274" y="599742"/>
                </a:cubicBezTo>
                <a:cubicBezTo>
                  <a:pt x="127444" y="599742"/>
                  <a:pt x="127444" y="599742"/>
                  <a:pt x="127444" y="599742"/>
                </a:cubicBezTo>
                <a:cubicBezTo>
                  <a:pt x="58412" y="599742"/>
                  <a:pt x="0" y="541249"/>
                  <a:pt x="0" y="472120"/>
                </a:cubicBezTo>
                <a:cubicBezTo>
                  <a:pt x="0" y="397674"/>
                  <a:pt x="58412" y="339180"/>
                  <a:pt x="127444" y="339180"/>
                </a:cubicBezTo>
                <a:lnTo>
                  <a:pt x="275151" y="339180"/>
                </a:lnTo>
                <a:lnTo>
                  <a:pt x="267300" y="301408"/>
                </a:lnTo>
                <a:cubicBezTo>
                  <a:pt x="267300" y="226961"/>
                  <a:pt x="325716" y="168468"/>
                  <a:pt x="394753" y="168468"/>
                </a:cubicBezTo>
                <a:cubicBezTo>
                  <a:pt x="469764" y="168468"/>
                  <a:pt x="535399" y="168468"/>
                  <a:pt x="592829" y="168468"/>
                </a:cubicBezTo>
                <a:lnTo>
                  <a:pt x="614468" y="168468"/>
                </a:lnTo>
                <a:lnTo>
                  <a:pt x="606480" y="127622"/>
                </a:lnTo>
                <a:cubicBezTo>
                  <a:pt x="606480" y="58493"/>
                  <a:pt x="664882" y="0"/>
                  <a:pt x="733902" y="0"/>
                </a:cubicBezTo>
                <a:close/>
              </a:path>
            </a:pathLst>
          </a:custGeom>
          <a:solidFill>
            <a:srgbClr val="BABABA">
              <a:lumMod val="40000"/>
              <a:lumOff val="60000"/>
            </a:srgbClr>
          </a:solidFill>
          <a:ln>
            <a:noFill/>
          </a:ln>
        </p:spPr>
        <p:txBody>
          <a:bodyPr vert="horz" wrap="square" lIns="0" tIns="34290" rIns="68580" bIns="34290" numCol="1" anchor="b" anchorCtr="0" compatLnSpc="1">
            <a:prstTxWarp prst="textNoShape">
              <a:avLst/>
            </a:prstTxWarp>
            <a:noAutofit/>
          </a:bodyPr>
          <a:lstStyle/>
          <a:p>
            <a:pPr marL="0" marR="0" lvl="0" indent="0" algn="ctr" defTabSz="342866"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rgbClr val="676767"/>
              </a:solidFill>
              <a:effectLst/>
              <a:uLnTx/>
              <a:uFillTx/>
              <a:latin typeface="CiscoSansTT ExtraLight"/>
              <a:cs typeface="+mn-cs"/>
            </a:endParaRPr>
          </a:p>
        </p:txBody>
      </p:sp>
      <p:pic>
        <p:nvPicPr>
          <p:cNvPr id="453" name="Picture 452" descr="A close up of a logo&#10;&#10;Description automatically generated">
            <a:extLst>
              <a:ext uri="{FF2B5EF4-FFF2-40B4-BE49-F238E27FC236}">
                <a16:creationId xmlns:a16="http://schemas.microsoft.com/office/drawing/2014/main" id="{F5FCF639-C196-7B4D-3C16-593A0B15C9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501890" y="1109445"/>
            <a:ext cx="364556" cy="364738"/>
          </a:xfrm>
          <a:prstGeom prst="rect">
            <a:avLst/>
          </a:prstGeom>
        </p:spPr>
      </p:pic>
      <p:sp>
        <p:nvSpPr>
          <p:cNvPr id="454" name="Rectangle 453">
            <a:extLst>
              <a:ext uri="{FF2B5EF4-FFF2-40B4-BE49-F238E27FC236}">
                <a16:creationId xmlns:a16="http://schemas.microsoft.com/office/drawing/2014/main" id="{B1CAD384-83B1-FFD4-C7A6-B09CF363975B}"/>
              </a:ext>
            </a:extLst>
          </p:cNvPr>
          <p:cNvSpPr/>
          <p:nvPr/>
        </p:nvSpPr>
        <p:spPr>
          <a:xfrm>
            <a:off x="5444149" y="4066042"/>
            <a:ext cx="827298" cy="122066"/>
          </a:xfrm>
          <a:prstGeom prst="rect">
            <a:avLst/>
          </a:prstGeom>
        </p:spPr>
        <p:txBody>
          <a:bodyPr wrap="none" lIns="0" tIns="0" rIns="0" bIns="0" anchor="ctr">
            <a:noAutofit/>
          </a:bodyPr>
          <a:lstStyle/>
          <a:p>
            <a:pPr algn="ctr" defTabSz="685698">
              <a:defRPr/>
            </a:pPr>
            <a:r>
              <a:rPr lang="en-US" sz="900" dirty="0">
                <a:solidFill>
                  <a:srgbClr val="2F446B"/>
                </a:solidFill>
                <a:latin typeface="CiscoSansTT ExtraLight" panose="020B0303020201020303" pitchFamily="34" charset="0"/>
                <a:cs typeface="CiscoSansTT ExtraLight" panose="020B0303020201020303" pitchFamily="34" charset="0"/>
              </a:rPr>
              <a:t>Investigators</a:t>
            </a:r>
          </a:p>
        </p:txBody>
      </p:sp>
      <p:sp>
        <p:nvSpPr>
          <p:cNvPr id="455" name="TextBox 454">
            <a:extLst>
              <a:ext uri="{FF2B5EF4-FFF2-40B4-BE49-F238E27FC236}">
                <a16:creationId xmlns:a16="http://schemas.microsoft.com/office/drawing/2014/main" id="{58F2CD74-583A-0AD1-4FBB-F303088002F0}"/>
              </a:ext>
            </a:extLst>
          </p:cNvPr>
          <p:cNvSpPr txBox="1"/>
          <p:nvPr/>
        </p:nvSpPr>
        <p:spPr>
          <a:xfrm>
            <a:off x="6345878" y="4011626"/>
            <a:ext cx="855170" cy="230832"/>
          </a:xfrm>
          <a:prstGeom prst="rect">
            <a:avLst/>
          </a:prstGeom>
          <a:noFill/>
        </p:spPr>
        <p:txBody>
          <a:bodyPr wrap="square" rtlCol="0">
            <a:spAutoFit/>
          </a:bodyPr>
          <a:lstStyle/>
          <a:p>
            <a:pPr algn="ctr" defTabSz="914310" fontAlgn="auto">
              <a:spcBef>
                <a:spcPts val="0"/>
              </a:spcBef>
              <a:spcAft>
                <a:spcPts val="0"/>
              </a:spcAft>
              <a:defRPr/>
            </a:pPr>
            <a:r>
              <a:rPr lang="en-US" sz="900" dirty="0">
                <a:solidFill>
                  <a:srgbClr val="2F446B"/>
                </a:solidFill>
                <a:latin typeface="CiscoSansTT ExtraLight" panose="020B0303020201020303" pitchFamily="34" charset="0"/>
                <a:cs typeface="CiscoSansTT ExtraLight" panose="020B0303020201020303" pitchFamily="34" charset="0"/>
              </a:rPr>
              <a:t>Researchers</a:t>
            </a:r>
          </a:p>
        </p:txBody>
      </p:sp>
      <p:sp>
        <p:nvSpPr>
          <p:cNvPr id="456" name="Rectangle 455">
            <a:extLst>
              <a:ext uri="{FF2B5EF4-FFF2-40B4-BE49-F238E27FC236}">
                <a16:creationId xmlns:a16="http://schemas.microsoft.com/office/drawing/2014/main" id="{51F2AD04-E5E8-5A11-B001-8253AE5BBCF5}"/>
              </a:ext>
            </a:extLst>
          </p:cNvPr>
          <p:cNvSpPr/>
          <p:nvPr/>
        </p:nvSpPr>
        <p:spPr>
          <a:xfrm>
            <a:off x="7270211" y="4088201"/>
            <a:ext cx="780031" cy="77747"/>
          </a:xfrm>
          <a:prstGeom prst="rect">
            <a:avLst/>
          </a:prstGeom>
          <a:noFill/>
        </p:spPr>
        <p:txBody>
          <a:bodyPr wrap="none" lIns="0" tIns="0" rIns="0" bIns="0" anchor="ctr">
            <a:noAutofit/>
          </a:bodyPr>
          <a:lstStyle/>
          <a:p>
            <a:pPr algn="ctr" defTabSz="685698">
              <a:defRPr/>
            </a:pPr>
            <a:r>
              <a:rPr lang="en-US" sz="900" dirty="0">
                <a:solidFill>
                  <a:srgbClr val="2F446B"/>
                </a:solidFill>
                <a:latin typeface="CiscoSansTT ExtraLight" panose="020B0303020201020303" pitchFamily="34" charset="0"/>
                <a:cs typeface="CiscoSansTT ExtraLight" panose="020B0303020201020303" pitchFamily="34" charset="0"/>
              </a:rPr>
              <a:t>Responders</a:t>
            </a:r>
          </a:p>
        </p:txBody>
      </p:sp>
      <p:sp>
        <p:nvSpPr>
          <p:cNvPr id="457" name="TextBox 456">
            <a:extLst>
              <a:ext uri="{FF2B5EF4-FFF2-40B4-BE49-F238E27FC236}">
                <a16:creationId xmlns:a16="http://schemas.microsoft.com/office/drawing/2014/main" id="{C3D0EE18-EA29-6E54-32FC-1B2F57222247}"/>
              </a:ext>
            </a:extLst>
          </p:cNvPr>
          <p:cNvSpPr txBox="1"/>
          <p:nvPr/>
        </p:nvSpPr>
        <p:spPr>
          <a:xfrm>
            <a:off x="5084369" y="1669066"/>
            <a:ext cx="3267914"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142" fontAlgn="auto">
              <a:spcBef>
                <a:spcPts val="0"/>
              </a:spcBef>
              <a:spcAft>
                <a:spcPts val="0"/>
              </a:spcAft>
              <a:defRPr/>
            </a:pPr>
            <a:r>
              <a:rPr lang="en-US" sz="750" dirty="0">
                <a:solidFill>
                  <a:srgbClr val="2F446B"/>
                </a:solidFill>
                <a:latin typeface="CiscoSansTT Light"/>
                <a:ea typeface="ＭＳ Ｐゴシック"/>
                <a:cs typeface="+mn-cs"/>
              </a:rPr>
              <a:t>Aggregation / Correlation / Threat intelligence / Machine learning</a:t>
            </a:r>
            <a:endParaRPr lang="en-US" sz="750" dirty="0">
              <a:solidFill>
                <a:srgbClr val="2F446B"/>
              </a:solidFill>
              <a:latin typeface="CiscoSansTT Light"/>
              <a:cs typeface="+mn-cs"/>
            </a:endParaRPr>
          </a:p>
        </p:txBody>
      </p:sp>
      <p:sp>
        <p:nvSpPr>
          <p:cNvPr id="458" name="TextBox 457">
            <a:extLst>
              <a:ext uri="{FF2B5EF4-FFF2-40B4-BE49-F238E27FC236}">
                <a16:creationId xmlns:a16="http://schemas.microsoft.com/office/drawing/2014/main" id="{A84DBD41-AF05-60BE-E109-EF94A1E0FE8A}"/>
              </a:ext>
            </a:extLst>
          </p:cNvPr>
          <p:cNvSpPr txBox="1"/>
          <p:nvPr/>
        </p:nvSpPr>
        <p:spPr>
          <a:xfrm>
            <a:off x="5574180" y="2133499"/>
            <a:ext cx="959267" cy="207749"/>
          </a:xfrm>
          <a:prstGeom prst="rect">
            <a:avLst/>
          </a:prstGeom>
          <a:noFill/>
        </p:spPr>
        <p:txBody>
          <a:bodyPr wrap="square" rtlCol="0">
            <a:spAutoFit/>
          </a:bodyPr>
          <a:lstStyle/>
          <a:p>
            <a:pPr algn="ctr" defTabSz="457142" fontAlgn="auto">
              <a:spcBef>
                <a:spcPts val="0"/>
              </a:spcBef>
              <a:spcAft>
                <a:spcPts val="0"/>
              </a:spcAft>
              <a:defRPr/>
            </a:pPr>
            <a:r>
              <a:rPr lang="en-US" sz="750" dirty="0">
                <a:solidFill>
                  <a:srgbClr val="2F446B"/>
                </a:solidFill>
                <a:latin typeface="CiscoSansTT ExtraLight"/>
                <a:cs typeface="+mn-cs"/>
              </a:rPr>
              <a:t>Collector</a:t>
            </a:r>
          </a:p>
        </p:txBody>
      </p:sp>
      <p:grpSp>
        <p:nvGrpSpPr>
          <p:cNvPr id="459" name="Group 458">
            <a:extLst>
              <a:ext uri="{FF2B5EF4-FFF2-40B4-BE49-F238E27FC236}">
                <a16:creationId xmlns:a16="http://schemas.microsoft.com/office/drawing/2014/main" id="{6EE12D0E-7723-FDBC-5120-737DDF724F4E}"/>
              </a:ext>
            </a:extLst>
          </p:cNvPr>
          <p:cNvGrpSpPr/>
          <p:nvPr/>
        </p:nvGrpSpPr>
        <p:grpSpPr>
          <a:xfrm>
            <a:off x="5874752" y="1906598"/>
            <a:ext cx="256694" cy="255275"/>
            <a:chOff x="8246918" y="2937967"/>
            <a:chExt cx="342259" cy="340367"/>
          </a:xfrm>
          <a:solidFill>
            <a:srgbClr val="0D274D"/>
          </a:solidFill>
        </p:grpSpPr>
        <p:sp>
          <p:nvSpPr>
            <p:cNvPr id="460" name="Freeform: Shape 419">
              <a:extLst>
                <a:ext uri="{FF2B5EF4-FFF2-40B4-BE49-F238E27FC236}">
                  <a16:creationId xmlns:a16="http://schemas.microsoft.com/office/drawing/2014/main" id="{BC20B1E7-F1F4-4FB3-09A2-9A69FF625A1E}"/>
                </a:ext>
              </a:extLst>
            </p:cNvPr>
            <p:cNvSpPr/>
            <p:nvPr/>
          </p:nvSpPr>
          <p:spPr>
            <a:xfrm>
              <a:off x="8246918" y="3113034"/>
              <a:ext cx="154331" cy="165300"/>
            </a:xfrm>
            <a:custGeom>
              <a:avLst/>
              <a:gdLst>
                <a:gd name="connsiteX0" fmla="*/ 124370 w 245983"/>
                <a:gd name="connsiteY0" fmla="*/ 0 h 245983"/>
                <a:gd name="connsiteX1" fmla="*/ 131719 w 245983"/>
                <a:gd name="connsiteY1" fmla="*/ 240 h 245983"/>
                <a:gd name="connsiteX2" fmla="*/ 139053 w 245983"/>
                <a:gd name="connsiteY2" fmla="*/ 881 h 245983"/>
                <a:gd name="connsiteX3" fmla="*/ 137872 w 245983"/>
                <a:gd name="connsiteY3" fmla="*/ 11303 h 245983"/>
                <a:gd name="connsiteX4" fmla="*/ 139105 w 245983"/>
                <a:gd name="connsiteY4" fmla="*/ 872 h 245983"/>
                <a:gd name="connsiteX5" fmla="*/ 147581 w 245983"/>
                <a:gd name="connsiteY5" fmla="*/ 7291 h 245983"/>
                <a:gd name="connsiteX6" fmla="*/ 152643 w 245983"/>
                <a:gd name="connsiteY6" fmla="*/ 18473 h 245983"/>
                <a:gd name="connsiteX7" fmla="*/ 161754 w 245983"/>
                <a:gd name="connsiteY7" fmla="*/ 35841 h 245983"/>
                <a:gd name="connsiteX8" fmla="*/ 180886 w 245983"/>
                <a:gd name="connsiteY8" fmla="*/ 29767 h 245983"/>
                <a:gd name="connsiteX9" fmla="*/ 192022 w 245983"/>
                <a:gd name="connsiteY9" fmla="*/ 25476 h 245983"/>
                <a:gd name="connsiteX10" fmla="*/ 192022 w 245983"/>
                <a:gd name="connsiteY10" fmla="*/ 25476 h 245983"/>
                <a:gd name="connsiteX11" fmla="*/ 202827 w 245983"/>
                <a:gd name="connsiteY11" fmla="*/ 27936 h 245983"/>
                <a:gd name="connsiteX12" fmla="*/ 212314 w 245983"/>
                <a:gd name="connsiteY12" fmla="*/ 36439 h 245983"/>
                <a:gd name="connsiteX13" fmla="*/ 221506 w 245983"/>
                <a:gd name="connsiteY13" fmla="*/ 46794 h 245983"/>
                <a:gd name="connsiteX14" fmla="*/ 221549 w 245983"/>
                <a:gd name="connsiteY14" fmla="*/ 46761 h 245983"/>
                <a:gd name="connsiteX15" fmla="*/ 223131 w 245983"/>
                <a:gd name="connsiteY15" fmla="*/ 57141 h 245983"/>
                <a:gd name="connsiteX16" fmla="*/ 218980 w 245983"/>
                <a:gd name="connsiteY16" fmla="*/ 67876 h 245983"/>
                <a:gd name="connsiteX17" fmla="*/ 212906 w 245983"/>
                <a:gd name="connsiteY17" fmla="*/ 87008 h 245983"/>
                <a:gd name="connsiteX18" fmla="*/ 230274 w 245983"/>
                <a:gd name="connsiteY18" fmla="*/ 96119 h 245983"/>
                <a:gd name="connsiteX19" fmla="*/ 242163 w 245983"/>
                <a:gd name="connsiteY19" fmla="*/ 101530 h 245983"/>
                <a:gd name="connsiteX20" fmla="*/ 237444 w 245983"/>
                <a:gd name="connsiteY20" fmla="*/ 110884 h 245983"/>
                <a:gd name="connsiteX21" fmla="*/ 242190 w 245983"/>
                <a:gd name="connsiteY21" fmla="*/ 101518 h 245983"/>
                <a:gd name="connsiteX22" fmla="*/ 247924 w 245983"/>
                <a:gd name="connsiteY22" fmla="*/ 110146 h 245983"/>
                <a:gd name="connsiteX23" fmla="*/ 248507 w 245983"/>
                <a:gd name="connsiteY23" fmla="*/ 117024 h 245983"/>
                <a:gd name="connsiteX24" fmla="*/ 248747 w 245983"/>
                <a:gd name="connsiteY24" fmla="*/ 124376 h 245983"/>
                <a:gd name="connsiteX25" fmla="*/ 248507 w 245983"/>
                <a:gd name="connsiteY25" fmla="*/ 131725 h 245983"/>
                <a:gd name="connsiteX26" fmla="*/ 247866 w 245983"/>
                <a:gd name="connsiteY26" fmla="*/ 139056 h 245983"/>
                <a:gd name="connsiteX27" fmla="*/ 247866 w 245983"/>
                <a:gd name="connsiteY27" fmla="*/ 139099 h 245983"/>
                <a:gd name="connsiteX28" fmla="*/ 241449 w 245983"/>
                <a:gd name="connsiteY28" fmla="*/ 147575 h 245983"/>
                <a:gd name="connsiteX29" fmla="*/ 230264 w 245983"/>
                <a:gd name="connsiteY29" fmla="*/ 152634 h 245983"/>
                <a:gd name="connsiteX30" fmla="*/ 212897 w 245983"/>
                <a:gd name="connsiteY30" fmla="*/ 161744 h 245983"/>
                <a:gd name="connsiteX31" fmla="*/ 218970 w 245983"/>
                <a:gd name="connsiteY31" fmla="*/ 180876 h 245983"/>
                <a:gd name="connsiteX32" fmla="*/ 223262 w 245983"/>
                <a:gd name="connsiteY32" fmla="*/ 192016 h 245983"/>
                <a:gd name="connsiteX33" fmla="*/ 223262 w 245983"/>
                <a:gd name="connsiteY33" fmla="*/ 192016 h 245983"/>
                <a:gd name="connsiteX34" fmla="*/ 220805 w 245983"/>
                <a:gd name="connsiteY34" fmla="*/ 202818 h 245983"/>
                <a:gd name="connsiteX35" fmla="*/ 212302 w 245983"/>
                <a:gd name="connsiteY35" fmla="*/ 212305 h 245983"/>
                <a:gd name="connsiteX36" fmla="*/ 201949 w 245983"/>
                <a:gd name="connsiteY36" fmla="*/ 221500 h 245983"/>
                <a:gd name="connsiteX37" fmla="*/ 201982 w 245983"/>
                <a:gd name="connsiteY37" fmla="*/ 221540 h 245983"/>
                <a:gd name="connsiteX38" fmla="*/ 191587 w 245983"/>
                <a:gd name="connsiteY38" fmla="*/ 223119 h 245983"/>
                <a:gd name="connsiteX39" fmla="*/ 180864 w 245983"/>
                <a:gd name="connsiteY39" fmla="*/ 218977 h 245983"/>
                <a:gd name="connsiteX40" fmla="*/ 161732 w 245983"/>
                <a:gd name="connsiteY40" fmla="*/ 212903 h 245983"/>
                <a:gd name="connsiteX41" fmla="*/ 152622 w 245983"/>
                <a:gd name="connsiteY41" fmla="*/ 230267 h 245983"/>
                <a:gd name="connsiteX42" fmla="*/ 147207 w 245983"/>
                <a:gd name="connsiteY42" fmla="*/ 242160 h 245983"/>
                <a:gd name="connsiteX43" fmla="*/ 137872 w 245983"/>
                <a:gd name="connsiteY43" fmla="*/ 237440 h 245983"/>
                <a:gd name="connsiteX44" fmla="*/ 147244 w 245983"/>
                <a:gd name="connsiteY44" fmla="*/ 242184 h 245983"/>
                <a:gd name="connsiteX45" fmla="*/ 138616 w 245983"/>
                <a:gd name="connsiteY45" fmla="*/ 247914 h 245983"/>
                <a:gd name="connsiteX46" fmla="*/ 131735 w 245983"/>
                <a:gd name="connsiteY46" fmla="*/ 248498 h 245983"/>
                <a:gd name="connsiteX47" fmla="*/ 124382 w 245983"/>
                <a:gd name="connsiteY47" fmla="*/ 248737 h 245983"/>
                <a:gd name="connsiteX48" fmla="*/ 117033 w 245983"/>
                <a:gd name="connsiteY48" fmla="*/ 248498 h 245983"/>
                <a:gd name="connsiteX49" fmla="*/ 109702 w 245983"/>
                <a:gd name="connsiteY49" fmla="*/ 247860 h 245983"/>
                <a:gd name="connsiteX50" fmla="*/ 110893 w 245983"/>
                <a:gd name="connsiteY50" fmla="*/ 237440 h 245983"/>
                <a:gd name="connsiteX51" fmla="*/ 109660 w 245983"/>
                <a:gd name="connsiteY51" fmla="*/ 247869 h 245983"/>
                <a:gd name="connsiteX52" fmla="*/ 101184 w 245983"/>
                <a:gd name="connsiteY52" fmla="*/ 241449 h 245983"/>
                <a:gd name="connsiteX53" fmla="*/ 96125 w 245983"/>
                <a:gd name="connsiteY53" fmla="*/ 230264 h 245983"/>
                <a:gd name="connsiteX54" fmla="*/ 87014 w 245983"/>
                <a:gd name="connsiteY54" fmla="*/ 212900 h 245983"/>
                <a:gd name="connsiteX55" fmla="*/ 67882 w 245983"/>
                <a:gd name="connsiteY55" fmla="*/ 218973 h 245983"/>
                <a:gd name="connsiteX56" fmla="*/ 56743 w 245983"/>
                <a:gd name="connsiteY56" fmla="*/ 223261 h 245983"/>
                <a:gd name="connsiteX57" fmla="*/ 56743 w 245983"/>
                <a:gd name="connsiteY57" fmla="*/ 223261 h 245983"/>
                <a:gd name="connsiteX58" fmla="*/ 45941 w 245983"/>
                <a:gd name="connsiteY58" fmla="*/ 220799 h 245983"/>
                <a:gd name="connsiteX59" fmla="*/ 36442 w 245983"/>
                <a:gd name="connsiteY59" fmla="*/ 212317 h 245983"/>
                <a:gd name="connsiteX60" fmla="*/ 27246 w 245983"/>
                <a:gd name="connsiteY60" fmla="*/ 201967 h 245983"/>
                <a:gd name="connsiteX61" fmla="*/ 27204 w 245983"/>
                <a:gd name="connsiteY61" fmla="*/ 202001 h 245983"/>
                <a:gd name="connsiteX62" fmla="*/ 25625 w 245983"/>
                <a:gd name="connsiteY62" fmla="*/ 191606 h 245983"/>
                <a:gd name="connsiteX63" fmla="*/ 29773 w 245983"/>
                <a:gd name="connsiteY63" fmla="*/ 180880 h 245983"/>
                <a:gd name="connsiteX64" fmla="*/ 35847 w 245983"/>
                <a:gd name="connsiteY64" fmla="*/ 161748 h 245983"/>
                <a:gd name="connsiteX65" fmla="*/ 18479 w 245983"/>
                <a:gd name="connsiteY65" fmla="*/ 152637 h 245983"/>
                <a:gd name="connsiteX66" fmla="*/ 6590 w 245983"/>
                <a:gd name="connsiteY66" fmla="*/ 147225 h 245983"/>
                <a:gd name="connsiteX67" fmla="*/ 11309 w 245983"/>
                <a:gd name="connsiteY67" fmla="*/ 137872 h 245983"/>
                <a:gd name="connsiteX68" fmla="*/ 6563 w 245983"/>
                <a:gd name="connsiteY68" fmla="*/ 147241 h 245983"/>
                <a:gd name="connsiteX69" fmla="*/ 829 w 245983"/>
                <a:gd name="connsiteY69" fmla="*/ 138610 h 245983"/>
                <a:gd name="connsiteX70" fmla="*/ 246 w 245983"/>
                <a:gd name="connsiteY70" fmla="*/ 131732 h 245983"/>
                <a:gd name="connsiteX71" fmla="*/ 0 w 245983"/>
                <a:gd name="connsiteY71" fmla="*/ 124370 h 245983"/>
                <a:gd name="connsiteX72" fmla="*/ 240 w 245983"/>
                <a:gd name="connsiteY72" fmla="*/ 117021 h 245983"/>
                <a:gd name="connsiteX73" fmla="*/ 881 w 245983"/>
                <a:gd name="connsiteY73" fmla="*/ 109687 h 245983"/>
                <a:gd name="connsiteX74" fmla="*/ 11303 w 245983"/>
                <a:gd name="connsiteY74" fmla="*/ 110878 h 245983"/>
                <a:gd name="connsiteX75" fmla="*/ 872 w 245983"/>
                <a:gd name="connsiteY75" fmla="*/ 109663 h 245983"/>
                <a:gd name="connsiteX76" fmla="*/ 7288 w 245983"/>
                <a:gd name="connsiteY76" fmla="*/ 101169 h 245983"/>
                <a:gd name="connsiteX77" fmla="*/ 18470 w 245983"/>
                <a:gd name="connsiteY77" fmla="*/ 96110 h 245983"/>
                <a:gd name="connsiteX78" fmla="*/ 35838 w 245983"/>
                <a:gd name="connsiteY78" fmla="*/ 86999 h 245983"/>
                <a:gd name="connsiteX79" fmla="*/ 29764 w 245983"/>
                <a:gd name="connsiteY79" fmla="*/ 67867 h 245983"/>
                <a:gd name="connsiteX80" fmla="*/ 25473 w 245983"/>
                <a:gd name="connsiteY80" fmla="*/ 56728 h 245983"/>
                <a:gd name="connsiteX81" fmla="*/ 25473 w 245983"/>
                <a:gd name="connsiteY81" fmla="*/ 56728 h 245983"/>
                <a:gd name="connsiteX82" fmla="*/ 27933 w 245983"/>
                <a:gd name="connsiteY82" fmla="*/ 45926 h 245983"/>
                <a:gd name="connsiteX83" fmla="*/ 36442 w 245983"/>
                <a:gd name="connsiteY83" fmla="*/ 36436 h 245983"/>
                <a:gd name="connsiteX84" fmla="*/ 46767 w 245983"/>
                <a:gd name="connsiteY84" fmla="*/ 27243 h 245983"/>
                <a:gd name="connsiteX85" fmla="*/ 46737 w 245983"/>
                <a:gd name="connsiteY85" fmla="*/ 27201 h 245983"/>
                <a:gd name="connsiteX86" fmla="*/ 57129 w 245983"/>
                <a:gd name="connsiteY86" fmla="*/ 25625 h 245983"/>
                <a:gd name="connsiteX87" fmla="*/ 67855 w 245983"/>
                <a:gd name="connsiteY87" fmla="*/ 29770 h 245983"/>
                <a:gd name="connsiteX88" fmla="*/ 86987 w 245983"/>
                <a:gd name="connsiteY88" fmla="*/ 35844 h 245983"/>
                <a:gd name="connsiteX89" fmla="*/ 96097 w 245983"/>
                <a:gd name="connsiteY89" fmla="*/ 18476 h 245983"/>
                <a:gd name="connsiteX90" fmla="*/ 101512 w 245983"/>
                <a:gd name="connsiteY90" fmla="*/ 6587 h 245983"/>
                <a:gd name="connsiteX91" fmla="*/ 110865 w 245983"/>
                <a:gd name="connsiteY91" fmla="*/ 11306 h 245983"/>
                <a:gd name="connsiteX92" fmla="*/ 101497 w 245983"/>
                <a:gd name="connsiteY92" fmla="*/ 6557 h 245983"/>
                <a:gd name="connsiteX93" fmla="*/ 110124 w 245983"/>
                <a:gd name="connsiteY93" fmla="*/ 829 h 245983"/>
                <a:gd name="connsiteX94" fmla="*/ 117003 w 245983"/>
                <a:gd name="connsiteY94" fmla="*/ 243 h 245983"/>
                <a:gd name="connsiteX95" fmla="*/ 124355 w 245983"/>
                <a:gd name="connsiteY95" fmla="*/ 3 h 245983"/>
                <a:gd name="connsiteX96" fmla="*/ 130489 w 245983"/>
                <a:gd name="connsiteY96" fmla="*/ 21164 h 245983"/>
                <a:gd name="connsiteX97" fmla="*/ 124370 w 245983"/>
                <a:gd name="connsiteY97" fmla="*/ 21006 h 245983"/>
                <a:gd name="connsiteX98" fmla="*/ 118248 w 245983"/>
                <a:gd name="connsiteY98" fmla="*/ 21164 h 245983"/>
                <a:gd name="connsiteX99" fmla="*/ 117765 w 245983"/>
                <a:gd name="connsiteY99" fmla="*/ 21194 h 245983"/>
                <a:gd name="connsiteX100" fmla="*/ 115311 w 245983"/>
                <a:gd name="connsiteY100" fmla="*/ 26761 h 245983"/>
                <a:gd name="connsiteX101" fmla="*/ 95116 w 245983"/>
                <a:gd name="connsiteY101" fmla="*/ 55124 h 245983"/>
                <a:gd name="connsiteX102" fmla="*/ 60071 w 245983"/>
                <a:gd name="connsiteY102" fmla="*/ 49215 h 245983"/>
                <a:gd name="connsiteX103" fmla="*/ 55398 w 245983"/>
                <a:gd name="connsiteY103" fmla="*/ 47356 h 245983"/>
                <a:gd name="connsiteX104" fmla="*/ 51280 w 245983"/>
                <a:gd name="connsiteY104" fmla="*/ 51304 h 245983"/>
                <a:gd name="connsiteX105" fmla="*/ 47356 w 245983"/>
                <a:gd name="connsiteY105" fmla="*/ 55413 h 245983"/>
                <a:gd name="connsiteX106" fmla="*/ 49215 w 245983"/>
                <a:gd name="connsiteY106" fmla="*/ 60087 h 245983"/>
                <a:gd name="connsiteX107" fmla="*/ 55121 w 245983"/>
                <a:gd name="connsiteY107" fmla="*/ 95132 h 245983"/>
                <a:gd name="connsiteX108" fmla="*/ 26761 w 245983"/>
                <a:gd name="connsiteY108" fmla="*/ 115327 h 245983"/>
                <a:gd name="connsiteX109" fmla="*/ 21194 w 245983"/>
                <a:gd name="connsiteY109" fmla="*/ 117780 h 245983"/>
                <a:gd name="connsiteX110" fmla="*/ 21164 w 245983"/>
                <a:gd name="connsiteY110" fmla="*/ 118269 h 245983"/>
                <a:gd name="connsiteX111" fmla="*/ 21006 w 245983"/>
                <a:gd name="connsiteY111" fmla="*/ 124385 h 245983"/>
                <a:gd name="connsiteX112" fmla="*/ 21164 w 245983"/>
                <a:gd name="connsiteY112" fmla="*/ 130508 h 245983"/>
                <a:gd name="connsiteX113" fmla="*/ 21194 w 245983"/>
                <a:gd name="connsiteY113" fmla="*/ 130991 h 245983"/>
                <a:gd name="connsiteX114" fmla="*/ 26761 w 245983"/>
                <a:gd name="connsiteY114" fmla="*/ 133447 h 245983"/>
                <a:gd name="connsiteX115" fmla="*/ 55125 w 245983"/>
                <a:gd name="connsiteY115" fmla="*/ 153639 h 245983"/>
                <a:gd name="connsiteX116" fmla="*/ 49218 w 245983"/>
                <a:gd name="connsiteY116" fmla="*/ 188681 h 245983"/>
                <a:gd name="connsiteX117" fmla="*/ 47359 w 245983"/>
                <a:gd name="connsiteY117" fmla="*/ 193358 h 245983"/>
                <a:gd name="connsiteX118" fmla="*/ 51289 w 245983"/>
                <a:gd name="connsiteY118" fmla="*/ 197476 h 245983"/>
                <a:gd name="connsiteX119" fmla="*/ 55398 w 245983"/>
                <a:gd name="connsiteY119" fmla="*/ 201399 h 245983"/>
                <a:gd name="connsiteX120" fmla="*/ 60071 w 245983"/>
                <a:gd name="connsiteY120" fmla="*/ 199538 h 245983"/>
                <a:gd name="connsiteX121" fmla="*/ 95116 w 245983"/>
                <a:gd name="connsiteY121" fmla="*/ 193634 h 245983"/>
                <a:gd name="connsiteX122" fmla="*/ 115311 w 245983"/>
                <a:gd name="connsiteY122" fmla="*/ 221995 h 245983"/>
                <a:gd name="connsiteX123" fmla="*/ 117762 w 245983"/>
                <a:gd name="connsiteY123" fmla="*/ 227562 h 245983"/>
                <a:gd name="connsiteX124" fmla="*/ 118251 w 245983"/>
                <a:gd name="connsiteY124" fmla="*/ 227592 h 245983"/>
                <a:gd name="connsiteX125" fmla="*/ 124370 w 245983"/>
                <a:gd name="connsiteY125" fmla="*/ 227750 h 245983"/>
                <a:gd name="connsiteX126" fmla="*/ 130492 w 245983"/>
                <a:gd name="connsiteY126" fmla="*/ 227592 h 245983"/>
                <a:gd name="connsiteX127" fmla="*/ 130978 w 245983"/>
                <a:gd name="connsiteY127" fmla="*/ 227562 h 245983"/>
                <a:gd name="connsiteX128" fmla="*/ 133429 w 245983"/>
                <a:gd name="connsiteY128" fmla="*/ 221995 h 245983"/>
                <a:gd name="connsiteX129" fmla="*/ 153624 w 245983"/>
                <a:gd name="connsiteY129" fmla="*/ 193634 h 245983"/>
                <a:gd name="connsiteX130" fmla="*/ 188669 w 245983"/>
                <a:gd name="connsiteY130" fmla="*/ 199538 h 245983"/>
                <a:gd name="connsiteX131" fmla="*/ 193343 w 245983"/>
                <a:gd name="connsiteY131" fmla="*/ 201399 h 245983"/>
                <a:gd name="connsiteX132" fmla="*/ 197461 w 245983"/>
                <a:gd name="connsiteY132" fmla="*/ 197467 h 245983"/>
                <a:gd name="connsiteX133" fmla="*/ 201384 w 245983"/>
                <a:gd name="connsiteY133" fmla="*/ 193358 h 245983"/>
                <a:gd name="connsiteX134" fmla="*/ 199526 w 245983"/>
                <a:gd name="connsiteY134" fmla="*/ 188684 h 245983"/>
                <a:gd name="connsiteX135" fmla="*/ 193619 w 245983"/>
                <a:gd name="connsiteY135" fmla="*/ 153639 h 245983"/>
                <a:gd name="connsiteX136" fmla="*/ 221980 w 245983"/>
                <a:gd name="connsiteY136" fmla="*/ 133447 h 245983"/>
                <a:gd name="connsiteX137" fmla="*/ 227546 w 245983"/>
                <a:gd name="connsiteY137" fmla="*/ 130994 h 245983"/>
                <a:gd name="connsiteX138" fmla="*/ 227577 w 245983"/>
                <a:gd name="connsiteY138" fmla="*/ 130505 h 245983"/>
                <a:gd name="connsiteX139" fmla="*/ 227735 w 245983"/>
                <a:gd name="connsiteY139" fmla="*/ 124385 h 245983"/>
                <a:gd name="connsiteX140" fmla="*/ 227577 w 245983"/>
                <a:gd name="connsiteY140" fmla="*/ 118266 h 245983"/>
                <a:gd name="connsiteX141" fmla="*/ 227546 w 245983"/>
                <a:gd name="connsiteY141" fmla="*/ 117780 h 245983"/>
                <a:gd name="connsiteX142" fmla="*/ 221980 w 245983"/>
                <a:gd name="connsiteY142" fmla="*/ 115327 h 245983"/>
                <a:gd name="connsiteX143" fmla="*/ 193619 w 245983"/>
                <a:gd name="connsiteY143" fmla="*/ 95132 h 245983"/>
                <a:gd name="connsiteX144" fmla="*/ 199526 w 245983"/>
                <a:gd name="connsiteY144" fmla="*/ 60087 h 245983"/>
                <a:gd name="connsiteX145" fmla="*/ 201384 w 245983"/>
                <a:gd name="connsiteY145" fmla="*/ 55413 h 245983"/>
                <a:gd name="connsiteX146" fmla="*/ 197452 w 245983"/>
                <a:gd name="connsiteY146" fmla="*/ 51295 h 245983"/>
                <a:gd name="connsiteX147" fmla="*/ 193343 w 245983"/>
                <a:gd name="connsiteY147" fmla="*/ 47371 h 245983"/>
                <a:gd name="connsiteX148" fmla="*/ 188669 w 245983"/>
                <a:gd name="connsiteY148" fmla="*/ 49230 h 245983"/>
                <a:gd name="connsiteX149" fmla="*/ 153624 w 245983"/>
                <a:gd name="connsiteY149" fmla="*/ 55140 h 245983"/>
                <a:gd name="connsiteX150" fmla="*/ 133429 w 245983"/>
                <a:gd name="connsiteY150" fmla="*/ 26776 h 245983"/>
                <a:gd name="connsiteX151" fmla="*/ 130978 w 245983"/>
                <a:gd name="connsiteY151" fmla="*/ 21209 h 2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245983" h="245983">
                  <a:moveTo>
                    <a:pt x="124370" y="0"/>
                  </a:moveTo>
                  <a:cubicBezTo>
                    <a:pt x="126581" y="0"/>
                    <a:pt x="129031" y="80"/>
                    <a:pt x="131719" y="240"/>
                  </a:cubicBezTo>
                  <a:cubicBezTo>
                    <a:pt x="134297" y="392"/>
                    <a:pt x="136741" y="605"/>
                    <a:pt x="139053" y="881"/>
                  </a:cubicBezTo>
                  <a:lnTo>
                    <a:pt x="137872" y="11303"/>
                  </a:lnTo>
                  <a:lnTo>
                    <a:pt x="139105" y="872"/>
                  </a:lnTo>
                  <a:cubicBezTo>
                    <a:pt x="142885" y="1316"/>
                    <a:pt x="146129" y="3773"/>
                    <a:pt x="147581" y="7291"/>
                  </a:cubicBezTo>
                  <a:cubicBezTo>
                    <a:pt x="149236" y="10632"/>
                    <a:pt x="150942" y="14559"/>
                    <a:pt x="152643" y="18473"/>
                  </a:cubicBezTo>
                  <a:cubicBezTo>
                    <a:pt x="156260" y="26809"/>
                    <a:pt x="159825" y="35021"/>
                    <a:pt x="161754" y="35841"/>
                  </a:cubicBezTo>
                  <a:cubicBezTo>
                    <a:pt x="163682" y="36661"/>
                    <a:pt x="172313" y="33217"/>
                    <a:pt x="180886" y="29767"/>
                  </a:cubicBezTo>
                  <a:cubicBezTo>
                    <a:pt x="184806" y="28188"/>
                    <a:pt x="188724" y="26615"/>
                    <a:pt x="192022" y="25476"/>
                  </a:cubicBezTo>
                  <a:lnTo>
                    <a:pt x="192022" y="25476"/>
                  </a:lnTo>
                  <a:cubicBezTo>
                    <a:pt x="195798" y="24176"/>
                    <a:pt x="199985" y="25129"/>
                    <a:pt x="202827" y="27936"/>
                  </a:cubicBezTo>
                  <a:cubicBezTo>
                    <a:pt x="206132" y="30606"/>
                    <a:pt x="209299" y="33444"/>
                    <a:pt x="212314" y="36439"/>
                  </a:cubicBezTo>
                  <a:cubicBezTo>
                    <a:pt x="215566" y="39719"/>
                    <a:pt x="218635" y="43178"/>
                    <a:pt x="221506" y="46794"/>
                  </a:cubicBezTo>
                  <a:lnTo>
                    <a:pt x="221549" y="46761"/>
                  </a:lnTo>
                  <a:cubicBezTo>
                    <a:pt x="223893" y="49689"/>
                    <a:pt x="224496" y="53646"/>
                    <a:pt x="223131" y="57141"/>
                  </a:cubicBezTo>
                  <a:cubicBezTo>
                    <a:pt x="222007" y="60354"/>
                    <a:pt x="220492" y="64126"/>
                    <a:pt x="218980" y="67876"/>
                  </a:cubicBezTo>
                  <a:cubicBezTo>
                    <a:pt x="215536" y="76446"/>
                    <a:pt x="212077" y="85037"/>
                    <a:pt x="212906" y="87008"/>
                  </a:cubicBezTo>
                  <a:cubicBezTo>
                    <a:pt x="213735" y="88979"/>
                    <a:pt x="221937" y="92508"/>
                    <a:pt x="230274" y="96119"/>
                  </a:cubicBezTo>
                  <a:cubicBezTo>
                    <a:pt x="234467" y="97941"/>
                    <a:pt x="238686" y="99763"/>
                    <a:pt x="242163" y="101530"/>
                  </a:cubicBezTo>
                  <a:lnTo>
                    <a:pt x="237444" y="110884"/>
                  </a:lnTo>
                  <a:lnTo>
                    <a:pt x="242190" y="101518"/>
                  </a:lnTo>
                  <a:cubicBezTo>
                    <a:pt x="245487" y="103185"/>
                    <a:pt x="247664" y="106462"/>
                    <a:pt x="247924" y="110146"/>
                  </a:cubicBezTo>
                  <a:cubicBezTo>
                    <a:pt x="248167" y="112290"/>
                    <a:pt x="248361" y="114583"/>
                    <a:pt x="248507" y="117024"/>
                  </a:cubicBezTo>
                  <a:cubicBezTo>
                    <a:pt x="248665" y="119709"/>
                    <a:pt x="248747" y="122165"/>
                    <a:pt x="248747" y="124376"/>
                  </a:cubicBezTo>
                  <a:cubicBezTo>
                    <a:pt x="248747" y="126587"/>
                    <a:pt x="248665" y="129038"/>
                    <a:pt x="248507" y="131725"/>
                  </a:cubicBezTo>
                  <a:cubicBezTo>
                    <a:pt x="248355" y="134301"/>
                    <a:pt x="248141" y="136745"/>
                    <a:pt x="247866" y="139056"/>
                  </a:cubicBezTo>
                  <a:lnTo>
                    <a:pt x="247866" y="139099"/>
                  </a:lnTo>
                  <a:cubicBezTo>
                    <a:pt x="247421" y="142877"/>
                    <a:pt x="244966" y="146120"/>
                    <a:pt x="241449" y="147575"/>
                  </a:cubicBezTo>
                  <a:cubicBezTo>
                    <a:pt x="238109" y="149227"/>
                    <a:pt x="234179" y="150933"/>
                    <a:pt x="230264" y="152634"/>
                  </a:cubicBezTo>
                  <a:cubicBezTo>
                    <a:pt x="221928" y="156254"/>
                    <a:pt x="213714" y="159819"/>
                    <a:pt x="212897" y="161744"/>
                  </a:cubicBezTo>
                  <a:cubicBezTo>
                    <a:pt x="212080" y="163670"/>
                    <a:pt x="215524" y="172304"/>
                    <a:pt x="218970" y="180876"/>
                  </a:cubicBezTo>
                  <a:cubicBezTo>
                    <a:pt x="220547" y="184797"/>
                    <a:pt x="222126" y="188718"/>
                    <a:pt x="223262" y="192016"/>
                  </a:cubicBezTo>
                  <a:lnTo>
                    <a:pt x="223262" y="192016"/>
                  </a:lnTo>
                  <a:cubicBezTo>
                    <a:pt x="224563" y="195790"/>
                    <a:pt x="223611" y="199978"/>
                    <a:pt x="220805" y="202818"/>
                  </a:cubicBezTo>
                  <a:cubicBezTo>
                    <a:pt x="218136" y="206125"/>
                    <a:pt x="215298" y="209292"/>
                    <a:pt x="212302" y="212305"/>
                  </a:cubicBezTo>
                  <a:cubicBezTo>
                    <a:pt x="209022" y="215557"/>
                    <a:pt x="205566" y="218627"/>
                    <a:pt x="201949" y="221500"/>
                  </a:cubicBezTo>
                  <a:lnTo>
                    <a:pt x="201982" y="221540"/>
                  </a:lnTo>
                  <a:cubicBezTo>
                    <a:pt x="199050" y="223890"/>
                    <a:pt x="195085" y="224491"/>
                    <a:pt x="191587" y="223119"/>
                  </a:cubicBezTo>
                  <a:cubicBezTo>
                    <a:pt x="188377" y="221998"/>
                    <a:pt x="184621" y="220486"/>
                    <a:pt x="180864" y="218977"/>
                  </a:cubicBezTo>
                  <a:cubicBezTo>
                    <a:pt x="172294" y="215527"/>
                    <a:pt x="163703" y="212071"/>
                    <a:pt x="161732" y="212903"/>
                  </a:cubicBezTo>
                  <a:cubicBezTo>
                    <a:pt x="159761" y="213735"/>
                    <a:pt x="156233" y="221934"/>
                    <a:pt x="152622" y="230267"/>
                  </a:cubicBezTo>
                  <a:cubicBezTo>
                    <a:pt x="150800" y="234464"/>
                    <a:pt x="148978" y="238682"/>
                    <a:pt x="147207" y="242160"/>
                  </a:cubicBezTo>
                  <a:lnTo>
                    <a:pt x="137872" y="237440"/>
                  </a:lnTo>
                  <a:lnTo>
                    <a:pt x="147244" y="242184"/>
                  </a:lnTo>
                  <a:cubicBezTo>
                    <a:pt x="145576" y="245479"/>
                    <a:pt x="142300" y="247656"/>
                    <a:pt x="138616" y="247914"/>
                  </a:cubicBezTo>
                  <a:cubicBezTo>
                    <a:pt x="136472" y="248160"/>
                    <a:pt x="134178" y="248355"/>
                    <a:pt x="131735" y="248498"/>
                  </a:cubicBezTo>
                  <a:cubicBezTo>
                    <a:pt x="129046" y="248658"/>
                    <a:pt x="126595" y="248737"/>
                    <a:pt x="124382" y="248737"/>
                  </a:cubicBezTo>
                  <a:cubicBezTo>
                    <a:pt x="122175" y="248737"/>
                    <a:pt x="119718" y="248658"/>
                    <a:pt x="117033" y="248498"/>
                  </a:cubicBezTo>
                  <a:cubicBezTo>
                    <a:pt x="114458" y="248349"/>
                    <a:pt x="112016" y="248130"/>
                    <a:pt x="109702" y="247860"/>
                  </a:cubicBezTo>
                  <a:lnTo>
                    <a:pt x="110893" y="237440"/>
                  </a:lnTo>
                  <a:lnTo>
                    <a:pt x="109660" y="247869"/>
                  </a:lnTo>
                  <a:cubicBezTo>
                    <a:pt x="105880" y="247422"/>
                    <a:pt x="102637" y="244969"/>
                    <a:pt x="101184" y="241449"/>
                  </a:cubicBezTo>
                  <a:cubicBezTo>
                    <a:pt x="99529" y="238109"/>
                    <a:pt x="97822" y="234182"/>
                    <a:pt x="96125" y="230264"/>
                  </a:cubicBezTo>
                  <a:cubicBezTo>
                    <a:pt x="92505" y="221931"/>
                    <a:pt x="88940" y="213717"/>
                    <a:pt x="87014" y="212900"/>
                  </a:cubicBezTo>
                  <a:cubicBezTo>
                    <a:pt x="85089" y="212083"/>
                    <a:pt x="76455" y="215524"/>
                    <a:pt x="67882" y="218973"/>
                  </a:cubicBezTo>
                  <a:cubicBezTo>
                    <a:pt x="63962" y="220547"/>
                    <a:pt x="60041" y="222126"/>
                    <a:pt x="56743" y="223261"/>
                  </a:cubicBezTo>
                  <a:lnTo>
                    <a:pt x="56743" y="223261"/>
                  </a:lnTo>
                  <a:cubicBezTo>
                    <a:pt x="52967" y="224558"/>
                    <a:pt x="48782" y="223605"/>
                    <a:pt x="45941" y="220799"/>
                  </a:cubicBezTo>
                  <a:cubicBezTo>
                    <a:pt x="42630" y="218138"/>
                    <a:pt x="39460" y="215305"/>
                    <a:pt x="36442" y="212317"/>
                  </a:cubicBezTo>
                  <a:cubicBezTo>
                    <a:pt x="33189" y="209040"/>
                    <a:pt x="30119" y="205584"/>
                    <a:pt x="27246" y="201967"/>
                  </a:cubicBezTo>
                  <a:lnTo>
                    <a:pt x="27204" y="202001"/>
                  </a:lnTo>
                  <a:cubicBezTo>
                    <a:pt x="24856" y="199067"/>
                    <a:pt x="24254" y="195104"/>
                    <a:pt x="25625" y="191606"/>
                  </a:cubicBezTo>
                  <a:cubicBezTo>
                    <a:pt x="26751" y="188393"/>
                    <a:pt x="28264" y="184639"/>
                    <a:pt x="29773" y="180880"/>
                  </a:cubicBezTo>
                  <a:cubicBezTo>
                    <a:pt x="33220" y="172313"/>
                    <a:pt x="36676" y="163718"/>
                    <a:pt x="35847" y="161748"/>
                  </a:cubicBezTo>
                  <a:cubicBezTo>
                    <a:pt x="35018" y="159777"/>
                    <a:pt x="26815" y="156248"/>
                    <a:pt x="18479" y="152637"/>
                  </a:cubicBezTo>
                  <a:cubicBezTo>
                    <a:pt x="14285" y="150815"/>
                    <a:pt x="10067" y="148993"/>
                    <a:pt x="6590" y="147225"/>
                  </a:cubicBezTo>
                  <a:lnTo>
                    <a:pt x="11309" y="137872"/>
                  </a:lnTo>
                  <a:lnTo>
                    <a:pt x="6563" y="147241"/>
                  </a:lnTo>
                  <a:cubicBezTo>
                    <a:pt x="3267" y="145570"/>
                    <a:pt x="1090" y="142294"/>
                    <a:pt x="829" y="138610"/>
                  </a:cubicBezTo>
                  <a:cubicBezTo>
                    <a:pt x="586" y="136466"/>
                    <a:pt x="392" y="134173"/>
                    <a:pt x="246" y="131732"/>
                  </a:cubicBezTo>
                  <a:cubicBezTo>
                    <a:pt x="82" y="129038"/>
                    <a:pt x="0" y="126584"/>
                    <a:pt x="0" y="124370"/>
                  </a:cubicBezTo>
                  <a:cubicBezTo>
                    <a:pt x="0" y="122162"/>
                    <a:pt x="82" y="119706"/>
                    <a:pt x="240" y="117021"/>
                  </a:cubicBezTo>
                  <a:cubicBezTo>
                    <a:pt x="392" y="114446"/>
                    <a:pt x="605" y="112001"/>
                    <a:pt x="881" y="109687"/>
                  </a:cubicBezTo>
                  <a:lnTo>
                    <a:pt x="11303" y="110878"/>
                  </a:lnTo>
                  <a:lnTo>
                    <a:pt x="872" y="109663"/>
                  </a:lnTo>
                  <a:cubicBezTo>
                    <a:pt x="1311" y="105876"/>
                    <a:pt x="3767" y="102627"/>
                    <a:pt x="7288" y="101169"/>
                  </a:cubicBezTo>
                  <a:cubicBezTo>
                    <a:pt x="10629" y="99517"/>
                    <a:pt x="14556" y="97807"/>
                    <a:pt x="18470" y="96110"/>
                  </a:cubicBezTo>
                  <a:cubicBezTo>
                    <a:pt x="26806" y="92490"/>
                    <a:pt x="35021" y="88921"/>
                    <a:pt x="35838" y="86999"/>
                  </a:cubicBezTo>
                  <a:cubicBezTo>
                    <a:pt x="36655" y="85077"/>
                    <a:pt x="33211" y="76440"/>
                    <a:pt x="29764" y="67867"/>
                  </a:cubicBezTo>
                  <a:cubicBezTo>
                    <a:pt x="28188" y="63943"/>
                    <a:pt x="26612" y="60026"/>
                    <a:pt x="25473" y="56728"/>
                  </a:cubicBezTo>
                  <a:lnTo>
                    <a:pt x="25473" y="56728"/>
                  </a:lnTo>
                  <a:cubicBezTo>
                    <a:pt x="24173" y="52953"/>
                    <a:pt x="25126" y="48765"/>
                    <a:pt x="27933" y="45926"/>
                  </a:cubicBezTo>
                  <a:cubicBezTo>
                    <a:pt x="30603" y="42618"/>
                    <a:pt x="33443" y="39450"/>
                    <a:pt x="36442" y="36436"/>
                  </a:cubicBezTo>
                  <a:cubicBezTo>
                    <a:pt x="39713" y="33185"/>
                    <a:pt x="43160" y="30116"/>
                    <a:pt x="46767" y="27243"/>
                  </a:cubicBezTo>
                  <a:lnTo>
                    <a:pt x="46737" y="27201"/>
                  </a:lnTo>
                  <a:cubicBezTo>
                    <a:pt x="49669" y="24853"/>
                    <a:pt x="53633" y="24252"/>
                    <a:pt x="57129" y="25625"/>
                  </a:cubicBezTo>
                  <a:cubicBezTo>
                    <a:pt x="60342" y="26748"/>
                    <a:pt x="64095" y="28258"/>
                    <a:pt x="67855" y="29770"/>
                  </a:cubicBezTo>
                  <a:cubicBezTo>
                    <a:pt x="76422" y="33217"/>
                    <a:pt x="85016" y="36673"/>
                    <a:pt x="86987" y="35844"/>
                  </a:cubicBezTo>
                  <a:cubicBezTo>
                    <a:pt x="88958" y="35015"/>
                    <a:pt x="92490" y="26812"/>
                    <a:pt x="96097" y="18476"/>
                  </a:cubicBezTo>
                  <a:cubicBezTo>
                    <a:pt x="97919" y="14282"/>
                    <a:pt x="99742" y="10064"/>
                    <a:pt x="101512" y="6587"/>
                  </a:cubicBezTo>
                  <a:lnTo>
                    <a:pt x="110865" y="11306"/>
                  </a:lnTo>
                  <a:lnTo>
                    <a:pt x="101497" y="6557"/>
                  </a:lnTo>
                  <a:cubicBezTo>
                    <a:pt x="103164" y="3262"/>
                    <a:pt x="106441" y="1087"/>
                    <a:pt x="110124" y="829"/>
                  </a:cubicBezTo>
                  <a:cubicBezTo>
                    <a:pt x="112268" y="586"/>
                    <a:pt x="114561" y="391"/>
                    <a:pt x="117003" y="243"/>
                  </a:cubicBezTo>
                  <a:cubicBezTo>
                    <a:pt x="119690" y="85"/>
                    <a:pt x="122147" y="3"/>
                    <a:pt x="124355" y="3"/>
                  </a:cubicBezTo>
                  <a:close/>
                  <a:moveTo>
                    <a:pt x="130489" y="21164"/>
                  </a:moveTo>
                  <a:cubicBezTo>
                    <a:pt x="128719" y="21060"/>
                    <a:pt x="126684" y="21006"/>
                    <a:pt x="124370" y="21006"/>
                  </a:cubicBezTo>
                  <a:cubicBezTo>
                    <a:pt x="122056" y="21006"/>
                    <a:pt x="120018" y="21060"/>
                    <a:pt x="118248" y="21164"/>
                  </a:cubicBezTo>
                  <a:lnTo>
                    <a:pt x="117765" y="21194"/>
                  </a:lnTo>
                  <a:cubicBezTo>
                    <a:pt x="116921" y="23050"/>
                    <a:pt x="116116" y="24908"/>
                    <a:pt x="115311" y="26761"/>
                  </a:cubicBezTo>
                  <a:cubicBezTo>
                    <a:pt x="110003" y="38990"/>
                    <a:pt x="104771" y="51055"/>
                    <a:pt x="95116" y="55124"/>
                  </a:cubicBezTo>
                  <a:cubicBezTo>
                    <a:pt x="85192" y="59318"/>
                    <a:pt x="72617" y="54262"/>
                    <a:pt x="60071" y="49215"/>
                  </a:cubicBezTo>
                  <a:cubicBezTo>
                    <a:pt x="58520" y="48607"/>
                    <a:pt x="56974" y="47970"/>
                    <a:pt x="55398" y="47356"/>
                  </a:cubicBezTo>
                  <a:cubicBezTo>
                    <a:pt x="54043" y="48586"/>
                    <a:pt x="52671" y="49904"/>
                    <a:pt x="51280" y="51304"/>
                  </a:cubicBezTo>
                  <a:cubicBezTo>
                    <a:pt x="49889" y="52704"/>
                    <a:pt x="48581" y="54074"/>
                    <a:pt x="47356" y="55413"/>
                  </a:cubicBezTo>
                  <a:cubicBezTo>
                    <a:pt x="47964" y="56986"/>
                    <a:pt x="48592" y="58538"/>
                    <a:pt x="49215" y="60087"/>
                  </a:cubicBezTo>
                  <a:cubicBezTo>
                    <a:pt x="54262" y="72629"/>
                    <a:pt x="59321" y="85207"/>
                    <a:pt x="55121" y="95132"/>
                  </a:cubicBezTo>
                  <a:cubicBezTo>
                    <a:pt x="51040" y="104786"/>
                    <a:pt x="38990" y="110012"/>
                    <a:pt x="26761" y="115327"/>
                  </a:cubicBezTo>
                  <a:cubicBezTo>
                    <a:pt x="24908" y="116131"/>
                    <a:pt x="23053" y="116936"/>
                    <a:pt x="21194" y="117780"/>
                  </a:cubicBezTo>
                  <a:lnTo>
                    <a:pt x="21164" y="118269"/>
                  </a:lnTo>
                  <a:cubicBezTo>
                    <a:pt x="21060" y="120037"/>
                    <a:pt x="21008" y="122074"/>
                    <a:pt x="21006" y="124385"/>
                  </a:cubicBezTo>
                  <a:cubicBezTo>
                    <a:pt x="21004" y="126696"/>
                    <a:pt x="21056" y="128737"/>
                    <a:pt x="21164" y="130508"/>
                  </a:cubicBezTo>
                  <a:lnTo>
                    <a:pt x="21194" y="130991"/>
                  </a:lnTo>
                  <a:cubicBezTo>
                    <a:pt x="23053" y="131832"/>
                    <a:pt x="24908" y="132640"/>
                    <a:pt x="26761" y="133447"/>
                  </a:cubicBezTo>
                  <a:cubicBezTo>
                    <a:pt x="38990" y="138756"/>
                    <a:pt x="51040" y="143985"/>
                    <a:pt x="55125" y="153639"/>
                  </a:cubicBezTo>
                  <a:cubicBezTo>
                    <a:pt x="59321" y="163564"/>
                    <a:pt x="54262" y="176139"/>
                    <a:pt x="49218" y="188681"/>
                  </a:cubicBezTo>
                  <a:cubicBezTo>
                    <a:pt x="48592" y="190233"/>
                    <a:pt x="47970" y="191785"/>
                    <a:pt x="47359" y="193358"/>
                  </a:cubicBezTo>
                  <a:cubicBezTo>
                    <a:pt x="48586" y="194712"/>
                    <a:pt x="49896" y="196085"/>
                    <a:pt x="51289" y="197476"/>
                  </a:cubicBezTo>
                  <a:cubicBezTo>
                    <a:pt x="52682" y="198867"/>
                    <a:pt x="54052" y="200175"/>
                    <a:pt x="55398" y="201399"/>
                  </a:cubicBezTo>
                  <a:cubicBezTo>
                    <a:pt x="56971" y="200792"/>
                    <a:pt x="58520" y="200163"/>
                    <a:pt x="60071" y="199538"/>
                  </a:cubicBezTo>
                  <a:cubicBezTo>
                    <a:pt x="72614" y="194494"/>
                    <a:pt x="85192" y="189434"/>
                    <a:pt x="95116" y="193634"/>
                  </a:cubicBezTo>
                  <a:cubicBezTo>
                    <a:pt x="104771" y="197716"/>
                    <a:pt x="109997" y="209769"/>
                    <a:pt x="115311" y="221995"/>
                  </a:cubicBezTo>
                  <a:cubicBezTo>
                    <a:pt x="116116" y="223848"/>
                    <a:pt x="116921" y="225706"/>
                    <a:pt x="117762" y="227562"/>
                  </a:cubicBezTo>
                  <a:lnTo>
                    <a:pt x="118251" y="227592"/>
                  </a:lnTo>
                  <a:cubicBezTo>
                    <a:pt x="120021" y="227698"/>
                    <a:pt x="122060" y="227750"/>
                    <a:pt x="124370" y="227750"/>
                  </a:cubicBezTo>
                  <a:cubicBezTo>
                    <a:pt x="126680" y="227750"/>
                    <a:pt x="128721" y="227698"/>
                    <a:pt x="130492" y="227592"/>
                  </a:cubicBezTo>
                  <a:lnTo>
                    <a:pt x="130978" y="227562"/>
                  </a:lnTo>
                  <a:cubicBezTo>
                    <a:pt x="131820" y="225706"/>
                    <a:pt x="132624" y="223848"/>
                    <a:pt x="133429" y="221995"/>
                  </a:cubicBezTo>
                  <a:cubicBezTo>
                    <a:pt x="138741" y="209769"/>
                    <a:pt x="143970" y="197700"/>
                    <a:pt x="153624" y="193634"/>
                  </a:cubicBezTo>
                  <a:cubicBezTo>
                    <a:pt x="163548" y="189434"/>
                    <a:pt x="176127" y="194494"/>
                    <a:pt x="188669" y="199538"/>
                  </a:cubicBezTo>
                  <a:cubicBezTo>
                    <a:pt x="190221" y="200163"/>
                    <a:pt x="191770" y="200789"/>
                    <a:pt x="193343" y="201399"/>
                  </a:cubicBezTo>
                  <a:cubicBezTo>
                    <a:pt x="194697" y="200169"/>
                    <a:pt x="196070" y="198861"/>
                    <a:pt x="197461" y="197467"/>
                  </a:cubicBezTo>
                  <a:cubicBezTo>
                    <a:pt x="198852" y="196073"/>
                    <a:pt x="200159" y="194703"/>
                    <a:pt x="201384" y="193358"/>
                  </a:cubicBezTo>
                  <a:cubicBezTo>
                    <a:pt x="200777" y="191785"/>
                    <a:pt x="200148" y="190236"/>
                    <a:pt x="199526" y="188684"/>
                  </a:cubicBezTo>
                  <a:cubicBezTo>
                    <a:pt x="194478" y="176139"/>
                    <a:pt x="189419" y="163564"/>
                    <a:pt x="193619" y="153639"/>
                  </a:cubicBezTo>
                  <a:cubicBezTo>
                    <a:pt x="197701" y="143985"/>
                    <a:pt x="209751" y="138759"/>
                    <a:pt x="221980" y="133447"/>
                  </a:cubicBezTo>
                  <a:cubicBezTo>
                    <a:pt x="223832" y="132640"/>
                    <a:pt x="225691" y="131835"/>
                    <a:pt x="227546" y="130994"/>
                  </a:cubicBezTo>
                  <a:lnTo>
                    <a:pt x="227577" y="130505"/>
                  </a:lnTo>
                  <a:cubicBezTo>
                    <a:pt x="227683" y="128734"/>
                    <a:pt x="227735" y="126699"/>
                    <a:pt x="227735" y="124385"/>
                  </a:cubicBezTo>
                  <a:cubicBezTo>
                    <a:pt x="227735" y="122071"/>
                    <a:pt x="227683" y="120037"/>
                    <a:pt x="227577" y="118266"/>
                  </a:cubicBezTo>
                  <a:lnTo>
                    <a:pt x="227546" y="117780"/>
                  </a:lnTo>
                  <a:cubicBezTo>
                    <a:pt x="225691" y="116936"/>
                    <a:pt x="223832" y="116131"/>
                    <a:pt x="221980" y="115327"/>
                  </a:cubicBezTo>
                  <a:cubicBezTo>
                    <a:pt x="209751" y="110018"/>
                    <a:pt x="197704" y="104786"/>
                    <a:pt x="193619" y="95132"/>
                  </a:cubicBezTo>
                  <a:cubicBezTo>
                    <a:pt x="189419" y="85207"/>
                    <a:pt x="194478" y="72629"/>
                    <a:pt x="199526" y="60087"/>
                  </a:cubicBezTo>
                  <a:cubicBezTo>
                    <a:pt x="200133" y="58538"/>
                    <a:pt x="200771" y="56986"/>
                    <a:pt x="201384" y="55413"/>
                  </a:cubicBezTo>
                  <a:cubicBezTo>
                    <a:pt x="200155" y="54059"/>
                    <a:pt x="198845" y="52686"/>
                    <a:pt x="197452" y="51295"/>
                  </a:cubicBezTo>
                  <a:cubicBezTo>
                    <a:pt x="196059" y="49904"/>
                    <a:pt x="194689" y="48595"/>
                    <a:pt x="193343" y="47371"/>
                  </a:cubicBezTo>
                  <a:cubicBezTo>
                    <a:pt x="191770" y="47979"/>
                    <a:pt x="190221" y="48607"/>
                    <a:pt x="188669" y="49230"/>
                  </a:cubicBezTo>
                  <a:cubicBezTo>
                    <a:pt x="176127" y="54274"/>
                    <a:pt x="163548" y="59334"/>
                    <a:pt x="153624" y="55140"/>
                  </a:cubicBezTo>
                  <a:cubicBezTo>
                    <a:pt x="143970" y="51055"/>
                    <a:pt x="138744" y="39005"/>
                    <a:pt x="133429" y="26776"/>
                  </a:cubicBezTo>
                  <a:cubicBezTo>
                    <a:pt x="132627" y="24923"/>
                    <a:pt x="131820" y="23065"/>
                    <a:pt x="130978" y="21209"/>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61" name="Freeform: Shape 420">
              <a:extLst>
                <a:ext uri="{FF2B5EF4-FFF2-40B4-BE49-F238E27FC236}">
                  <a16:creationId xmlns:a16="http://schemas.microsoft.com/office/drawing/2014/main" id="{EAA50DB7-0E2A-7EEB-7E4F-F8C65FBAE4AE}"/>
                </a:ext>
              </a:extLst>
            </p:cNvPr>
            <p:cNvSpPr/>
            <p:nvPr/>
          </p:nvSpPr>
          <p:spPr>
            <a:xfrm>
              <a:off x="8291695" y="3160988"/>
              <a:ext cx="64781" cy="69385"/>
            </a:xfrm>
            <a:custGeom>
              <a:avLst/>
              <a:gdLst>
                <a:gd name="connsiteX0" fmla="*/ 53002 w 103252"/>
                <a:gd name="connsiteY0" fmla="*/ 0 h 103252"/>
                <a:gd name="connsiteX1" fmla="*/ 106040 w 103252"/>
                <a:gd name="connsiteY1" fmla="*/ 53002 h 103252"/>
                <a:gd name="connsiteX2" fmla="*/ 53037 w 103252"/>
                <a:gd name="connsiteY2" fmla="*/ 106040 h 103252"/>
                <a:gd name="connsiteX3" fmla="*/ 0 w 103252"/>
                <a:gd name="connsiteY3" fmla="*/ 53038 h 103252"/>
                <a:gd name="connsiteX4" fmla="*/ 15522 w 103252"/>
                <a:gd name="connsiteY4" fmla="*/ 15536 h 103252"/>
                <a:gd name="connsiteX5" fmla="*/ 53002 w 103252"/>
                <a:gd name="connsiteY5" fmla="*/ 6 h 103252"/>
                <a:gd name="connsiteX6" fmla="*/ 74400 w 103252"/>
                <a:gd name="connsiteY6" fmla="*/ 31632 h 103252"/>
                <a:gd name="connsiteX7" fmla="*/ 31612 w 103252"/>
                <a:gd name="connsiteY7" fmla="*/ 31632 h 103252"/>
                <a:gd name="connsiteX8" fmla="*/ 31611 w 103252"/>
                <a:gd name="connsiteY8" fmla="*/ 74420 h 103252"/>
                <a:gd name="connsiteX9" fmla="*/ 74399 w 103252"/>
                <a:gd name="connsiteY9" fmla="*/ 74420 h 103252"/>
                <a:gd name="connsiteX10" fmla="*/ 83261 w 103252"/>
                <a:gd name="connsiteY10" fmla="*/ 53026 h 103252"/>
                <a:gd name="connsiteX11" fmla="*/ 74400 w 103252"/>
                <a:gd name="connsiteY11" fmla="*/ 31632 h 1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2" h="103252">
                  <a:moveTo>
                    <a:pt x="53002" y="0"/>
                  </a:moveTo>
                  <a:cubicBezTo>
                    <a:pt x="82284" y="-9"/>
                    <a:pt x="106030" y="23721"/>
                    <a:pt x="106040" y="53002"/>
                  </a:cubicBezTo>
                  <a:cubicBezTo>
                    <a:pt x="106049" y="82286"/>
                    <a:pt x="82319" y="106031"/>
                    <a:pt x="53037" y="106040"/>
                  </a:cubicBezTo>
                  <a:cubicBezTo>
                    <a:pt x="23755" y="106049"/>
                    <a:pt x="9" y="82319"/>
                    <a:pt x="0" y="53038"/>
                  </a:cubicBezTo>
                  <a:cubicBezTo>
                    <a:pt x="-5" y="38975"/>
                    <a:pt x="5579" y="25482"/>
                    <a:pt x="15522" y="15536"/>
                  </a:cubicBezTo>
                  <a:cubicBezTo>
                    <a:pt x="25451" y="5579"/>
                    <a:pt x="38940" y="-12"/>
                    <a:pt x="53002" y="6"/>
                  </a:cubicBezTo>
                  <a:close/>
                  <a:moveTo>
                    <a:pt x="74400" y="31632"/>
                  </a:moveTo>
                  <a:cubicBezTo>
                    <a:pt x="62584" y="19815"/>
                    <a:pt x="43427" y="19815"/>
                    <a:pt x="31612" y="31632"/>
                  </a:cubicBezTo>
                  <a:cubicBezTo>
                    <a:pt x="19796" y="43448"/>
                    <a:pt x="19796" y="62604"/>
                    <a:pt x="31611" y="74420"/>
                  </a:cubicBezTo>
                  <a:cubicBezTo>
                    <a:pt x="43426" y="86234"/>
                    <a:pt x="62584" y="86237"/>
                    <a:pt x="74399" y="74420"/>
                  </a:cubicBezTo>
                  <a:cubicBezTo>
                    <a:pt x="80073" y="68745"/>
                    <a:pt x="83261" y="61049"/>
                    <a:pt x="83261" y="53026"/>
                  </a:cubicBezTo>
                  <a:cubicBezTo>
                    <a:pt x="83272" y="45000"/>
                    <a:pt x="80082" y="37301"/>
                    <a:pt x="74400" y="31632"/>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62" name="Freeform: Shape 421">
              <a:extLst>
                <a:ext uri="{FF2B5EF4-FFF2-40B4-BE49-F238E27FC236}">
                  <a16:creationId xmlns:a16="http://schemas.microsoft.com/office/drawing/2014/main" id="{7617E017-AFDC-859F-36D9-649286CBEE2F}"/>
                </a:ext>
              </a:extLst>
            </p:cNvPr>
            <p:cNvSpPr/>
            <p:nvPr/>
          </p:nvSpPr>
          <p:spPr>
            <a:xfrm>
              <a:off x="8379593" y="3126940"/>
              <a:ext cx="209584" cy="89792"/>
            </a:xfrm>
            <a:custGeom>
              <a:avLst/>
              <a:gdLst>
                <a:gd name="connsiteX0" fmla="*/ 0 w 334051"/>
                <a:gd name="connsiteY0" fmla="*/ 0 h 133620"/>
                <a:gd name="connsiteX1" fmla="*/ 302942 w 334051"/>
                <a:gd name="connsiteY1" fmla="*/ 0 h 133620"/>
                <a:gd name="connsiteX2" fmla="*/ 334616 w 334051"/>
                <a:gd name="connsiteY2" fmla="*/ 31674 h 133620"/>
                <a:gd name="connsiteX3" fmla="*/ 334616 w 334051"/>
                <a:gd name="connsiteY3" fmla="*/ 102614 h 133620"/>
                <a:gd name="connsiteX4" fmla="*/ 302942 w 334051"/>
                <a:gd name="connsiteY4" fmla="*/ 134285 h 133620"/>
                <a:gd name="connsiteX5" fmla="*/ 39169 w 334051"/>
                <a:gd name="connsiteY5" fmla="*/ 134285 h 133620"/>
                <a:gd name="connsiteX6" fmla="*/ 48398 w 334051"/>
                <a:gd name="connsiteY6" fmla="*/ 111968 h 133620"/>
                <a:gd name="connsiteX7" fmla="*/ 302942 w 334051"/>
                <a:gd name="connsiteY7" fmla="*/ 111968 h 133620"/>
                <a:gd name="connsiteX8" fmla="*/ 312298 w 334051"/>
                <a:gd name="connsiteY8" fmla="*/ 102614 h 133620"/>
                <a:gd name="connsiteX9" fmla="*/ 312298 w 334051"/>
                <a:gd name="connsiteY9" fmla="*/ 31674 h 133620"/>
                <a:gd name="connsiteX10" fmla="*/ 302942 w 334051"/>
                <a:gd name="connsiteY10" fmla="*/ 22318 h 133620"/>
                <a:gd name="connsiteX11" fmla="*/ 20921 w 334051"/>
                <a:gd name="connsiteY11" fmla="*/ 22318 h 133620"/>
                <a:gd name="connsiteX12" fmla="*/ 0 w 334051"/>
                <a:gd name="connsiteY12" fmla="*/ 0 h 1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51" h="133620">
                  <a:moveTo>
                    <a:pt x="0" y="0"/>
                  </a:moveTo>
                  <a:lnTo>
                    <a:pt x="302942" y="0"/>
                  </a:lnTo>
                  <a:cubicBezTo>
                    <a:pt x="320422" y="35"/>
                    <a:pt x="334579" y="14196"/>
                    <a:pt x="334616" y="31674"/>
                  </a:cubicBezTo>
                  <a:lnTo>
                    <a:pt x="334616" y="102614"/>
                  </a:lnTo>
                  <a:cubicBezTo>
                    <a:pt x="334583" y="120094"/>
                    <a:pt x="320422" y="134255"/>
                    <a:pt x="302942" y="134285"/>
                  </a:cubicBezTo>
                  <a:lnTo>
                    <a:pt x="39169" y="134285"/>
                  </a:lnTo>
                  <a:cubicBezTo>
                    <a:pt x="48489" y="131036"/>
                    <a:pt x="47429" y="120173"/>
                    <a:pt x="48398" y="111968"/>
                  </a:cubicBezTo>
                  <a:lnTo>
                    <a:pt x="302942" y="111968"/>
                  </a:lnTo>
                  <a:cubicBezTo>
                    <a:pt x="308095" y="111937"/>
                    <a:pt x="312265" y="107768"/>
                    <a:pt x="312298" y="102614"/>
                  </a:cubicBezTo>
                  <a:lnTo>
                    <a:pt x="312298" y="31674"/>
                  </a:lnTo>
                  <a:cubicBezTo>
                    <a:pt x="312268" y="26521"/>
                    <a:pt x="308095" y="22349"/>
                    <a:pt x="302942" y="22318"/>
                  </a:cubicBezTo>
                  <a:lnTo>
                    <a:pt x="20921" y="22318"/>
                  </a:lnTo>
                  <a:cubicBezTo>
                    <a:pt x="16873" y="14783"/>
                    <a:pt x="6444" y="5652"/>
                    <a:pt x="0" y="0"/>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63" name="Freeform: Shape 422">
              <a:extLst>
                <a:ext uri="{FF2B5EF4-FFF2-40B4-BE49-F238E27FC236}">
                  <a16:creationId xmlns:a16="http://schemas.microsoft.com/office/drawing/2014/main" id="{5CFA1C5C-0856-17AD-4389-1C07B291DE39}"/>
                </a:ext>
              </a:extLst>
            </p:cNvPr>
            <p:cNvSpPr/>
            <p:nvPr/>
          </p:nvSpPr>
          <p:spPr>
            <a:xfrm>
              <a:off x="8525275" y="3164411"/>
              <a:ext cx="32390" cy="14285"/>
            </a:xfrm>
            <a:custGeom>
              <a:avLst/>
              <a:gdLst>
                <a:gd name="connsiteX0" fmla="*/ 11376 w 51626"/>
                <a:gd name="connsiteY0" fmla="*/ 0 h 21257"/>
                <a:gd name="connsiteX1" fmla="*/ 0 w 51626"/>
                <a:gd name="connsiteY1" fmla="*/ 11376 h 21257"/>
                <a:gd name="connsiteX2" fmla="*/ 11376 w 51626"/>
                <a:gd name="connsiteY2" fmla="*/ 22752 h 21257"/>
                <a:gd name="connsiteX3" fmla="*/ 41331 w 51626"/>
                <a:gd name="connsiteY3" fmla="*/ 22752 h 21257"/>
                <a:gd name="connsiteX4" fmla="*/ 52707 w 51626"/>
                <a:gd name="connsiteY4" fmla="*/ 11376 h 21257"/>
                <a:gd name="connsiteX5" fmla="*/ 41331 w 51626"/>
                <a:gd name="connsiteY5" fmla="*/ 0 h 2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6" h="21257">
                  <a:moveTo>
                    <a:pt x="11376" y="0"/>
                  </a:moveTo>
                  <a:cubicBezTo>
                    <a:pt x="5093" y="0"/>
                    <a:pt x="0" y="5093"/>
                    <a:pt x="0" y="11376"/>
                  </a:cubicBezTo>
                  <a:cubicBezTo>
                    <a:pt x="0" y="17659"/>
                    <a:pt x="5093" y="22752"/>
                    <a:pt x="11376" y="22752"/>
                  </a:cubicBezTo>
                  <a:lnTo>
                    <a:pt x="41331" y="22752"/>
                  </a:lnTo>
                  <a:cubicBezTo>
                    <a:pt x="47614" y="22752"/>
                    <a:pt x="52707" y="17659"/>
                    <a:pt x="52707" y="11376"/>
                  </a:cubicBezTo>
                  <a:cubicBezTo>
                    <a:pt x="52707" y="5093"/>
                    <a:pt x="47614" y="0"/>
                    <a:pt x="41331" y="0"/>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64" name="Freeform: Shape 423">
              <a:extLst>
                <a:ext uri="{FF2B5EF4-FFF2-40B4-BE49-F238E27FC236}">
                  <a16:creationId xmlns:a16="http://schemas.microsoft.com/office/drawing/2014/main" id="{EE9D7F50-4F02-4118-F24A-CC1C4F99B9A0}"/>
                </a:ext>
              </a:extLst>
            </p:cNvPr>
            <p:cNvSpPr/>
            <p:nvPr/>
          </p:nvSpPr>
          <p:spPr>
            <a:xfrm>
              <a:off x="8344349" y="3032378"/>
              <a:ext cx="243880" cy="89792"/>
            </a:xfrm>
            <a:custGeom>
              <a:avLst/>
              <a:gdLst>
                <a:gd name="connsiteX0" fmla="*/ 31887 w 388713"/>
                <a:gd name="connsiteY0" fmla="*/ 0 h 133620"/>
                <a:gd name="connsiteX1" fmla="*/ 359114 w 388713"/>
                <a:gd name="connsiteY1" fmla="*/ 0 h 133620"/>
                <a:gd name="connsiteX2" fmla="*/ 391001 w 388713"/>
                <a:gd name="connsiteY2" fmla="*/ 31887 h 133620"/>
                <a:gd name="connsiteX3" fmla="*/ 391001 w 388713"/>
                <a:gd name="connsiteY3" fmla="*/ 102830 h 133620"/>
                <a:gd name="connsiteX4" fmla="*/ 359114 w 388713"/>
                <a:gd name="connsiteY4" fmla="*/ 134717 h 133620"/>
                <a:gd name="connsiteX5" fmla="*/ 31887 w 388713"/>
                <a:gd name="connsiteY5" fmla="*/ 134717 h 133620"/>
                <a:gd name="connsiteX6" fmla="*/ 0 w 388713"/>
                <a:gd name="connsiteY6" fmla="*/ 102830 h 133620"/>
                <a:gd name="connsiteX7" fmla="*/ 0 w 388713"/>
                <a:gd name="connsiteY7" fmla="*/ 31896 h 133620"/>
                <a:gd name="connsiteX8" fmla="*/ 31887 w 388713"/>
                <a:gd name="connsiteY8" fmla="*/ 9 h 133620"/>
                <a:gd name="connsiteX9" fmla="*/ 359114 w 388713"/>
                <a:gd name="connsiteY9" fmla="*/ 22755 h 133620"/>
                <a:gd name="connsiteX10" fmla="*/ 31887 w 388713"/>
                <a:gd name="connsiteY10" fmla="*/ 22755 h 133620"/>
                <a:gd name="connsiteX11" fmla="*/ 22746 w 388713"/>
                <a:gd name="connsiteY11" fmla="*/ 31896 h 133620"/>
                <a:gd name="connsiteX12" fmla="*/ 22746 w 388713"/>
                <a:gd name="connsiteY12" fmla="*/ 102830 h 133620"/>
                <a:gd name="connsiteX13" fmla="*/ 31887 w 388713"/>
                <a:gd name="connsiteY13" fmla="*/ 111968 h 133620"/>
                <a:gd name="connsiteX14" fmla="*/ 359114 w 388713"/>
                <a:gd name="connsiteY14" fmla="*/ 111968 h 133620"/>
                <a:gd name="connsiteX15" fmla="*/ 368249 w 388713"/>
                <a:gd name="connsiteY15" fmla="*/ 102830 h 133620"/>
                <a:gd name="connsiteX16" fmla="*/ 368249 w 388713"/>
                <a:gd name="connsiteY16" fmla="*/ 31896 h 133620"/>
                <a:gd name="connsiteX17" fmla="*/ 359114 w 388713"/>
                <a:gd name="connsiteY17" fmla="*/ 22755 h 1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713" h="133620">
                  <a:moveTo>
                    <a:pt x="31887" y="0"/>
                  </a:moveTo>
                  <a:lnTo>
                    <a:pt x="359114" y="0"/>
                  </a:lnTo>
                  <a:cubicBezTo>
                    <a:pt x="376709" y="39"/>
                    <a:pt x="390961" y="14292"/>
                    <a:pt x="391001" y="31887"/>
                  </a:cubicBezTo>
                  <a:lnTo>
                    <a:pt x="391001" y="102830"/>
                  </a:lnTo>
                  <a:cubicBezTo>
                    <a:pt x="390961" y="120424"/>
                    <a:pt x="376709" y="134678"/>
                    <a:pt x="359114" y="134717"/>
                  </a:cubicBezTo>
                  <a:lnTo>
                    <a:pt x="31887" y="134717"/>
                  </a:lnTo>
                  <a:cubicBezTo>
                    <a:pt x="14292" y="134678"/>
                    <a:pt x="39" y="120424"/>
                    <a:pt x="0" y="102830"/>
                  </a:cubicBezTo>
                  <a:lnTo>
                    <a:pt x="0" y="31896"/>
                  </a:lnTo>
                  <a:cubicBezTo>
                    <a:pt x="39" y="14301"/>
                    <a:pt x="14292" y="47"/>
                    <a:pt x="31887" y="9"/>
                  </a:cubicBezTo>
                  <a:close/>
                  <a:moveTo>
                    <a:pt x="359114" y="22755"/>
                  </a:moveTo>
                  <a:lnTo>
                    <a:pt x="31887" y="22755"/>
                  </a:lnTo>
                  <a:cubicBezTo>
                    <a:pt x="26851" y="22787"/>
                    <a:pt x="22777" y="26860"/>
                    <a:pt x="22746" y="31896"/>
                  </a:cubicBezTo>
                  <a:lnTo>
                    <a:pt x="22746" y="102830"/>
                  </a:lnTo>
                  <a:cubicBezTo>
                    <a:pt x="22779" y="107864"/>
                    <a:pt x="26853" y="111936"/>
                    <a:pt x="31887" y="111968"/>
                  </a:cubicBezTo>
                  <a:lnTo>
                    <a:pt x="359114" y="111968"/>
                  </a:lnTo>
                  <a:cubicBezTo>
                    <a:pt x="364149" y="111940"/>
                    <a:pt x="368221" y="107864"/>
                    <a:pt x="368249" y="102830"/>
                  </a:cubicBezTo>
                  <a:lnTo>
                    <a:pt x="368249" y="31896"/>
                  </a:lnTo>
                  <a:cubicBezTo>
                    <a:pt x="368224" y="26860"/>
                    <a:pt x="364149" y="22783"/>
                    <a:pt x="359114" y="22755"/>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65" name="Freeform: Shape 424">
              <a:extLst>
                <a:ext uri="{FF2B5EF4-FFF2-40B4-BE49-F238E27FC236}">
                  <a16:creationId xmlns:a16="http://schemas.microsoft.com/office/drawing/2014/main" id="{7866090F-8826-5215-CDA5-FF2CF732C3A2}"/>
                </a:ext>
              </a:extLst>
            </p:cNvPr>
            <p:cNvSpPr/>
            <p:nvPr/>
          </p:nvSpPr>
          <p:spPr>
            <a:xfrm>
              <a:off x="8344349" y="2937967"/>
              <a:ext cx="243880" cy="89792"/>
            </a:xfrm>
            <a:custGeom>
              <a:avLst/>
              <a:gdLst>
                <a:gd name="connsiteX0" fmla="*/ 31887 w 388713"/>
                <a:gd name="connsiteY0" fmla="*/ 0 h 133620"/>
                <a:gd name="connsiteX1" fmla="*/ 359114 w 388713"/>
                <a:gd name="connsiteY1" fmla="*/ 0 h 133620"/>
                <a:gd name="connsiteX2" fmla="*/ 391001 w 388713"/>
                <a:gd name="connsiteY2" fmla="*/ 31887 h 133620"/>
                <a:gd name="connsiteX3" fmla="*/ 391001 w 388713"/>
                <a:gd name="connsiteY3" fmla="*/ 102827 h 133620"/>
                <a:gd name="connsiteX4" fmla="*/ 359114 w 388713"/>
                <a:gd name="connsiteY4" fmla="*/ 134714 h 133620"/>
                <a:gd name="connsiteX5" fmla="*/ 31887 w 388713"/>
                <a:gd name="connsiteY5" fmla="*/ 134714 h 133620"/>
                <a:gd name="connsiteX6" fmla="*/ 0 w 388713"/>
                <a:gd name="connsiteY6" fmla="*/ 102827 h 133620"/>
                <a:gd name="connsiteX7" fmla="*/ 0 w 388713"/>
                <a:gd name="connsiteY7" fmla="*/ 31887 h 133620"/>
                <a:gd name="connsiteX8" fmla="*/ 31887 w 388713"/>
                <a:gd name="connsiteY8" fmla="*/ 0 h 133620"/>
                <a:gd name="connsiteX9" fmla="*/ 359114 w 388713"/>
                <a:gd name="connsiteY9" fmla="*/ 22752 h 133620"/>
                <a:gd name="connsiteX10" fmla="*/ 31887 w 388713"/>
                <a:gd name="connsiteY10" fmla="*/ 22752 h 133620"/>
                <a:gd name="connsiteX11" fmla="*/ 22746 w 388713"/>
                <a:gd name="connsiteY11" fmla="*/ 31893 h 133620"/>
                <a:gd name="connsiteX12" fmla="*/ 22746 w 388713"/>
                <a:gd name="connsiteY12" fmla="*/ 102827 h 133620"/>
                <a:gd name="connsiteX13" fmla="*/ 31887 w 388713"/>
                <a:gd name="connsiteY13" fmla="*/ 111968 h 133620"/>
                <a:gd name="connsiteX14" fmla="*/ 359114 w 388713"/>
                <a:gd name="connsiteY14" fmla="*/ 111968 h 133620"/>
                <a:gd name="connsiteX15" fmla="*/ 368249 w 388713"/>
                <a:gd name="connsiteY15" fmla="*/ 102827 h 133620"/>
                <a:gd name="connsiteX16" fmla="*/ 368249 w 388713"/>
                <a:gd name="connsiteY16" fmla="*/ 31887 h 133620"/>
                <a:gd name="connsiteX17" fmla="*/ 359114 w 388713"/>
                <a:gd name="connsiteY17" fmla="*/ 22746 h 1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713" h="133620">
                  <a:moveTo>
                    <a:pt x="31887" y="0"/>
                  </a:moveTo>
                  <a:lnTo>
                    <a:pt x="359114" y="0"/>
                  </a:lnTo>
                  <a:cubicBezTo>
                    <a:pt x="376709" y="38"/>
                    <a:pt x="390961" y="14292"/>
                    <a:pt x="391001" y="31887"/>
                  </a:cubicBezTo>
                  <a:lnTo>
                    <a:pt x="391001" y="102827"/>
                  </a:lnTo>
                  <a:cubicBezTo>
                    <a:pt x="390961" y="120421"/>
                    <a:pt x="376709" y="134675"/>
                    <a:pt x="359114" y="134714"/>
                  </a:cubicBezTo>
                  <a:lnTo>
                    <a:pt x="31887" y="134714"/>
                  </a:lnTo>
                  <a:cubicBezTo>
                    <a:pt x="14292" y="134675"/>
                    <a:pt x="39" y="120421"/>
                    <a:pt x="0" y="102827"/>
                  </a:cubicBezTo>
                  <a:lnTo>
                    <a:pt x="0" y="31887"/>
                  </a:lnTo>
                  <a:cubicBezTo>
                    <a:pt x="39" y="14292"/>
                    <a:pt x="14292" y="38"/>
                    <a:pt x="31887" y="0"/>
                  </a:cubicBezTo>
                  <a:close/>
                  <a:moveTo>
                    <a:pt x="359114" y="22752"/>
                  </a:moveTo>
                  <a:lnTo>
                    <a:pt x="31887" y="22752"/>
                  </a:lnTo>
                  <a:cubicBezTo>
                    <a:pt x="26851" y="22783"/>
                    <a:pt x="22777" y="26858"/>
                    <a:pt x="22746" y="31893"/>
                  </a:cubicBezTo>
                  <a:lnTo>
                    <a:pt x="22746" y="102827"/>
                  </a:lnTo>
                  <a:cubicBezTo>
                    <a:pt x="22777" y="107862"/>
                    <a:pt x="26851" y="111936"/>
                    <a:pt x="31887" y="111968"/>
                  </a:cubicBezTo>
                  <a:lnTo>
                    <a:pt x="359114" y="111968"/>
                  </a:lnTo>
                  <a:cubicBezTo>
                    <a:pt x="364149" y="111940"/>
                    <a:pt x="368224" y="107863"/>
                    <a:pt x="368249" y="102827"/>
                  </a:cubicBezTo>
                  <a:lnTo>
                    <a:pt x="368249" y="31887"/>
                  </a:lnTo>
                  <a:cubicBezTo>
                    <a:pt x="368224" y="26851"/>
                    <a:pt x="364149" y="22774"/>
                    <a:pt x="359114" y="22746"/>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66" name="Freeform: Shape 425">
              <a:extLst>
                <a:ext uri="{FF2B5EF4-FFF2-40B4-BE49-F238E27FC236}">
                  <a16:creationId xmlns:a16="http://schemas.microsoft.com/office/drawing/2014/main" id="{1AB64C65-8D9C-D306-8CF2-EFED4261EE21}"/>
                </a:ext>
              </a:extLst>
            </p:cNvPr>
            <p:cNvSpPr/>
            <p:nvPr/>
          </p:nvSpPr>
          <p:spPr>
            <a:xfrm>
              <a:off x="8525390" y="3070003"/>
              <a:ext cx="32390" cy="14285"/>
            </a:xfrm>
            <a:custGeom>
              <a:avLst/>
              <a:gdLst>
                <a:gd name="connsiteX0" fmla="*/ 11192 w 51626"/>
                <a:gd name="connsiteY0" fmla="*/ 0 h 21257"/>
                <a:gd name="connsiteX1" fmla="*/ 2 w 51626"/>
                <a:gd name="connsiteY1" fmla="*/ 11563 h 21257"/>
                <a:gd name="connsiteX2" fmla="*/ 11192 w 51626"/>
                <a:gd name="connsiteY2" fmla="*/ 22755 h 21257"/>
                <a:gd name="connsiteX3" fmla="*/ 41148 w 51626"/>
                <a:gd name="connsiteY3" fmla="*/ 22755 h 21257"/>
                <a:gd name="connsiteX4" fmla="*/ 52338 w 51626"/>
                <a:gd name="connsiteY4" fmla="*/ 11192 h 21257"/>
                <a:gd name="connsiteX5" fmla="*/ 41148 w 51626"/>
                <a:gd name="connsiteY5" fmla="*/ 0 h 2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6" h="21257">
                  <a:moveTo>
                    <a:pt x="11192" y="0"/>
                  </a:moveTo>
                  <a:cubicBezTo>
                    <a:pt x="4909" y="103"/>
                    <a:pt x="-102" y="5280"/>
                    <a:pt x="2" y="11563"/>
                  </a:cubicBezTo>
                  <a:cubicBezTo>
                    <a:pt x="102" y="17702"/>
                    <a:pt x="5055" y="22655"/>
                    <a:pt x="11192" y="22755"/>
                  </a:cubicBezTo>
                  <a:lnTo>
                    <a:pt x="41148" y="22755"/>
                  </a:lnTo>
                  <a:cubicBezTo>
                    <a:pt x="47431" y="22652"/>
                    <a:pt x="52441" y="17475"/>
                    <a:pt x="52338" y="11192"/>
                  </a:cubicBezTo>
                  <a:cubicBezTo>
                    <a:pt x="52238" y="5053"/>
                    <a:pt x="47285" y="100"/>
                    <a:pt x="41148" y="0"/>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67" name="Freeform: Shape 426">
              <a:extLst>
                <a:ext uri="{FF2B5EF4-FFF2-40B4-BE49-F238E27FC236}">
                  <a16:creationId xmlns:a16="http://schemas.microsoft.com/office/drawing/2014/main" id="{EF94B9B2-4007-D29C-55B8-79E62D76EF26}"/>
                </a:ext>
              </a:extLst>
            </p:cNvPr>
            <p:cNvSpPr/>
            <p:nvPr/>
          </p:nvSpPr>
          <p:spPr>
            <a:xfrm>
              <a:off x="8525390" y="2975590"/>
              <a:ext cx="32390" cy="14285"/>
            </a:xfrm>
            <a:custGeom>
              <a:avLst/>
              <a:gdLst>
                <a:gd name="connsiteX0" fmla="*/ 11192 w 51626"/>
                <a:gd name="connsiteY0" fmla="*/ 0 h 21257"/>
                <a:gd name="connsiteX1" fmla="*/ 2 w 51626"/>
                <a:gd name="connsiteY1" fmla="*/ 11563 h 21257"/>
                <a:gd name="connsiteX2" fmla="*/ 11192 w 51626"/>
                <a:gd name="connsiteY2" fmla="*/ 22755 h 21257"/>
                <a:gd name="connsiteX3" fmla="*/ 41148 w 51626"/>
                <a:gd name="connsiteY3" fmla="*/ 22755 h 21257"/>
                <a:gd name="connsiteX4" fmla="*/ 52338 w 51626"/>
                <a:gd name="connsiteY4" fmla="*/ 11192 h 21257"/>
                <a:gd name="connsiteX5" fmla="*/ 41148 w 51626"/>
                <a:gd name="connsiteY5" fmla="*/ 0 h 2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6" h="21257">
                  <a:moveTo>
                    <a:pt x="11192" y="0"/>
                  </a:moveTo>
                  <a:cubicBezTo>
                    <a:pt x="4909" y="103"/>
                    <a:pt x="-102" y="5280"/>
                    <a:pt x="2" y="11563"/>
                  </a:cubicBezTo>
                  <a:cubicBezTo>
                    <a:pt x="102" y="17702"/>
                    <a:pt x="5055" y="22655"/>
                    <a:pt x="11192" y="22755"/>
                  </a:cubicBezTo>
                  <a:lnTo>
                    <a:pt x="41148" y="22755"/>
                  </a:lnTo>
                  <a:cubicBezTo>
                    <a:pt x="47431" y="22652"/>
                    <a:pt x="52441" y="17475"/>
                    <a:pt x="52338" y="11192"/>
                  </a:cubicBezTo>
                  <a:cubicBezTo>
                    <a:pt x="52238" y="5053"/>
                    <a:pt x="47285" y="100"/>
                    <a:pt x="41148" y="0"/>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grpSp>
      <p:cxnSp>
        <p:nvCxnSpPr>
          <p:cNvPr id="468" name="Straight Arrow Connector 467">
            <a:extLst>
              <a:ext uri="{FF2B5EF4-FFF2-40B4-BE49-F238E27FC236}">
                <a16:creationId xmlns:a16="http://schemas.microsoft.com/office/drawing/2014/main" id="{CF081D5A-6A43-0748-1010-F6EFF05FE6A0}"/>
              </a:ext>
            </a:extLst>
          </p:cNvPr>
          <p:cNvCxnSpPr>
            <a:cxnSpLocks/>
          </p:cNvCxnSpPr>
          <p:nvPr/>
        </p:nvCxnSpPr>
        <p:spPr>
          <a:xfrm>
            <a:off x="6380286" y="2014571"/>
            <a:ext cx="732681" cy="0"/>
          </a:xfrm>
          <a:prstGeom prst="straightConnector1">
            <a:avLst/>
          </a:prstGeom>
          <a:noFill/>
          <a:ln w="15875" cap="rnd" cmpd="sng" algn="ctr">
            <a:solidFill>
              <a:srgbClr val="BBCDDF"/>
            </a:solidFill>
            <a:prstDash val="solid"/>
            <a:headEnd type="triangle"/>
            <a:tailEnd type="triangle"/>
          </a:ln>
          <a:effectLst/>
        </p:spPr>
      </p:cxnSp>
      <p:sp>
        <p:nvSpPr>
          <p:cNvPr id="469" name="TextBox 468">
            <a:extLst>
              <a:ext uri="{FF2B5EF4-FFF2-40B4-BE49-F238E27FC236}">
                <a16:creationId xmlns:a16="http://schemas.microsoft.com/office/drawing/2014/main" id="{4C2B1513-4245-6B27-83F9-83DA8B556E5C}"/>
              </a:ext>
            </a:extLst>
          </p:cNvPr>
          <p:cNvSpPr txBox="1"/>
          <p:nvPr/>
        </p:nvSpPr>
        <p:spPr>
          <a:xfrm>
            <a:off x="5879171" y="2401162"/>
            <a:ext cx="1678308" cy="207749"/>
          </a:xfrm>
          <a:prstGeom prst="rect">
            <a:avLst/>
          </a:prstGeom>
          <a:noFill/>
        </p:spPr>
        <p:txBody>
          <a:bodyPr wrap="square" rtlCol="0">
            <a:spAutoFit/>
          </a:bodyPr>
          <a:lstStyle/>
          <a:p>
            <a:pPr algn="ctr" defTabSz="457142" fontAlgn="auto">
              <a:spcBef>
                <a:spcPts val="0"/>
              </a:spcBef>
              <a:spcAft>
                <a:spcPts val="0"/>
              </a:spcAft>
              <a:defRPr/>
            </a:pPr>
            <a:r>
              <a:rPr lang="en-US" sz="750" dirty="0">
                <a:solidFill>
                  <a:srgbClr val="2F446B"/>
                </a:solidFill>
                <a:latin typeface="CiscoSansTT ExtraLight"/>
                <a:cs typeface="+mn-cs"/>
              </a:rPr>
              <a:t>Customer log repository </a:t>
            </a:r>
          </a:p>
        </p:txBody>
      </p:sp>
      <p:cxnSp>
        <p:nvCxnSpPr>
          <p:cNvPr id="470" name="Straight Arrow Connector 469">
            <a:extLst>
              <a:ext uri="{FF2B5EF4-FFF2-40B4-BE49-F238E27FC236}">
                <a16:creationId xmlns:a16="http://schemas.microsoft.com/office/drawing/2014/main" id="{41264CBB-565A-6B17-C997-479C078554A6}"/>
              </a:ext>
            </a:extLst>
          </p:cNvPr>
          <p:cNvCxnSpPr>
            <a:cxnSpLocks/>
          </p:cNvCxnSpPr>
          <p:nvPr/>
        </p:nvCxnSpPr>
        <p:spPr>
          <a:xfrm>
            <a:off x="6345563" y="2178918"/>
            <a:ext cx="187885" cy="118114"/>
          </a:xfrm>
          <a:prstGeom prst="straightConnector1">
            <a:avLst/>
          </a:prstGeom>
          <a:noFill/>
          <a:ln w="15875" cap="rnd" cmpd="sng" algn="ctr">
            <a:solidFill>
              <a:srgbClr val="BBCDDF"/>
            </a:solidFill>
            <a:prstDash val="solid"/>
            <a:headEnd type="triangle"/>
            <a:tailEnd type="triangle"/>
          </a:ln>
          <a:effectLst/>
        </p:spPr>
      </p:cxnSp>
      <p:sp>
        <p:nvSpPr>
          <p:cNvPr id="471" name="TextBox 470">
            <a:extLst>
              <a:ext uri="{FF2B5EF4-FFF2-40B4-BE49-F238E27FC236}">
                <a16:creationId xmlns:a16="http://schemas.microsoft.com/office/drawing/2014/main" id="{65302288-941F-4534-3594-7FFC6618DD9D}"/>
              </a:ext>
            </a:extLst>
          </p:cNvPr>
          <p:cNvSpPr txBox="1"/>
          <p:nvPr/>
        </p:nvSpPr>
        <p:spPr>
          <a:xfrm>
            <a:off x="5921994" y="1509164"/>
            <a:ext cx="1592661" cy="230832"/>
          </a:xfrm>
          <a:prstGeom prst="rect">
            <a:avLst/>
          </a:prstGeom>
          <a:noFill/>
        </p:spPr>
        <p:txBody>
          <a:bodyPr wrap="square" rtlCol="0" anchor="t">
            <a:spAutoFit/>
          </a:bodyPr>
          <a:lstStyle/>
          <a:p>
            <a:pPr algn="ctr" defTabSz="457142" fontAlgn="auto">
              <a:spcBef>
                <a:spcPts val="0"/>
              </a:spcBef>
              <a:spcAft>
                <a:spcPts val="0"/>
              </a:spcAft>
              <a:defRPr/>
            </a:pPr>
            <a:r>
              <a:rPr lang="en-US" sz="900" dirty="0">
                <a:solidFill>
                  <a:srgbClr val="2F446B"/>
                </a:solidFill>
                <a:latin typeface="CiscoSansTT ExtraLight"/>
                <a:ea typeface="ＭＳ Ｐゴシック"/>
                <a:cs typeface="+mn-cs"/>
              </a:rPr>
              <a:t>Analytics  </a:t>
            </a:r>
            <a:endParaRPr lang="en-US" sz="900" dirty="0">
              <a:solidFill>
                <a:srgbClr val="2F446B"/>
              </a:solidFill>
              <a:latin typeface="CiscoSansTT ExtraLight"/>
              <a:cs typeface="+mn-cs"/>
            </a:endParaRPr>
          </a:p>
        </p:txBody>
      </p:sp>
      <p:sp>
        <p:nvSpPr>
          <p:cNvPr id="472" name="TextBox 471">
            <a:extLst>
              <a:ext uri="{FF2B5EF4-FFF2-40B4-BE49-F238E27FC236}">
                <a16:creationId xmlns:a16="http://schemas.microsoft.com/office/drawing/2014/main" id="{9870300F-A42F-8154-E111-159F2517530C}"/>
              </a:ext>
            </a:extLst>
          </p:cNvPr>
          <p:cNvSpPr txBox="1"/>
          <p:nvPr/>
        </p:nvSpPr>
        <p:spPr>
          <a:xfrm>
            <a:off x="7043183" y="2133498"/>
            <a:ext cx="833737" cy="207749"/>
          </a:xfrm>
          <a:prstGeom prst="rect">
            <a:avLst/>
          </a:prstGeom>
          <a:noFill/>
        </p:spPr>
        <p:txBody>
          <a:bodyPr wrap="square" rtlCol="0">
            <a:spAutoFit/>
          </a:bodyPr>
          <a:lstStyle/>
          <a:p>
            <a:pPr algn="ctr" defTabSz="457142" fontAlgn="auto">
              <a:spcBef>
                <a:spcPts val="0"/>
              </a:spcBef>
              <a:spcAft>
                <a:spcPts val="0"/>
              </a:spcAft>
              <a:defRPr/>
            </a:pPr>
            <a:r>
              <a:rPr lang="en-US" sz="750" dirty="0">
                <a:solidFill>
                  <a:srgbClr val="2F446B"/>
                </a:solidFill>
                <a:latin typeface="CiscoSansTT ExtraLight"/>
                <a:cs typeface="+mn-cs"/>
              </a:rPr>
              <a:t>API fetchers</a:t>
            </a:r>
          </a:p>
        </p:txBody>
      </p:sp>
      <p:grpSp>
        <p:nvGrpSpPr>
          <p:cNvPr id="473" name="Group 472">
            <a:extLst>
              <a:ext uri="{FF2B5EF4-FFF2-40B4-BE49-F238E27FC236}">
                <a16:creationId xmlns:a16="http://schemas.microsoft.com/office/drawing/2014/main" id="{451DEF1A-A904-5861-0CD8-F06B8213EC6F}"/>
              </a:ext>
            </a:extLst>
          </p:cNvPr>
          <p:cNvGrpSpPr>
            <a:grpSpLocks noChangeAspect="1"/>
          </p:cNvGrpSpPr>
          <p:nvPr/>
        </p:nvGrpSpPr>
        <p:grpSpPr>
          <a:xfrm>
            <a:off x="7357881" y="1878386"/>
            <a:ext cx="181979" cy="227791"/>
            <a:chOff x="10138381" y="2936788"/>
            <a:chExt cx="259858" cy="323729"/>
          </a:xfrm>
          <a:solidFill>
            <a:srgbClr val="0D274D"/>
          </a:solidFill>
        </p:grpSpPr>
        <p:grpSp>
          <p:nvGrpSpPr>
            <p:cNvPr id="474" name="Graphic 48">
              <a:extLst>
                <a:ext uri="{FF2B5EF4-FFF2-40B4-BE49-F238E27FC236}">
                  <a16:creationId xmlns:a16="http://schemas.microsoft.com/office/drawing/2014/main" id="{CE2A8828-0527-3F61-8C64-21ECC15ACBC4}"/>
                </a:ext>
              </a:extLst>
            </p:cNvPr>
            <p:cNvGrpSpPr/>
            <p:nvPr/>
          </p:nvGrpSpPr>
          <p:grpSpPr>
            <a:xfrm>
              <a:off x="10138381" y="2936788"/>
              <a:ext cx="259858" cy="323729"/>
              <a:chOff x="3914352" y="2915896"/>
              <a:chExt cx="385677" cy="543592"/>
            </a:xfrm>
            <a:grpFill/>
          </p:grpSpPr>
          <p:sp>
            <p:nvSpPr>
              <p:cNvPr id="477" name="Freeform: Shape 450">
                <a:extLst>
                  <a:ext uri="{FF2B5EF4-FFF2-40B4-BE49-F238E27FC236}">
                    <a16:creationId xmlns:a16="http://schemas.microsoft.com/office/drawing/2014/main" id="{E1AE68B1-6382-C6FE-01C4-D364380EE31C}"/>
                  </a:ext>
                </a:extLst>
              </p:cNvPr>
              <p:cNvSpPr/>
              <p:nvPr/>
            </p:nvSpPr>
            <p:spPr>
              <a:xfrm>
                <a:off x="3914352" y="2915896"/>
                <a:ext cx="385677" cy="543592"/>
              </a:xfrm>
              <a:custGeom>
                <a:avLst/>
                <a:gdLst>
                  <a:gd name="connsiteX0" fmla="*/ 11376 w 385677"/>
                  <a:gd name="connsiteY0" fmla="*/ 0 h 543592"/>
                  <a:gd name="connsiteX1" fmla="*/ 386810 w 385677"/>
                  <a:gd name="connsiteY1" fmla="*/ 0 h 543592"/>
                  <a:gd name="connsiteX2" fmla="*/ 386810 w 385677"/>
                  <a:gd name="connsiteY2" fmla="*/ 546082 h 543592"/>
                  <a:gd name="connsiteX3" fmla="*/ 0 w 385677"/>
                  <a:gd name="connsiteY3" fmla="*/ 546082 h 543592"/>
                  <a:gd name="connsiteX4" fmla="*/ 0 w 385677"/>
                  <a:gd name="connsiteY4" fmla="*/ 0 h 543592"/>
                  <a:gd name="connsiteX5" fmla="*/ 364055 w 385677"/>
                  <a:gd name="connsiteY5" fmla="*/ 22752 h 543592"/>
                  <a:gd name="connsiteX6" fmla="*/ 22755 w 385677"/>
                  <a:gd name="connsiteY6" fmla="*/ 22752 h 543592"/>
                  <a:gd name="connsiteX7" fmla="*/ 22755 w 385677"/>
                  <a:gd name="connsiteY7" fmla="*/ 523327 h 543592"/>
                  <a:gd name="connsiteX8" fmla="*/ 364055 w 385677"/>
                  <a:gd name="connsiteY8" fmla="*/ 523327 h 54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677" h="543592">
                    <a:moveTo>
                      <a:pt x="11376" y="0"/>
                    </a:moveTo>
                    <a:lnTo>
                      <a:pt x="386810" y="0"/>
                    </a:lnTo>
                    <a:lnTo>
                      <a:pt x="386810" y="546082"/>
                    </a:lnTo>
                    <a:lnTo>
                      <a:pt x="0" y="546082"/>
                    </a:lnTo>
                    <a:lnTo>
                      <a:pt x="0" y="0"/>
                    </a:lnTo>
                    <a:close/>
                    <a:moveTo>
                      <a:pt x="364055" y="22752"/>
                    </a:moveTo>
                    <a:lnTo>
                      <a:pt x="22755" y="22752"/>
                    </a:lnTo>
                    <a:lnTo>
                      <a:pt x="22755" y="523327"/>
                    </a:lnTo>
                    <a:lnTo>
                      <a:pt x="364055" y="523327"/>
                    </a:lnTo>
                    <a:close/>
                  </a:path>
                </a:pathLst>
              </a:custGeom>
              <a:grpFill/>
              <a:ln w="3000" cap="flat">
                <a:noFill/>
                <a:prstDash val="solid"/>
                <a:miter/>
              </a:ln>
            </p:spPr>
            <p:txBody>
              <a:bodyPr rtlCol="0" anchor="ctr"/>
              <a:lstStyle/>
              <a:p>
                <a:pPr marL="0" marR="0" lvl="0" indent="0" algn="ctr"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78" name="Freeform: Shape 452">
                <a:extLst>
                  <a:ext uri="{FF2B5EF4-FFF2-40B4-BE49-F238E27FC236}">
                    <a16:creationId xmlns:a16="http://schemas.microsoft.com/office/drawing/2014/main" id="{95AD375A-3760-1BBF-E579-F7AB5653D899}"/>
                  </a:ext>
                </a:extLst>
              </p:cNvPr>
              <p:cNvSpPr/>
              <p:nvPr/>
            </p:nvSpPr>
            <p:spPr>
              <a:xfrm>
                <a:off x="3976923" y="2984155"/>
                <a:ext cx="261167" cy="21258"/>
              </a:xfrm>
              <a:custGeom>
                <a:avLst/>
                <a:gdLst>
                  <a:gd name="connsiteX0" fmla="*/ 0 w 261167"/>
                  <a:gd name="connsiteY0" fmla="*/ 0 h 21257"/>
                  <a:gd name="connsiteX1" fmla="*/ 261665 w 261167"/>
                  <a:gd name="connsiteY1" fmla="*/ 0 h 21257"/>
                  <a:gd name="connsiteX2" fmla="*/ 261665 w 261167"/>
                  <a:gd name="connsiteY2" fmla="*/ 22755 h 21257"/>
                  <a:gd name="connsiteX3" fmla="*/ 0 w 261167"/>
                  <a:gd name="connsiteY3" fmla="*/ 22755 h 21257"/>
                </a:gdLst>
                <a:ahLst/>
                <a:cxnLst>
                  <a:cxn ang="0">
                    <a:pos x="connsiteX0" y="connsiteY0"/>
                  </a:cxn>
                  <a:cxn ang="0">
                    <a:pos x="connsiteX1" y="connsiteY1"/>
                  </a:cxn>
                  <a:cxn ang="0">
                    <a:pos x="connsiteX2" y="connsiteY2"/>
                  </a:cxn>
                  <a:cxn ang="0">
                    <a:pos x="connsiteX3" y="connsiteY3"/>
                  </a:cxn>
                </a:cxnLst>
                <a:rect l="l" t="t" r="r" b="b"/>
                <a:pathLst>
                  <a:path w="261167" h="21257">
                    <a:moveTo>
                      <a:pt x="0" y="0"/>
                    </a:moveTo>
                    <a:lnTo>
                      <a:pt x="261665" y="0"/>
                    </a:lnTo>
                    <a:lnTo>
                      <a:pt x="261665" y="22755"/>
                    </a:lnTo>
                    <a:lnTo>
                      <a:pt x="0" y="22755"/>
                    </a:lnTo>
                    <a:close/>
                  </a:path>
                </a:pathLst>
              </a:custGeom>
              <a:grpFill/>
              <a:ln w="3000" cap="flat">
                <a:noFill/>
                <a:prstDash val="solid"/>
                <a:miter/>
              </a:ln>
            </p:spPr>
            <p:txBody>
              <a:bodyPr rtlCol="0" anchor="ctr"/>
              <a:lstStyle/>
              <a:p>
                <a:pPr marL="0" marR="0" lvl="0" indent="0" algn="ctr"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79" name="Freeform: Shape 453">
                <a:extLst>
                  <a:ext uri="{FF2B5EF4-FFF2-40B4-BE49-F238E27FC236}">
                    <a16:creationId xmlns:a16="http://schemas.microsoft.com/office/drawing/2014/main" id="{E26992ED-7E8D-469D-7429-E754321583A7}"/>
                  </a:ext>
                </a:extLst>
              </p:cNvPr>
              <p:cNvSpPr/>
              <p:nvPr/>
            </p:nvSpPr>
            <p:spPr>
              <a:xfrm>
                <a:off x="3976923" y="3052417"/>
                <a:ext cx="261167" cy="21258"/>
              </a:xfrm>
              <a:custGeom>
                <a:avLst/>
                <a:gdLst>
                  <a:gd name="connsiteX0" fmla="*/ 0 w 261167"/>
                  <a:gd name="connsiteY0" fmla="*/ 0 h 21257"/>
                  <a:gd name="connsiteX1" fmla="*/ 261665 w 261167"/>
                  <a:gd name="connsiteY1" fmla="*/ 0 h 21257"/>
                  <a:gd name="connsiteX2" fmla="*/ 261665 w 261167"/>
                  <a:gd name="connsiteY2" fmla="*/ 22755 h 21257"/>
                  <a:gd name="connsiteX3" fmla="*/ 0 w 261167"/>
                  <a:gd name="connsiteY3" fmla="*/ 22755 h 21257"/>
                </a:gdLst>
                <a:ahLst/>
                <a:cxnLst>
                  <a:cxn ang="0">
                    <a:pos x="connsiteX0" y="connsiteY0"/>
                  </a:cxn>
                  <a:cxn ang="0">
                    <a:pos x="connsiteX1" y="connsiteY1"/>
                  </a:cxn>
                  <a:cxn ang="0">
                    <a:pos x="connsiteX2" y="connsiteY2"/>
                  </a:cxn>
                  <a:cxn ang="0">
                    <a:pos x="connsiteX3" y="connsiteY3"/>
                  </a:cxn>
                </a:cxnLst>
                <a:rect l="l" t="t" r="r" b="b"/>
                <a:pathLst>
                  <a:path w="261167" h="21257">
                    <a:moveTo>
                      <a:pt x="0" y="0"/>
                    </a:moveTo>
                    <a:lnTo>
                      <a:pt x="261665" y="0"/>
                    </a:lnTo>
                    <a:lnTo>
                      <a:pt x="261665" y="22755"/>
                    </a:lnTo>
                    <a:lnTo>
                      <a:pt x="0" y="22755"/>
                    </a:lnTo>
                    <a:close/>
                  </a:path>
                </a:pathLst>
              </a:custGeom>
              <a:grpFill/>
              <a:ln w="3000" cap="flat">
                <a:noFill/>
                <a:prstDash val="solid"/>
                <a:miter/>
              </a:ln>
            </p:spPr>
            <p:txBody>
              <a:bodyPr rtlCol="0" anchor="ctr"/>
              <a:lstStyle/>
              <a:p>
                <a:pPr marL="0" marR="0" lvl="0" indent="0" algn="ctr"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80" name="Freeform: Shape 454">
                <a:extLst>
                  <a:ext uri="{FF2B5EF4-FFF2-40B4-BE49-F238E27FC236}">
                    <a16:creationId xmlns:a16="http://schemas.microsoft.com/office/drawing/2014/main" id="{8688E8CC-AF20-BE31-2E98-E83533A99DFA}"/>
                  </a:ext>
                </a:extLst>
              </p:cNvPr>
              <p:cNvSpPr/>
              <p:nvPr/>
            </p:nvSpPr>
            <p:spPr>
              <a:xfrm>
                <a:off x="3976923" y="3120675"/>
                <a:ext cx="261167" cy="21258"/>
              </a:xfrm>
              <a:custGeom>
                <a:avLst/>
                <a:gdLst>
                  <a:gd name="connsiteX0" fmla="*/ 0 w 261167"/>
                  <a:gd name="connsiteY0" fmla="*/ 0 h 21257"/>
                  <a:gd name="connsiteX1" fmla="*/ 261665 w 261167"/>
                  <a:gd name="connsiteY1" fmla="*/ 0 h 21257"/>
                  <a:gd name="connsiteX2" fmla="*/ 261665 w 261167"/>
                  <a:gd name="connsiteY2" fmla="*/ 22755 h 21257"/>
                  <a:gd name="connsiteX3" fmla="*/ 0 w 261167"/>
                  <a:gd name="connsiteY3" fmla="*/ 22755 h 21257"/>
                </a:gdLst>
                <a:ahLst/>
                <a:cxnLst>
                  <a:cxn ang="0">
                    <a:pos x="connsiteX0" y="connsiteY0"/>
                  </a:cxn>
                  <a:cxn ang="0">
                    <a:pos x="connsiteX1" y="connsiteY1"/>
                  </a:cxn>
                  <a:cxn ang="0">
                    <a:pos x="connsiteX2" y="connsiteY2"/>
                  </a:cxn>
                  <a:cxn ang="0">
                    <a:pos x="connsiteX3" y="connsiteY3"/>
                  </a:cxn>
                </a:cxnLst>
                <a:rect l="l" t="t" r="r" b="b"/>
                <a:pathLst>
                  <a:path w="261167" h="21257">
                    <a:moveTo>
                      <a:pt x="0" y="0"/>
                    </a:moveTo>
                    <a:lnTo>
                      <a:pt x="261665" y="0"/>
                    </a:lnTo>
                    <a:lnTo>
                      <a:pt x="261665" y="22755"/>
                    </a:lnTo>
                    <a:lnTo>
                      <a:pt x="0" y="22755"/>
                    </a:lnTo>
                    <a:close/>
                  </a:path>
                </a:pathLst>
              </a:custGeom>
              <a:grpFill/>
              <a:ln w="3000" cap="flat">
                <a:noFill/>
                <a:prstDash val="solid"/>
                <a:miter/>
              </a:ln>
            </p:spPr>
            <p:txBody>
              <a:bodyPr rtlCol="0" anchor="ctr"/>
              <a:lstStyle/>
              <a:p>
                <a:pPr marL="0" marR="0" lvl="0" indent="0" algn="ctr"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grpSp>
        <p:sp>
          <p:nvSpPr>
            <p:cNvPr id="475" name="Freeform: Shape 45">
              <a:extLst>
                <a:ext uri="{FF2B5EF4-FFF2-40B4-BE49-F238E27FC236}">
                  <a16:creationId xmlns:a16="http://schemas.microsoft.com/office/drawing/2014/main" id="{064F01BE-6241-D612-90A9-CFE63C0CC9D1}"/>
                </a:ext>
              </a:extLst>
            </p:cNvPr>
            <p:cNvSpPr/>
            <p:nvPr/>
          </p:nvSpPr>
          <p:spPr>
            <a:xfrm>
              <a:off x="10190762" y="3077145"/>
              <a:ext cx="154331" cy="165300"/>
            </a:xfrm>
            <a:custGeom>
              <a:avLst/>
              <a:gdLst>
                <a:gd name="connsiteX0" fmla="*/ 124370 w 245983"/>
                <a:gd name="connsiteY0" fmla="*/ 0 h 245983"/>
                <a:gd name="connsiteX1" fmla="*/ 131719 w 245983"/>
                <a:gd name="connsiteY1" fmla="*/ 240 h 245983"/>
                <a:gd name="connsiteX2" fmla="*/ 139053 w 245983"/>
                <a:gd name="connsiteY2" fmla="*/ 881 h 245983"/>
                <a:gd name="connsiteX3" fmla="*/ 137872 w 245983"/>
                <a:gd name="connsiteY3" fmla="*/ 11303 h 245983"/>
                <a:gd name="connsiteX4" fmla="*/ 139105 w 245983"/>
                <a:gd name="connsiteY4" fmla="*/ 872 h 245983"/>
                <a:gd name="connsiteX5" fmla="*/ 147581 w 245983"/>
                <a:gd name="connsiteY5" fmla="*/ 7291 h 245983"/>
                <a:gd name="connsiteX6" fmla="*/ 152643 w 245983"/>
                <a:gd name="connsiteY6" fmla="*/ 18473 h 245983"/>
                <a:gd name="connsiteX7" fmla="*/ 161754 w 245983"/>
                <a:gd name="connsiteY7" fmla="*/ 35841 h 245983"/>
                <a:gd name="connsiteX8" fmla="*/ 180886 w 245983"/>
                <a:gd name="connsiteY8" fmla="*/ 29767 h 245983"/>
                <a:gd name="connsiteX9" fmla="*/ 192022 w 245983"/>
                <a:gd name="connsiteY9" fmla="*/ 25476 h 245983"/>
                <a:gd name="connsiteX10" fmla="*/ 192022 w 245983"/>
                <a:gd name="connsiteY10" fmla="*/ 25476 h 245983"/>
                <a:gd name="connsiteX11" fmla="*/ 202827 w 245983"/>
                <a:gd name="connsiteY11" fmla="*/ 27936 h 245983"/>
                <a:gd name="connsiteX12" fmla="*/ 212314 w 245983"/>
                <a:gd name="connsiteY12" fmla="*/ 36439 h 245983"/>
                <a:gd name="connsiteX13" fmla="*/ 221506 w 245983"/>
                <a:gd name="connsiteY13" fmla="*/ 46794 h 245983"/>
                <a:gd name="connsiteX14" fmla="*/ 221549 w 245983"/>
                <a:gd name="connsiteY14" fmla="*/ 46761 h 245983"/>
                <a:gd name="connsiteX15" fmla="*/ 223131 w 245983"/>
                <a:gd name="connsiteY15" fmla="*/ 57141 h 245983"/>
                <a:gd name="connsiteX16" fmla="*/ 218980 w 245983"/>
                <a:gd name="connsiteY16" fmla="*/ 67876 h 245983"/>
                <a:gd name="connsiteX17" fmla="*/ 212906 w 245983"/>
                <a:gd name="connsiteY17" fmla="*/ 87008 h 245983"/>
                <a:gd name="connsiteX18" fmla="*/ 230274 w 245983"/>
                <a:gd name="connsiteY18" fmla="*/ 96119 h 245983"/>
                <a:gd name="connsiteX19" fmla="*/ 242163 w 245983"/>
                <a:gd name="connsiteY19" fmla="*/ 101530 h 245983"/>
                <a:gd name="connsiteX20" fmla="*/ 237444 w 245983"/>
                <a:gd name="connsiteY20" fmla="*/ 110884 h 245983"/>
                <a:gd name="connsiteX21" fmla="*/ 242190 w 245983"/>
                <a:gd name="connsiteY21" fmla="*/ 101518 h 245983"/>
                <a:gd name="connsiteX22" fmla="*/ 247924 w 245983"/>
                <a:gd name="connsiteY22" fmla="*/ 110146 h 245983"/>
                <a:gd name="connsiteX23" fmla="*/ 248507 w 245983"/>
                <a:gd name="connsiteY23" fmla="*/ 117024 h 245983"/>
                <a:gd name="connsiteX24" fmla="*/ 248747 w 245983"/>
                <a:gd name="connsiteY24" fmla="*/ 124376 h 245983"/>
                <a:gd name="connsiteX25" fmla="*/ 248507 w 245983"/>
                <a:gd name="connsiteY25" fmla="*/ 131725 h 245983"/>
                <a:gd name="connsiteX26" fmla="*/ 247866 w 245983"/>
                <a:gd name="connsiteY26" fmla="*/ 139056 h 245983"/>
                <a:gd name="connsiteX27" fmla="*/ 247866 w 245983"/>
                <a:gd name="connsiteY27" fmla="*/ 139099 h 245983"/>
                <a:gd name="connsiteX28" fmla="*/ 241449 w 245983"/>
                <a:gd name="connsiteY28" fmla="*/ 147575 h 245983"/>
                <a:gd name="connsiteX29" fmla="*/ 230264 w 245983"/>
                <a:gd name="connsiteY29" fmla="*/ 152634 h 245983"/>
                <a:gd name="connsiteX30" fmla="*/ 212897 w 245983"/>
                <a:gd name="connsiteY30" fmla="*/ 161744 h 245983"/>
                <a:gd name="connsiteX31" fmla="*/ 218970 w 245983"/>
                <a:gd name="connsiteY31" fmla="*/ 180876 h 245983"/>
                <a:gd name="connsiteX32" fmla="*/ 223262 w 245983"/>
                <a:gd name="connsiteY32" fmla="*/ 192016 h 245983"/>
                <a:gd name="connsiteX33" fmla="*/ 223262 w 245983"/>
                <a:gd name="connsiteY33" fmla="*/ 192016 h 245983"/>
                <a:gd name="connsiteX34" fmla="*/ 220805 w 245983"/>
                <a:gd name="connsiteY34" fmla="*/ 202818 h 245983"/>
                <a:gd name="connsiteX35" fmla="*/ 212302 w 245983"/>
                <a:gd name="connsiteY35" fmla="*/ 212305 h 245983"/>
                <a:gd name="connsiteX36" fmla="*/ 201949 w 245983"/>
                <a:gd name="connsiteY36" fmla="*/ 221500 h 245983"/>
                <a:gd name="connsiteX37" fmla="*/ 201982 w 245983"/>
                <a:gd name="connsiteY37" fmla="*/ 221540 h 245983"/>
                <a:gd name="connsiteX38" fmla="*/ 191587 w 245983"/>
                <a:gd name="connsiteY38" fmla="*/ 223119 h 245983"/>
                <a:gd name="connsiteX39" fmla="*/ 180864 w 245983"/>
                <a:gd name="connsiteY39" fmla="*/ 218977 h 245983"/>
                <a:gd name="connsiteX40" fmla="*/ 161732 w 245983"/>
                <a:gd name="connsiteY40" fmla="*/ 212903 h 245983"/>
                <a:gd name="connsiteX41" fmla="*/ 152622 w 245983"/>
                <a:gd name="connsiteY41" fmla="*/ 230267 h 245983"/>
                <a:gd name="connsiteX42" fmla="*/ 147207 w 245983"/>
                <a:gd name="connsiteY42" fmla="*/ 242160 h 245983"/>
                <a:gd name="connsiteX43" fmla="*/ 137872 w 245983"/>
                <a:gd name="connsiteY43" fmla="*/ 237440 h 245983"/>
                <a:gd name="connsiteX44" fmla="*/ 147244 w 245983"/>
                <a:gd name="connsiteY44" fmla="*/ 242184 h 245983"/>
                <a:gd name="connsiteX45" fmla="*/ 138616 w 245983"/>
                <a:gd name="connsiteY45" fmla="*/ 247914 h 245983"/>
                <a:gd name="connsiteX46" fmla="*/ 131735 w 245983"/>
                <a:gd name="connsiteY46" fmla="*/ 248498 h 245983"/>
                <a:gd name="connsiteX47" fmla="*/ 124382 w 245983"/>
                <a:gd name="connsiteY47" fmla="*/ 248737 h 245983"/>
                <a:gd name="connsiteX48" fmla="*/ 117033 w 245983"/>
                <a:gd name="connsiteY48" fmla="*/ 248498 h 245983"/>
                <a:gd name="connsiteX49" fmla="*/ 109702 w 245983"/>
                <a:gd name="connsiteY49" fmla="*/ 247860 h 245983"/>
                <a:gd name="connsiteX50" fmla="*/ 110893 w 245983"/>
                <a:gd name="connsiteY50" fmla="*/ 237440 h 245983"/>
                <a:gd name="connsiteX51" fmla="*/ 109660 w 245983"/>
                <a:gd name="connsiteY51" fmla="*/ 247869 h 245983"/>
                <a:gd name="connsiteX52" fmla="*/ 101184 w 245983"/>
                <a:gd name="connsiteY52" fmla="*/ 241449 h 245983"/>
                <a:gd name="connsiteX53" fmla="*/ 96125 w 245983"/>
                <a:gd name="connsiteY53" fmla="*/ 230264 h 245983"/>
                <a:gd name="connsiteX54" fmla="*/ 87014 w 245983"/>
                <a:gd name="connsiteY54" fmla="*/ 212900 h 245983"/>
                <a:gd name="connsiteX55" fmla="*/ 67882 w 245983"/>
                <a:gd name="connsiteY55" fmla="*/ 218973 h 245983"/>
                <a:gd name="connsiteX56" fmla="*/ 56743 w 245983"/>
                <a:gd name="connsiteY56" fmla="*/ 223261 h 245983"/>
                <a:gd name="connsiteX57" fmla="*/ 56743 w 245983"/>
                <a:gd name="connsiteY57" fmla="*/ 223261 h 245983"/>
                <a:gd name="connsiteX58" fmla="*/ 45941 w 245983"/>
                <a:gd name="connsiteY58" fmla="*/ 220799 h 245983"/>
                <a:gd name="connsiteX59" fmla="*/ 36442 w 245983"/>
                <a:gd name="connsiteY59" fmla="*/ 212317 h 245983"/>
                <a:gd name="connsiteX60" fmla="*/ 27246 w 245983"/>
                <a:gd name="connsiteY60" fmla="*/ 201967 h 245983"/>
                <a:gd name="connsiteX61" fmla="*/ 27204 w 245983"/>
                <a:gd name="connsiteY61" fmla="*/ 202001 h 245983"/>
                <a:gd name="connsiteX62" fmla="*/ 25625 w 245983"/>
                <a:gd name="connsiteY62" fmla="*/ 191606 h 245983"/>
                <a:gd name="connsiteX63" fmla="*/ 29773 w 245983"/>
                <a:gd name="connsiteY63" fmla="*/ 180880 h 245983"/>
                <a:gd name="connsiteX64" fmla="*/ 35847 w 245983"/>
                <a:gd name="connsiteY64" fmla="*/ 161748 h 245983"/>
                <a:gd name="connsiteX65" fmla="*/ 18479 w 245983"/>
                <a:gd name="connsiteY65" fmla="*/ 152637 h 245983"/>
                <a:gd name="connsiteX66" fmla="*/ 6590 w 245983"/>
                <a:gd name="connsiteY66" fmla="*/ 147225 h 245983"/>
                <a:gd name="connsiteX67" fmla="*/ 11309 w 245983"/>
                <a:gd name="connsiteY67" fmla="*/ 137872 h 245983"/>
                <a:gd name="connsiteX68" fmla="*/ 6563 w 245983"/>
                <a:gd name="connsiteY68" fmla="*/ 147241 h 245983"/>
                <a:gd name="connsiteX69" fmla="*/ 829 w 245983"/>
                <a:gd name="connsiteY69" fmla="*/ 138610 h 245983"/>
                <a:gd name="connsiteX70" fmla="*/ 246 w 245983"/>
                <a:gd name="connsiteY70" fmla="*/ 131732 h 245983"/>
                <a:gd name="connsiteX71" fmla="*/ 0 w 245983"/>
                <a:gd name="connsiteY71" fmla="*/ 124370 h 245983"/>
                <a:gd name="connsiteX72" fmla="*/ 240 w 245983"/>
                <a:gd name="connsiteY72" fmla="*/ 117021 h 245983"/>
                <a:gd name="connsiteX73" fmla="*/ 881 w 245983"/>
                <a:gd name="connsiteY73" fmla="*/ 109687 h 245983"/>
                <a:gd name="connsiteX74" fmla="*/ 11303 w 245983"/>
                <a:gd name="connsiteY74" fmla="*/ 110878 h 245983"/>
                <a:gd name="connsiteX75" fmla="*/ 872 w 245983"/>
                <a:gd name="connsiteY75" fmla="*/ 109663 h 245983"/>
                <a:gd name="connsiteX76" fmla="*/ 7288 w 245983"/>
                <a:gd name="connsiteY76" fmla="*/ 101169 h 245983"/>
                <a:gd name="connsiteX77" fmla="*/ 18470 w 245983"/>
                <a:gd name="connsiteY77" fmla="*/ 96110 h 245983"/>
                <a:gd name="connsiteX78" fmla="*/ 35838 w 245983"/>
                <a:gd name="connsiteY78" fmla="*/ 86999 h 245983"/>
                <a:gd name="connsiteX79" fmla="*/ 29764 w 245983"/>
                <a:gd name="connsiteY79" fmla="*/ 67867 h 245983"/>
                <a:gd name="connsiteX80" fmla="*/ 25473 w 245983"/>
                <a:gd name="connsiteY80" fmla="*/ 56728 h 245983"/>
                <a:gd name="connsiteX81" fmla="*/ 25473 w 245983"/>
                <a:gd name="connsiteY81" fmla="*/ 56728 h 245983"/>
                <a:gd name="connsiteX82" fmla="*/ 27933 w 245983"/>
                <a:gd name="connsiteY82" fmla="*/ 45926 h 245983"/>
                <a:gd name="connsiteX83" fmla="*/ 36442 w 245983"/>
                <a:gd name="connsiteY83" fmla="*/ 36436 h 245983"/>
                <a:gd name="connsiteX84" fmla="*/ 46767 w 245983"/>
                <a:gd name="connsiteY84" fmla="*/ 27243 h 245983"/>
                <a:gd name="connsiteX85" fmla="*/ 46737 w 245983"/>
                <a:gd name="connsiteY85" fmla="*/ 27201 h 245983"/>
                <a:gd name="connsiteX86" fmla="*/ 57129 w 245983"/>
                <a:gd name="connsiteY86" fmla="*/ 25625 h 245983"/>
                <a:gd name="connsiteX87" fmla="*/ 67855 w 245983"/>
                <a:gd name="connsiteY87" fmla="*/ 29770 h 245983"/>
                <a:gd name="connsiteX88" fmla="*/ 86987 w 245983"/>
                <a:gd name="connsiteY88" fmla="*/ 35844 h 245983"/>
                <a:gd name="connsiteX89" fmla="*/ 96097 w 245983"/>
                <a:gd name="connsiteY89" fmla="*/ 18476 h 245983"/>
                <a:gd name="connsiteX90" fmla="*/ 101512 w 245983"/>
                <a:gd name="connsiteY90" fmla="*/ 6587 h 245983"/>
                <a:gd name="connsiteX91" fmla="*/ 110865 w 245983"/>
                <a:gd name="connsiteY91" fmla="*/ 11306 h 245983"/>
                <a:gd name="connsiteX92" fmla="*/ 101497 w 245983"/>
                <a:gd name="connsiteY92" fmla="*/ 6557 h 245983"/>
                <a:gd name="connsiteX93" fmla="*/ 110124 w 245983"/>
                <a:gd name="connsiteY93" fmla="*/ 829 h 245983"/>
                <a:gd name="connsiteX94" fmla="*/ 117003 w 245983"/>
                <a:gd name="connsiteY94" fmla="*/ 243 h 245983"/>
                <a:gd name="connsiteX95" fmla="*/ 124355 w 245983"/>
                <a:gd name="connsiteY95" fmla="*/ 3 h 245983"/>
                <a:gd name="connsiteX96" fmla="*/ 130489 w 245983"/>
                <a:gd name="connsiteY96" fmla="*/ 21164 h 245983"/>
                <a:gd name="connsiteX97" fmla="*/ 124370 w 245983"/>
                <a:gd name="connsiteY97" fmla="*/ 21006 h 245983"/>
                <a:gd name="connsiteX98" fmla="*/ 118248 w 245983"/>
                <a:gd name="connsiteY98" fmla="*/ 21164 h 245983"/>
                <a:gd name="connsiteX99" fmla="*/ 117765 w 245983"/>
                <a:gd name="connsiteY99" fmla="*/ 21194 h 245983"/>
                <a:gd name="connsiteX100" fmla="*/ 115311 w 245983"/>
                <a:gd name="connsiteY100" fmla="*/ 26761 h 245983"/>
                <a:gd name="connsiteX101" fmla="*/ 95116 w 245983"/>
                <a:gd name="connsiteY101" fmla="*/ 55124 h 245983"/>
                <a:gd name="connsiteX102" fmla="*/ 60071 w 245983"/>
                <a:gd name="connsiteY102" fmla="*/ 49215 h 245983"/>
                <a:gd name="connsiteX103" fmla="*/ 55398 w 245983"/>
                <a:gd name="connsiteY103" fmla="*/ 47356 h 245983"/>
                <a:gd name="connsiteX104" fmla="*/ 51280 w 245983"/>
                <a:gd name="connsiteY104" fmla="*/ 51304 h 245983"/>
                <a:gd name="connsiteX105" fmla="*/ 47356 w 245983"/>
                <a:gd name="connsiteY105" fmla="*/ 55413 h 245983"/>
                <a:gd name="connsiteX106" fmla="*/ 49215 w 245983"/>
                <a:gd name="connsiteY106" fmla="*/ 60087 h 245983"/>
                <a:gd name="connsiteX107" fmla="*/ 55121 w 245983"/>
                <a:gd name="connsiteY107" fmla="*/ 95132 h 245983"/>
                <a:gd name="connsiteX108" fmla="*/ 26761 w 245983"/>
                <a:gd name="connsiteY108" fmla="*/ 115327 h 245983"/>
                <a:gd name="connsiteX109" fmla="*/ 21194 w 245983"/>
                <a:gd name="connsiteY109" fmla="*/ 117780 h 245983"/>
                <a:gd name="connsiteX110" fmla="*/ 21164 w 245983"/>
                <a:gd name="connsiteY110" fmla="*/ 118269 h 245983"/>
                <a:gd name="connsiteX111" fmla="*/ 21006 w 245983"/>
                <a:gd name="connsiteY111" fmla="*/ 124385 h 245983"/>
                <a:gd name="connsiteX112" fmla="*/ 21164 w 245983"/>
                <a:gd name="connsiteY112" fmla="*/ 130508 h 245983"/>
                <a:gd name="connsiteX113" fmla="*/ 21194 w 245983"/>
                <a:gd name="connsiteY113" fmla="*/ 130991 h 245983"/>
                <a:gd name="connsiteX114" fmla="*/ 26761 w 245983"/>
                <a:gd name="connsiteY114" fmla="*/ 133447 h 245983"/>
                <a:gd name="connsiteX115" fmla="*/ 55125 w 245983"/>
                <a:gd name="connsiteY115" fmla="*/ 153639 h 245983"/>
                <a:gd name="connsiteX116" fmla="*/ 49218 w 245983"/>
                <a:gd name="connsiteY116" fmla="*/ 188681 h 245983"/>
                <a:gd name="connsiteX117" fmla="*/ 47359 w 245983"/>
                <a:gd name="connsiteY117" fmla="*/ 193358 h 245983"/>
                <a:gd name="connsiteX118" fmla="*/ 51289 w 245983"/>
                <a:gd name="connsiteY118" fmla="*/ 197476 h 245983"/>
                <a:gd name="connsiteX119" fmla="*/ 55398 w 245983"/>
                <a:gd name="connsiteY119" fmla="*/ 201399 h 245983"/>
                <a:gd name="connsiteX120" fmla="*/ 60071 w 245983"/>
                <a:gd name="connsiteY120" fmla="*/ 199538 h 245983"/>
                <a:gd name="connsiteX121" fmla="*/ 95116 w 245983"/>
                <a:gd name="connsiteY121" fmla="*/ 193634 h 245983"/>
                <a:gd name="connsiteX122" fmla="*/ 115311 w 245983"/>
                <a:gd name="connsiteY122" fmla="*/ 221995 h 245983"/>
                <a:gd name="connsiteX123" fmla="*/ 117762 w 245983"/>
                <a:gd name="connsiteY123" fmla="*/ 227562 h 245983"/>
                <a:gd name="connsiteX124" fmla="*/ 118251 w 245983"/>
                <a:gd name="connsiteY124" fmla="*/ 227592 h 245983"/>
                <a:gd name="connsiteX125" fmla="*/ 124370 w 245983"/>
                <a:gd name="connsiteY125" fmla="*/ 227750 h 245983"/>
                <a:gd name="connsiteX126" fmla="*/ 130492 w 245983"/>
                <a:gd name="connsiteY126" fmla="*/ 227592 h 245983"/>
                <a:gd name="connsiteX127" fmla="*/ 130978 w 245983"/>
                <a:gd name="connsiteY127" fmla="*/ 227562 h 245983"/>
                <a:gd name="connsiteX128" fmla="*/ 133429 w 245983"/>
                <a:gd name="connsiteY128" fmla="*/ 221995 h 245983"/>
                <a:gd name="connsiteX129" fmla="*/ 153624 w 245983"/>
                <a:gd name="connsiteY129" fmla="*/ 193634 h 245983"/>
                <a:gd name="connsiteX130" fmla="*/ 188669 w 245983"/>
                <a:gd name="connsiteY130" fmla="*/ 199538 h 245983"/>
                <a:gd name="connsiteX131" fmla="*/ 193343 w 245983"/>
                <a:gd name="connsiteY131" fmla="*/ 201399 h 245983"/>
                <a:gd name="connsiteX132" fmla="*/ 197461 w 245983"/>
                <a:gd name="connsiteY132" fmla="*/ 197467 h 245983"/>
                <a:gd name="connsiteX133" fmla="*/ 201384 w 245983"/>
                <a:gd name="connsiteY133" fmla="*/ 193358 h 245983"/>
                <a:gd name="connsiteX134" fmla="*/ 199526 w 245983"/>
                <a:gd name="connsiteY134" fmla="*/ 188684 h 245983"/>
                <a:gd name="connsiteX135" fmla="*/ 193619 w 245983"/>
                <a:gd name="connsiteY135" fmla="*/ 153639 h 245983"/>
                <a:gd name="connsiteX136" fmla="*/ 221980 w 245983"/>
                <a:gd name="connsiteY136" fmla="*/ 133447 h 245983"/>
                <a:gd name="connsiteX137" fmla="*/ 227546 w 245983"/>
                <a:gd name="connsiteY137" fmla="*/ 130994 h 245983"/>
                <a:gd name="connsiteX138" fmla="*/ 227577 w 245983"/>
                <a:gd name="connsiteY138" fmla="*/ 130505 h 245983"/>
                <a:gd name="connsiteX139" fmla="*/ 227735 w 245983"/>
                <a:gd name="connsiteY139" fmla="*/ 124385 h 245983"/>
                <a:gd name="connsiteX140" fmla="*/ 227577 w 245983"/>
                <a:gd name="connsiteY140" fmla="*/ 118266 h 245983"/>
                <a:gd name="connsiteX141" fmla="*/ 227546 w 245983"/>
                <a:gd name="connsiteY141" fmla="*/ 117780 h 245983"/>
                <a:gd name="connsiteX142" fmla="*/ 221980 w 245983"/>
                <a:gd name="connsiteY142" fmla="*/ 115327 h 245983"/>
                <a:gd name="connsiteX143" fmla="*/ 193619 w 245983"/>
                <a:gd name="connsiteY143" fmla="*/ 95132 h 245983"/>
                <a:gd name="connsiteX144" fmla="*/ 199526 w 245983"/>
                <a:gd name="connsiteY144" fmla="*/ 60087 h 245983"/>
                <a:gd name="connsiteX145" fmla="*/ 201384 w 245983"/>
                <a:gd name="connsiteY145" fmla="*/ 55413 h 245983"/>
                <a:gd name="connsiteX146" fmla="*/ 197452 w 245983"/>
                <a:gd name="connsiteY146" fmla="*/ 51295 h 245983"/>
                <a:gd name="connsiteX147" fmla="*/ 193343 w 245983"/>
                <a:gd name="connsiteY147" fmla="*/ 47371 h 245983"/>
                <a:gd name="connsiteX148" fmla="*/ 188669 w 245983"/>
                <a:gd name="connsiteY148" fmla="*/ 49230 h 245983"/>
                <a:gd name="connsiteX149" fmla="*/ 153624 w 245983"/>
                <a:gd name="connsiteY149" fmla="*/ 55140 h 245983"/>
                <a:gd name="connsiteX150" fmla="*/ 133429 w 245983"/>
                <a:gd name="connsiteY150" fmla="*/ 26776 h 245983"/>
                <a:gd name="connsiteX151" fmla="*/ 130978 w 245983"/>
                <a:gd name="connsiteY151" fmla="*/ 21209 h 2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245983" h="245983">
                  <a:moveTo>
                    <a:pt x="124370" y="0"/>
                  </a:moveTo>
                  <a:cubicBezTo>
                    <a:pt x="126581" y="0"/>
                    <a:pt x="129031" y="80"/>
                    <a:pt x="131719" y="240"/>
                  </a:cubicBezTo>
                  <a:cubicBezTo>
                    <a:pt x="134297" y="392"/>
                    <a:pt x="136741" y="605"/>
                    <a:pt x="139053" y="881"/>
                  </a:cubicBezTo>
                  <a:lnTo>
                    <a:pt x="137872" y="11303"/>
                  </a:lnTo>
                  <a:lnTo>
                    <a:pt x="139105" y="872"/>
                  </a:lnTo>
                  <a:cubicBezTo>
                    <a:pt x="142885" y="1316"/>
                    <a:pt x="146129" y="3773"/>
                    <a:pt x="147581" y="7291"/>
                  </a:cubicBezTo>
                  <a:cubicBezTo>
                    <a:pt x="149236" y="10632"/>
                    <a:pt x="150942" y="14559"/>
                    <a:pt x="152643" y="18473"/>
                  </a:cubicBezTo>
                  <a:cubicBezTo>
                    <a:pt x="156260" y="26809"/>
                    <a:pt x="159825" y="35021"/>
                    <a:pt x="161754" y="35841"/>
                  </a:cubicBezTo>
                  <a:cubicBezTo>
                    <a:pt x="163682" y="36661"/>
                    <a:pt x="172313" y="33217"/>
                    <a:pt x="180886" y="29767"/>
                  </a:cubicBezTo>
                  <a:cubicBezTo>
                    <a:pt x="184806" y="28188"/>
                    <a:pt x="188724" y="26615"/>
                    <a:pt x="192022" y="25476"/>
                  </a:cubicBezTo>
                  <a:lnTo>
                    <a:pt x="192022" y="25476"/>
                  </a:lnTo>
                  <a:cubicBezTo>
                    <a:pt x="195798" y="24176"/>
                    <a:pt x="199985" y="25129"/>
                    <a:pt x="202827" y="27936"/>
                  </a:cubicBezTo>
                  <a:cubicBezTo>
                    <a:pt x="206132" y="30606"/>
                    <a:pt x="209299" y="33444"/>
                    <a:pt x="212314" y="36439"/>
                  </a:cubicBezTo>
                  <a:cubicBezTo>
                    <a:pt x="215566" y="39719"/>
                    <a:pt x="218635" y="43178"/>
                    <a:pt x="221506" y="46794"/>
                  </a:cubicBezTo>
                  <a:lnTo>
                    <a:pt x="221549" y="46761"/>
                  </a:lnTo>
                  <a:cubicBezTo>
                    <a:pt x="223893" y="49689"/>
                    <a:pt x="224496" y="53646"/>
                    <a:pt x="223131" y="57141"/>
                  </a:cubicBezTo>
                  <a:cubicBezTo>
                    <a:pt x="222007" y="60354"/>
                    <a:pt x="220492" y="64126"/>
                    <a:pt x="218980" y="67876"/>
                  </a:cubicBezTo>
                  <a:cubicBezTo>
                    <a:pt x="215536" y="76446"/>
                    <a:pt x="212077" y="85037"/>
                    <a:pt x="212906" y="87008"/>
                  </a:cubicBezTo>
                  <a:cubicBezTo>
                    <a:pt x="213735" y="88979"/>
                    <a:pt x="221937" y="92508"/>
                    <a:pt x="230274" y="96119"/>
                  </a:cubicBezTo>
                  <a:cubicBezTo>
                    <a:pt x="234467" y="97941"/>
                    <a:pt x="238686" y="99763"/>
                    <a:pt x="242163" y="101530"/>
                  </a:cubicBezTo>
                  <a:lnTo>
                    <a:pt x="237444" y="110884"/>
                  </a:lnTo>
                  <a:lnTo>
                    <a:pt x="242190" y="101518"/>
                  </a:lnTo>
                  <a:cubicBezTo>
                    <a:pt x="245487" y="103185"/>
                    <a:pt x="247664" y="106462"/>
                    <a:pt x="247924" y="110146"/>
                  </a:cubicBezTo>
                  <a:cubicBezTo>
                    <a:pt x="248167" y="112290"/>
                    <a:pt x="248361" y="114583"/>
                    <a:pt x="248507" y="117024"/>
                  </a:cubicBezTo>
                  <a:cubicBezTo>
                    <a:pt x="248665" y="119709"/>
                    <a:pt x="248747" y="122165"/>
                    <a:pt x="248747" y="124376"/>
                  </a:cubicBezTo>
                  <a:cubicBezTo>
                    <a:pt x="248747" y="126587"/>
                    <a:pt x="248665" y="129038"/>
                    <a:pt x="248507" y="131725"/>
                  </a:cubicBezTo>
                  <a:cubicBezTo>
                    <a:pt x="248355" y="134301"/>
                    <a:pt x="248141" y="136745"/>
                    <a:pt x="247866" y="139056"/>
                  </a:cubicBezTo>
                  <a:lnTo>
                    <a:pt x="247866" y="139099"/>
                  </a:lnTo>
                  <a:cubicBezTo>
                    <a:pt x="247421" y="142877"/>
                    <a:pt x="244966" y="146120"/>
                    <a:pt x="241449" y="147575"/>
                  </a:cubicBezTo>
                  <a:cubicBezTo>
                    <a:pt x="238109" y="149227"/>
                    <a:pt x="234179" y="150933"/>
                    <a:pt x="230264" y="152634"/>
                  </a:cubicBezTo>
                  <a:cubicBezTo>
                    <a:pt x="221928" y="156254"/>
                    <a:pt x="213714" y="159819"/>
                    <a:pt x="212897" y="161744"/>
                  </a:cubicBezTo>
                  <a:cubicBezTo>
                    <a:pt x="212080" y="163670"/>
                    <a:pt x="215524" y="172304"/>
                    <a:pt x="218970" y="180876"/>
                  </a:cubicBezTo>
                  <a:cubicBezTo>
                    <a:pt x="220547" y="184797"/>
                    <a:pt x="222126" y="188718"/>
                    <a:pt x="223262" y="192016"/>
                  </a:cubicBezTo>
                  <a:lnTo>
                    <a:pt x="223262" y="192016"/>
                  </a:lnTo>
                  <a:cubicBezTo>
                    <a:pt x="224563" y="195790"/>
                    <a:pt x="223611" y="199978"/>
                    <a:pt x="220805" y="202818"/>
                  </a:cubicBezTo>
                  <a:cubicBezTo>
                    <a:pt x="218136" y="206125"/>
                    <a:pt x="215298" y="209292"/>
                    <a:pt x="212302" y="212305"/>
                  </a:cubicBezTo>
                  <a:cubicBezTo>
                    <a:pt x="209022" y="215557"/>
                    <a:pt x="205566" y="218627"/>
                    <a:pt x="201949" y="221500"/>
                  </a:cubicBezTo>
                  <a:lnTo>
                    <a:pt x="201982" y="221540"/>
                  </a:lnTo>
                  <a:cubicBezTo>
                    <a:pt x="199050" y="223890"/>
                    <a:pt x="195085" y="224491"/>
                    <a:pt x="191587" y="223119"/>
                  </a:cubicBezTo>
                  <a:cubicBezTo>
                    <a:pt x="188377" y="221998"/>
                    <a:pt x="184621" y="220486"/>
                    <a:pt x="180864" y="218977"/>
                  </a:cubicBezTo>
                  <a:cubicBezTo>
                    <a:pt x="172294" y="215527"/>
                    <a:pt x="163703" y="212071"/>
                    <a:pt x="161732" y="212903"/>
                  </a:cubicBezTo>
                  <a:cubicBezTo>
                    <a:pt x="159761" y="213735"/>
                    <a:pt x="156233" y="221934"/>
                    <a:pt x="152622" y="230267"/>
                  </a:cubicBezTo>
                  <a:cubicBezTo>
                    <a:pt x="150800" y="234464"/>
                    <a:pt x="148978" y="238682"/>
                    <a:pt x="147207" y="242160"/>
                  </a:cubicBezTo>
                  <a:lnTo>
                    <a:pt x="137872" y="237440"/>
                  </a:lnTo>
                  <a:lnTo>
                    <a:pt x="147244" y="242184"/>
                  </a:lnTo>
                  <a:cubicBezTo>
                    <a:pt x="145576" y="245479"/>
                    <a:pt x="142300" y="247656"/>
                    <a:pt x="138616" y="247914"/>
                  </a:cubicBezTo>
                  <a:cubicBezTo>
                    <a:pt x="136472" y="248160"/>
                    <a:pt x="134178" y="248355"/>
                    <a:pt x="131735" y="248498"/>
                  </a:cubicBezTo>
                  <a:cubicBezTo>
                    <a:pt x="129046" y="248658"/>
                    <a:pt x="126595" y="248737"/>
                    <a:pt x="124382" y="248737"/>
                  </a:cubicBezTo>
                  <a:cubicBezTo>
                    <a:pt x="122175" y="248737"/>
                    <a:pt x="119718" y="248658"/>
                    <a:pt x="117033" y="248498"/>
                  </a:cubicBezTo>
                  <a:cubicBezTo>
                    <a:pt x="114458" y="248349"/>
                    <a:pt x="112016" y="248130"/>
                    <a:pt x="109702" y="247860"/>
                  </a:cubicBezTo>
                  <a:lnTo>
                    <a:pt x="110893" y="237440"/>
                  </a:lnTo>
                  <a:lnTo>
                    <a:pt x="109660" y="247869"/>
                  </a:lnTo>
                  <a:cubicBezTo>
                    <a:pt x="105880" y="247422"/>
                    <a:pt x="102637" y="244969"/>
                    <a:pt x="101184" y="241449"/>
                  </a:cubicBezTo>
                  <a:cubicBezTo>
                    <a:pt x="99529" y="238109"/>
                    <a:pt x="97822" y="234182"/>
                    <a:pt x="96125" y="230264"/>
                  </a:cubicBezTo>
                  <a:cubicBezTo>
                    <a:pt x="92505" y="221931"/>
                    <a:pt x="88940" y="213717"/>
                    <a:pt x="87014" y="212900"/>
                  </a:cubicBezTo>
                  <a:cubicBezTo>
                    <a:pt x="85089" y="212083"/>
                    <a:pt x="76455" y="215524"/>
                    <a:pt x="67882" y="218973"/>
                  </a:cubicBezTo>
                  <a:cubicBezTo>
                    <a:pt x="63962" y="220547"/>
                    <a:pt x="60041" y="222126"/>
                    <a:pt x="56743" y="223261"/>
                  </a:cubicBezTo>
                  <a:lnTo>
                    <a:pt x="56743" y="223261"/>
                  </a:lnTo>
                  <a:cubicBezTo>
                    <a:pt x="52967" y="224558"/>
                    <a:pt x="48782" y="223605"/>
                    <a:pt x="45941" y="220799"/>
                  </a:cubicBezTo>
                  <a:cubicBezTo>
                    <a:pt x="42630" y="218138"/>
                    <a:pt x="39460" y="215305"/>
                    <a:pt x="36442" y="212317"/>
                  </a:cubicBezTo>
                  <a:cubicBezTo>
                    <a:pt x="33189" y="209040"/>
                    <a:pt x="30119" y="205584"/>
                    <a:pt x="27246" y="201967"/>
                  </a:cubicBezTo>
                  <a:lnTo>
                    <a:pt x="27204" y="202001"/>
                  </a:lnTo>
                  <a:cubicBezTo>
                    <a:pt x="24856" y="199067"/>
                    <a:pt x="24254" y="195104"/>
                    <a:pt x="25625" y="191606"/>
                  </a:cubicBezTo>
                  <a:cubicBezTo>
                    <a:pt x="26751" y="188393"/>
                    <a:pt x="28264" y="184639"/>
                    <a:pt x="29773" y="180880"/>
                  </a:cubicBezTo>
                  <a:cubicBezTo>
                    <a:pt x="33220" y="172313"/>
                    <a:pt x="36676" y="163718"/>
                    <a:pt x="35847" y="161748"/>
                  </a:cubicBezTo>
                  <a:cubicBezTo>
                    <a:pt x="35018" y="159777"/>
                    <a:pt x="26815" y="156248"/>
                    <a:pt x="18479" y="152637"/>
                  </a:cubicBezTo>
                  <a:cubicBezTo>
                    <a:pt x="14285" y="150815"/>
                    <a:pt x="10067" y="148993"/>
                    <a:pt x="6590" y="147225"/>
                  </a:cubicBezTo>
                  <a:lnTo>
                    <a:pt x="11309" y="137872"/>
                  </a:lnTo>
                  <a:lnTo>
                    <a:pt x="6563" y="147241"/>
                  </a:lnTo>
                  <a:cubicBezTo>
                    <a:pt x="3267" y="145570"/>
                    <a:pt x="1090" y="142294"/>
                    <a:pt x="829" y="138610"/>
                  </a:cubicBezTo>
                  <a:cubicBezTo>
                    <a:pt x="586" y="136466"/>
                    <a:pt x="392" y="134173"/>
                    <a:pt x="246" y="131732"/>
                  </a:cubicBezTo>
                  <a:cubicBezTo>
                    <a:pt x="82" y="129038"/>
                    <a:pt x="0" y="126584"/>
                    <a:pt x="0" y="124370"/>
                  </a:cubicBezTo>
                  <a:cubicBezTo>
                    <a:pt x="0" y="122162"/>
                    <a:pt x="82" y="119706"/>
                    <a:pt x="240" y="117021"/>
                  </a:cubicBezTo>
                  <a:cubicBezTo>
                    <a:pt x="392" y="114446"/>
                    <a:pt x="605" y="112001"/>
                    <a:pt x="881" y="109687"/>
                  </a:cubicBezTo>
                  <a:lnTo>
                    <a:pt x="11303" y="110878"/>
                  </a:lnTo>
                  <a:lnTo>
                    <a:pt x="872" y="109663"/>
                  </a:lnTo>
                  <a:cubicBezTo>
                    <a:pt x="1311" y="105876"/>
                    <a:pt x="3767" y="102627"/>
                    <a:pt x="7288" y="101169"/>
                  </a:cubicBezTo>
                  <a:cubicBezTo>
                    <a:pt x="10629" y="99517"/>
                    <a:pt x="14556" y="97807"/>
                    <a:pt x="18470" y="96110"/>
                  </a:cubicBezTo>
                  <a:cubicBezTo>
                    <a:pt x="26806" y="92490"/>
                    <a:pt x="35021" y="88921"/>
                    <a:pt x="35838" y="86999"/>
                  </a:cubicBezTo>
                  <a:cubicBezTo>
                    <a:pt x="36655" y="85077"/>
                    <a:pt x="33211" y="76440"/>
                    <a:pt x="29764" y="67867"/>
                  </a:cubicBezTo>
                  <a:cubicBezTo>
                    <a:pt x="28188" y="63943"/>
                    <a:pt x="26612" y="60026"/>
                    <a:pt x="25473" y="56728"/>
                  </a:cubicBezTo>
                  <a:lnTo>
                    <a:pt x="25473" y="56728"/>
                  </a:lnTo>
                  <a:cubicBezTo>
                    <a:pt x="24173" y="52953"/>
                    <a:pt x="25126" y="48765"/>
                    <a:pt x="27933" y="45926"/>
                  </a:cubicBezTo>
                  <a:cubicBezTo>
                    <a:pt x="30603" y="42618"/>
                    <a:pt x="33443" y="39450"/>
                    <a:pt x="36442" y="36436"/>
                  </a:cubicBezTo>
                  <a:cubicBezTo>
                    <a:pt x="39713" y="33185"/>
                    <a:pt x="43160" y="30116"/>
                    <a:pt x="46767" y="27243"/>
                  </a:cubicBezTo>
                  <a:lnTo>
                    <a:pt x="46737" y="27201"/>
                  </a:lnTo>
                  <a:cubicBezTo>
                    <a:pt x="49669" y="24853"/>
                    <a:pt x="53633" y="24252"/>
                    <a:pt x="57129" y="25625"/>
                  </a:cubicBezTo>
                  <a:cubicBezTo>
                    <a:pt x="60342" y="26748"/>
                    <a:pt x="64095" y="28258"/>
                    <a:pt x="67855" y="29770"/>
                  </a:cubicBezTo>
                  <a:cubicBezTo>
                    <a:pt x="76422" y="33217"/>
                    <a:pt x="85016" y="36673"/>
                    <a:pt x="86987" y="35844"/>
                  </a:cubicBezTo>
                  <a:cubicBezTo>
                    <a:pt x="88958" y="35015"/>
                    <a:pt x="92490" y="26812"/>
                    <a:pt x="96097" y="18476"/>
                  </a:cubicBezTo>
                  <a:cubicBezTo>
                    <a:pt x="97919" y="14282"/>
                    <a:pt x="99742" y="10064"/>
                    <a:pt x="101512" y="6587"/>
                  </a:cubicBezTo>
                  <a:lnTo>
                    <a:pt x="110865" y="11306"/>
                  </a:lnTo>
                  <a:lnTo>
                    <a:pt x="101497" y="6557"/>
                  </a:lnTo>
                  <a:cubicBezTo>
                    <a:pt x="103164" y="3262"/>
                    <a:pt x="106441" y="1087"/>
                    <a:pt x="110124" y="829"/>
                  </a:cubicBezTo>
                  <a:cubicBezTo>
                    <a:pt x="112268" y="586"/>
                    <a:pt x="114561" y="391"/>
                    <a:pt x="117003" y="243"/>
                  </a:cubicBezTo>
                  <a:cubicBezTo>
                    <a:pt x="119690" y="85"/>
                    <a:pt x="122147" y="3"/>
                    <a:pt x="124355" y="3"/>
                  </a:cubicBezTo>
                  <a:close/>
                  <a:moveTo>
                    <a:pt x="130489" y="21164"/>
                  </a:moveTo>
                  <a:cubicBezTo>
                    <a:pt x="128719" y="21060"/>
                    <a:pt x="126684" y="21006"/>
                    <a:pt x="124370" y="21006"/>
                  </a:cubicBezTo>
                  <a:cubicBezTo>
                    <a:pt x="122056" y="21006"/>
                    <a:pt x="120018" y="21060"/>
                    <a:pt x="118248" y="21164"/>
                  </a:cubicBezTo>
                  <a:lnTo>
                    <a:pt x="117765" y="21194"/>
                  </a:lnTo>
                  <a:cubicBezTo>
                    <a:pt x="116921" y="23050"/>
                    <a:pt x="116116" y="24908"/>
                    <a:pt x="115311" y="26761"/>
                  </a:cubicBezTo>
                  <a:cubicBezTo>
                    <a:pt x="110003" y="38990"/>
                    <a:pt x="104771" y="51055"/>
                    <a:pt x="95116" y="55124"/>
                  </a:cubicBezTo>
                  <a:cubicBezTo>
                    <a:pt x="85192" y="59318"/>
                    <a:pt x="72617" y="54262"/>
                    <a:pt x="60071" y="49215"/>
                  </a:cubicBezTo>
                  <a:cubicBezTo>
                    <a:pt x="58520" y="48607"/>
                    <a:pt x="56974" y="47970"/>
                    <a:pt x="55398" y="47356"/>
                  </a:cubicBezTo>
                  <a:cubicBezTo>
                    <a:pt x="54043" y="48586"/>
                    <a:pt x="52671" y="49904"/>
                    <a:pt x="51280" y="51304"/>
                  </a:cubicBezTo>
                  <a:cubicBezTo>
                    <a:pt x="49889" y="52704"/>
                    <a:pt x="48581" y="54074"/>
                    <a:pt x="47356" y="55413"/>
                  </a:cubicBezTo>
                  <a:cubicBezTo>
                    <a:pt x="47964" y="56986"/>
                    <a:pt x="48592" y="58538"/>
                    <a:pt x="49215" y="60087"/>
                  </a:cubicBezTo>
                  <a:cubicBezTo>
                    <a:pt x="54262" y="72629"/>
                    <a:pt x="59321" y="85207"/>
                    <a:pt x="55121" y="95132"/>
                  </a:cubicBezTo>
                  <a:cubicBezTo>
                    <a:pt x="51040" y="104786"/>
                    <a:pt x="38990" y="110012"/>
                    <a:pt x="26761" y="115327"/>
                  </a:cubicBezTo>
                  <a:cubicBezTo>
                    <a:pt x="24908" y="116131"/>
                    <a:pt x="23053" y="116936"/>
                    <a:pt x="21194" y="117780"/>
                  </a:cubicBezTo>
                  <a:lnTo>
                    <a:pt x="21164" y="118269"/>
                  </a:lnTo>
                  <a:cubicBezTo>
                    <a:pt x="21060" y="120037"/>
                    <a:pt x="21008" y="122074"/>
                    <a:pt x="21006" y="124385"/>
                  </a:cubicBezTo>
                  <a:cubicBezTo>
                    <a:pt x="21004" y="126696"/>
                    <a:pt x="21056" y="128737"/>
                    <a:pt x="21164" y="130508"/>
                  </a:cubicBezTo>
                  <a:lnTo>
                    <a:pt x="21194" y="130991"/>
                  </a:lnTo>
                  <a:cubicBezTo>
                    <a:pt x="23053" y="131832"/>
                    <a:pt x="24908" y="132640"/>
                    <a:pt x="26761" y="133447"/>
                  </a:cubicBezTo>
                  <a:cubicBezTo>
                    <a:pt x="38990" y="138756"/>
                    <a:pt x="51040" y="143985"/>
                    <a:pt x="55125" y="153639"/>
                  </a:cubicBezTo>
                  <a:cubicBezTo>
                    <a:pt x="59321" y="163564"/>
                    <a:pt x="54262" y="176139"/>
                    <a:pt x="49218" y="188681"/>
                  </a:cubicBezTo>
                  <a:cubicBezTo>
                    <a:pt x="48592" y="190233"/>
                    <a:pt x="47970" y="191785"/>
                    <a:pt x="47359" y="193358"/>
                  </a:cubicBezTo>
                  <a:cubicBezTo>
                    <a:pt x="48586" y="194712"/>
                    <a:pt x="49896" y="196085"/>
                    <a:pt x="51289" y="197476"/>
                  </a:cubicBezTo>
                  <a:cubicBezTo>
                    <a:pt x="52682" y="198867"/>
                    <a:pt x="54052" y="200175"/>
                    <a:pt x="55398" y="201399"/>
                  </a:cubicBezTo>
                  <a:cubicBezTo>
                    <a:pt x="56971" y="200792"/>
                    <a:pt x="58520" y="200163"/>
                    <a:pt x="60071" y="199538"/>
                  </a:cubicBezTo>
                  <a:cubicBezTo>
                    <a:pt x="72614" y="194494"/>
                    <a:pt x="85192" y="189434"/>
                    <a:pt x="95116" y="193634"/>
                  </a:cubicBezTo>
                  <a:cubicBezTo>
                    <a:pt x="104771" y="197716"/>
                    <a:pt x="109997" y="209769"/>
                    <a:pt x="115311" y="221995"/>
                  </a:cubicBezTo>
                  <a:cubicBezTo>
                    <a:pt x="116116" y="223848"/>
                    <a:pt x="116921" y="225706"/>
                    <a:pt x="117762" y="227562"/>
                  </a:cubicBezTo>
                  <a:lnTo>
                    <a:pt x="118251" y="227592"/>
                  </a:lnTo>
                  <a:cubicBezTo>
                    <a:pt x="120021" y="227698"/>
                    <a:pt x="122060" y="227750"/>
                    <a:pt x="124370" y="227750"/>
                  </a:cubicBezTo>
                  <a:cubicBezTo>
                    <a:pt x="126680" y="227750"/>
                    <a:pt x="128721" y="227698"/>
                    <a:pt x="130492" y="227592"/>
                  </a:cubicBezTo>
                  <a:lnTo>
                    <a:pt x="130978" y="227562"/>
                  </a:lnTo>
                  <a:cubicBezTo>
                    <a:pt x="131820" y="225706"/>
                    <a:pt x="132624" y="223848"/>
                    <a:pt x="133429" y="221995"/>
                  </a:cubicBezTo>
                  <a:cubicBezTo>
                    <a:pt x="138741" y="209769"/>
                    <a:pt x="143970" y="197700"/>
                    <a:pt x="153624" y="193634"/>
                  </a:cubicBezTo>
                  <a:cubicBezTo>
                    <a:pt x="163548" y="189434"/>
                    <a:pt x="176127" y="194494"/>
                    <a:pt x="188669" y="199538"/>
                  </a:cubicBezTo>
                  <a:cubicBezTo>
                    <a:pt x="190221" y="200163"/>
                    <a:pt x="191770" y="200789"/>
                    <a:pt x="193343" y="201399"/>
                  </a:cubicBezTo>
                  <a:cubicBezTo>
                    <a:pt x="194697" y="200169"/>
                    <a:pt x="196070" y="198861"/>
                    <a:pt x="197461" y="197467"/>
                  </a:cubicBezTo>
                  <a:cubicBezTo>
                    <a:pt x="198852" y="196073"/>
                    <a:pt x="200159" y="194703"/>
                    <a:pt x="201384" y="193358"/>
                  </a:cubicBezTo>
                  <a:cubicBezTo>
                    <a:pt x="200777" y="191785"/>
                    <a:pt x="200148" y="190236"/>
                    <a:pt x="199526" y="188684"/>
                  </a:cubicBezTo>
                  <a:cubicBezTo>
                    <a:pt x="194478" y="176139"/>
                    <a:pt x="189419" y="163564"/>
                    <a:pt x="193619" y="153639"/>
                  </a:cubicBezTo>
                  <a:cubicBezTo>
                    <a:pt x="197701" y="143985"/>
                    <a:pt x="209751" y="138759"/>
                    <a:pt x="221980" y="133447"/>
                  </a:cubicBezTo>
                  <a:cubicBezTo>
                    <a:pt x="223832" y="132640"/>
                    <a:pt x="225691" y="131835"/>
                    <a:pt x="227546" y="130994"/>
                  </a:cubicBezTo>
                  <a:lnTo>
                    <a:pt x="227577" y="130505"/>
                  </a:lnTo>
                  <a:cubicBezTo>
                    <a:pt x="227683" y="128734"/>
                    <a:pt x="227735" y="126699"/>
                    <a:pt x="227735" y="124385"/>
                  </a:cubicBezTo>
                  <a:cubicBezTo>
                    <a:pt x="227735" y="122071"/>
                    <a:pt x="227683" y="120037"/>
                    <a:pt x="227577" y="118266"/>
                  </a:cubicBezTo>
                  <a:lnTo>
                    <a:pt x="227546" y="117780"/>
                  </a:lnTo>
                  <a:cubicBezTo>
                    <a:pt x="225691" y="116936"/>
                    <a:pt x="223832" y="116131"/>
                    <a:pt x="221980" y="115327"/>
                  </a:cubicBezTo>
                  <a:cubicBezTo>
                    <a:pt x="209751" y="110018"/>
                    <a:pt x="197704" y="104786"/>
                    <a:pt x="193619" y="95132"/>
                  </a:cubicBezTo>
                  <a:cubicBezTo>
                    <a:pt x="189419" y="85207"/>
                    <a:pt x="194478" y="72629"/>
                    <a:pt x="199526" y="60087"/>
                  </a:cubicBezTo>
                  <a:cubicBezTo>
                    <a:pt x="200133" y="58538"/>
                    <a:pt x="200771" y="56986"/>
                    <a:pt x="201384" y="55413"/>
                  </a:cubicBezTo>
                  <a:cubicBezTo>
                    <a:pt x="200155" y="54059"/>
                    <a:pt x="198845" y="52686"/>
                    <a:pt x="197452" y="51295"/>
                  </a:cubicBezTo>
                  <a:cubicBezTo>
                    <a:pt x="196059" y="49904"/>
                    <a:pt x="194689" y="48595"/>
                    <a:pt x="193343" y="47371"/>
                  </a:cubicBezTo>
                  <a:cubicBezTo>
                    <a:pt x="191770" y="47979"/>
                    <a:pt x="190221" y="48607"/>
                    <a:pt x="188669" y="49230"/>
                  </a:cubicBezTo>
                  <a:cubicBezTo>
                    <a:pt x="176127" y="54274"/>
                    <a:pt x="163548" y="59334"/>
                    <a:pt x="153624" y="55140"/>
                  </a:cubicBezTo>
                  <a:cubicBezTo>
                    <a:pt x="143970" y="51055"/>
                    <a:pt x="138744" y="39005"/>
                    <a:pt x="133429" y="26776"/>
                  </a:cubicBezTo>
                  <a:cubicBezTo>
                    <a:pt x="132627" y="24923"/>
                    <a:pt x="131820" y="23065"/>
                    <a:pt x="130978" y="21209"/>
                  </a:cubicBezTo>
                  <a:close/>
                </a:path>
              </a:pathLst>
            </a:custGeom>
            <a:grpFill/>
            <a:ln w="3016" cap="flat">
              <a:noFill/>
              <a:prstDash val="solid"/>
              <a:miter/>
            </a:ln>
          </p:spPr>
          <p:txBody>
            <a:bodyPr rtlCol="0" anchor="ctr"/>
            <a:lstStyle/>
            <a:p>
              <a:pPr marL="0" marR="0" lvl="0" indent="0" algn="ctr"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76" name="Freeform: Shape 46">
              <a:extLst>
                <a:ext uri="{FF2B5EF4-FFF2-40B4-BE49-F238E27FC236}">
                  <a16:creationId xmlns:a16="http://schemas.microsoft.com/office/drawing/2014/main" id="{6F2B128F-14B2-201C-0CE6-2C8CC7080F98}"/>
                </a:ext>
              </a:extLst>
            </p:cNvPr>
            <p:cNvSpPr/>
            <p:nvPr/>
          </p:nvSpPr>
          <p:spPr>
            <a:xfrm>
              <a:off x="10235536" y="3128957"/>
              <a:ext cx="64781" cy="69385"/>
            </a:xfrm>
            <a:custGeom>
              <a:avLst/>
              <a:gdLst>
                <a:gd name="connsiteX0" fmla="*/ 53002 w 103252"/>
                <a:gd name="connsiteY0" fmla="*/ 0 h 103252"/>
                <a:gd name="connsiteX1" fmla="*/ 106040 w 103252"/>
                <a:gd name="connsiteY1" fmla="*/ 53002 h 103252"/>
                <a:gd name="connsiteX2" fmla="*/ 53037 w 103252"/>
                <a:gd name="connsiteY2" fmla="*/ 106040 h 103252"/>
                <a:gd name="connsiteX3" fmla="*/ 0 w 103252"/>
                <a:gd name="connsiteY3" fmla="*/ 53038 h 103252"/>
                <a:gd name="connsiteX4" fmla="*/ 15522 w 103252"/>
                <a:gd name="connsiteY4" fmla="*/ 15536 h 103252"/>
                <a:gd name="connsiteX5" fmla="*/ 53002 w 103252"/>
                <a:gd name="connsiteY5" fmla="*/ 6 h 103252"/>
                <a:gd name="connsiteX6" fmla="*/ 74400 w 103252"/>
                <a:gd name="connsiteY6" fmla="*/ 31632 h 103252"/>
                <a:gd name="connsiteX7" fmla="*/ 31612 w 103252"/>
                <a:gd name="connsiteY7" fmla="*/ 31632 h 103252"/>
                <a:gd name="connsiteX8" fmla="*/ 31611 w 103252"/>
                <a:gd name="connsiteY8" fmla="*/ 74420 h 103252"/>
                <a:gd name="connsiteX9" fmla="*/ 74399 w 103252"/>
                <a:gd name="connsiteY9" fmla="*/ 74420 h 103252"/>
                <a:gd name="connsiteX10" fmla="*/ 83261 w 103252"/>
                <a:gd name="connsiteY10" fmla="*/ 53026 h 103252"/>
                <a:gd name="connsiteX11" fmla="*/ 74400 w 103252"/>
                <a:gd name="connsiteY11" fmla="*/ 31632 h 1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2" h="103252">
                  <a:moveTo>
                    <a:pt x="53002" y="0"/>
                  </a:moveTo>
                  <a:cubicBezTo>
                    <a:pt x="82284" y="-9"/>
                    <a:pt x="106030" y="23721"/>
                    <a:pt x="106040" y="53002"/>
                  </a:cubicBezTo>
                  <a:cubicBezTo>
                    <a:pt x="106049" y="82286"/>
                    <a:pt x="82319" y="106031"/>
                    <a:pt x="53037" y="106040"/>
                  </a:cubicBezTo>
                  <a:cubicBezTo>
                    <a:pt x="23755" y="106049"/>
                    <a:pt x="9" y="82319"/>
                    <a:pt x="0" y="53038"/>
                  </a:cubicBezTo>
                  <a:cubicBezTo>
                    <a:pt x="-5" y="38975"/>
                    <a:pt x="5579" y="25482"/>
                    <a:pt x="15522" y="15536"/>
                  </a:cubicBezTo>
                  <a:cubicBezTo>
                    <a:pt x="25451" y="5579"/>
                    <a:pt x="38940" y="-12"/>
                    <a:pt x="53002" y="6"/>
                  </a:cubicBezTo>
                  <a:close/>
                  <a:moveTo>
                    <a:pt x="74400" y="31632"/>
                  </a:moveTo>
                  <a:cubicBezTo>
                    <a:pt x="62584" y="19815"/>
                    <a:pt x="43427" y="19815"/>
                    <a:pt x="31612" y="31632"/>
                  </a:cubicBezTo>
                  <a:cubicBezTo>
                    <a:pt x="19796" y="43448"/>
                    <a:pt x="19796" y="62604"/>
                    <a:pt x="31611" y="74420"/>
                  </a:cubicBezTo>
                  <a:cubicBezTo>
                    <a:pt x="43426" y="86234"/>
                    <a:pt x="62584" y="86237"/>
                    <a:pt x="74399" y="74420"/>
                  </a:cubicBezTo>
                  <a:cubicBezTo>
                    <a:pt x="80073" y="68745"/>
                    <a:pt x="83261" y="61049"/>
                    <a:pt x="83261" y="53026"/>
                  </a:cubicBezTo>
                  <a:cubicBezTo>
                    <a:pt x="83272" y="45000"/>
                    <a:pt x="80082" y="37301"/>
                    <a:pt x="74400" y="31632"/>
                  </a:cubicBezTo>
                  <a:close/>
                </a:path>
              </a:pathLst>
            </a:custGeom>
            <a:grpFill/>
            <a:ln w="3016" cap="flat">
              <a:noFill/>
              <a:prstDash val="solid"/>
              <a:miter/>
            </a:ln>
          </p:spPr>
          <p:txBody>
            <a:bodyPr rtlCol="0" anchor="ctr"/>
            <a:lstStyle/>
            <a:p>
              <a:pPr marL="0" marR="0" lvl="0" indent="0" algn="ctr"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grpSp>
      <p:grpSp>
        <p:nvGrpSpPr>
          <p:cNvPr id="481" name="Group 480">
            <a:extLst>
              <a:ext uri="{FF2B5EF4-FFF2-40B4-BE49-F238E27FC236}">
                <a16:creationId xmlns:a16="http://schemas.microsoft.com/office/drawing/2014/main" id="{66BDD4EF-EB47-0B92-DE51-A893671019CD}"/>
              </a:ext>
            </a:extLst>
          </p:cNvPr>
          <p:cNvGrpSpPr>
            <a:grpSpLocks noChangeAspect="1"/>
          </p:cNvGrpSpPr>
          <p:nvPr/>
        </p:nvGrpSpPr>
        <p:grpSpPr>
          <a:xfrm>
            <a:off x="6593418" y="2193761"/>
            <a:ext cx="256500" cy="184212"/>
            <a:chOff x="8246918" y="3032378"/>
            <a:chExt cx="342259" cy="245956"/>
          </a:xfrm>
          <a:solidFill>
            <a:srgbClr val="0D274D"/>
          </a:solidFill>
        </p:grpSpPr>
        <p:sp>
          <p:nvSpPr>
            <p:cNvPr id="482" name="Freeform: Shape 419">
              <a:extLst>
                <a:ext uri="{FF2B5EF4-FFF2-40B4-BE49-F238E27FC236}">
                  <a16:creationId xmlns:a16="http://schemas.microsoft.com/office/drawing/2014/main" id="{E7CE91C7-0D08-BAF0-74EA-9C9ABD699CDD}"/>
                </a:ext>
              </a:extLst>
            </p:cNvPr>
            <p:cNvSpPr/>
            <p:nvPr/>
          </p:nvSpPr>
          <p:spPr>
            <a:xfrm>
              <a:off x="8246918" y="3113034"/>
              <a:ext cx="154331" cy="165300"/>
            </a:xfrm>
            <a:custGeom>
              <a:avLst/>
              <a:gdLst>
                <a:gd name="connsiteX0" fmla="*/ 124370 w 245983"/>
                <a:gd name="connsiteY0" fmla="*/ 0 h 245983"/>
                <a:gd name="connsiteX1" fmla="*/ 131719 w 245983"/>
                <a:gd name="connsiteY1" fmla="*/ 240 h 245983"/>
                <a:gd name="connsiteX2" fmla="*/ 139053 w 245983"/>
                <a:gd name="connsiteY2" fmla="*/ 881 h 245983"/>
                <a:gd name="connsiteX3" fmla="*/ 137872 w 245983"/>
                <a:gd name="connsiteY3" fmla="*/ 11303 h 245983"/>
                <a:gd name="connsiteX4" fmla="*/ 139105 w 245983"/>
                <a:gd name="connsiteY4" fmla="*/ 872 h 245983"/>
                <a:gd name="connsiteX5" fmla="*/ 147581 w 245983"/>
                <a:gd name="connsiteY5" fmla="*/ 7291 h 245983"/>
                <a:gd name="connsiteX6" fmla="*/ 152643 w 245983"/>
                <a:gd name="connsiteY6" fmla="*/ 18473 h 245983"/>
                <a:gd name="connsiteX7" fmla="*/ 161754 w 245983"/>
                <a:gd name="connsiteY7" fmla="*/ 35841 h 245983"/>
                <a:gd name="connsiteX8" fmla="*/ 180886 w 245983"/>
                <a:gd name="connsiteY8" fmla="*/ 29767 h 245983"/>
                <a:gd name="connsiteX9" fmla="*/ 192022 w 245983"/>
                <a:gd name="connsiteY9" fmla="*/ 25476 h 245983"/>
                <a:gd name="connsiteX10" fmla="*/ 192022 w 245983"/>
                <a:gd name="connsiteY10" fmla="*/ 25476 h 245983"/>
                <a:gd name="connsiteX11" fmla="*/ 202827 w 245983"/>
                <a:gd name="connsiteY11" fmla="*/ 27936 h 245983"/>
                <a:gd name="connsiteX12" fmla="*/ 212314 w 245983"/>
                <a:gd name="connsiteY12" fmla="*/ 36439 h 245983"/>
                <a:gd name="connsiteX13" fmla="*/ 221506 w 245983"/>
                <a:gd name="connsiteY13" fmla="*/ 46794 h 245983"/>
                <a:gd name="connsiteX14" fmla="*/ 221549 w 245983"/>
                <a:gd name="connsiteY14" fmla="*/ 46761 h 245983"/>
                <a:gd name="connsiteX15" fmla="*/ 223131 w 245983"/>
                <a:gd name="connsiteY15" fmla="*/ 57141 h 245983"/>
                <a:gd name="connsiteX16" fmla="*/ 218980 w 245983"/>
                <a:gd name="connsiteY16" fmla="*/ 67876 h 245983"/>
                <a:gd name="connsiteX17" fmla="*/ 212906 w 245983"/>
                <a:gd name="connsiteY17" fmla="*/ 87008 h 245983"/>
                <a:gd name="connsiteX18" fmla="*/ 230274 w 245983"/>
                <a:gd name="connsiteY18" fmla="*/ 96119 h 245983"/>
                <a:gd name="connsiteX19" fmla="*/ 242163 w 245983"/>
                <a:gd name="connsiteY19" fmla="*/ 101530 h 245983"/>
                <a:gd name="connsiteX20" fmla="*/ 237444 w 245983"/>
                <a:gd name="connsiteY20" fmla="*/ 110884 h 245983"/>
                <a:gd name="connsiteX21" fmla="*/ 242190 w 245983"/>
                <a:gd name="connsiteY21" fmla="*/ 101518 h 245983"/>
                <a:gd name="connsiteX22" fmla="*/ 247924 w 245983"/>
                <a:gd name="connsiteY22" fmla="*/ 110146 h 245983"/>
                <a:gd name="connsiteX23" fmla="*/ 248507 w 245983"/>
                <a:gd name="connsiteY23" fmla="*/ 117024 h 245983"/>
                <a:gd name="connsiteX24" fmla="*/ 248747 w 245983"/>
                <a:gd name="connsiteY24" fmla="*/ 124376 h 245983"/>
                <a:gd name="connsiteX25" fmla="*/ 248507 w 245983"/>
                <a:gd name="connsiteY25" fmla="*/ 131725 h 245983"/>
                <a:gd name="connsiteX26" fmla="*/ 247866 w 245983"/>
                <a:gd name="connsiteY26" fmla="*/ 139056 h 245983"/>
                <a:gd name="connsiteX27" fmla="*/ 247866 w 245983"/>
                <a:gd name="connsiteY27" fmla="*/ 139099 h 245983"/>
                <a:gd name="connsiteX28" fmla="*/ 241449 w 245983"/>
                <a:gd name="connsiteY28" fmla="*/ 147575 h 245983"/>
                <a:gd name="connsiteX29" fmla="*/ 230264 w 245983"/>
                <a:gd name="connsiteY29" fmla="*/ 152634 h 245983"/>
                <a:gd name="connsiteX30" fmla="*/ 212897 w 245983"/>
                <a:gd name="connsiteY30" fmla="*/ 161744 h 245983"/>
                <a:gd name="connsiteX31" fmla="*/ 218970 w 245983"/>
                <a:gd name="connsiteY31" fmla="*/ 180876 h 245983"/>
                <a:gd name="connsiteX32" fmla="*/ 223262 w 245983"/>
                <a:gd name="connsiteY32" fmla="*/ 192016 h 245983"/>
                <a:gd name="connsiteX33" fmla="*/ 223262 w 245983"/>
                <a:gd name="connsiteY33" fmla="*/ 192016 h 245983"/>
                <a:gd name="connsiteX34" fmla="*/ 220805 w 245983"/>
                <a:gd name="connsiteY34" fmla="*/ 202818 h 245983"/>
                <a:gd name="connsiteX35" fmla="*/ 212302 w 245983"/>
                <a:gd name="connsiteY35" fmla="*/ 212305 h 245983"/>
                <a:gd name="connsiteX36" fmla="*/ 201949 w 245983"/>
                <a:gd name="connsiteY36" fmla="*/ 221500 h 245983"/>
                <a:gd name="connsiteX37" fmla="*/ 201982 w 245983"/>
                <a:gd name="connsiteY37" fmla="*/ 221540 h 245983"/>
                <a:gd name="connsiteX38" fmla="*/ 191587 w 245983"/>
                <a:gd name="connsiteY38" fmla="*/ 223119 h 245983"/>
                <a:gd name="connsiteX39" fmla="*/ 180864 w 245983"/>
                <a:gd name="connsiteY39" fmla="*/ 218977 h 245983"/>
                <a:gd name="connsiteX40" fmla="*/ 161732 w 245983"/>
                <a:gd name="connsiteY40" fmla="*/ 212903 h 245983"/>
                <a:gd name="connsiteX41" fmla="*/ 152622 w 245983"/>
                <a:gd name="connsiteY41" fmla="*/ 230267 h 245983"/>
                <a:gd name="connsiteX42" fmla="*/ 147207 w 245983"/>
                <a:gd name="connsiteY42" fmla="*/ 242160 h 245983"/>
                <a:gd name="connsiteX43" fmla="*/ 137872 w 245983"/>
                <a:gd name="connsiteY43" fmla="*/ 237440 h 245983"/>
                <a:gd name="connsiteX44" fmla="*/ 147244 w 245983"/>
                <a:gd name="connsiteY44" fmla="*/ 242184 h 245983"/>
                <a:gd name="connsiteX45" fmla="*/ 138616 w 245983"/>
                <a:gd name="connsiteY45" fmla="*/ 247914 h 245983"/>
                <a:gd name="connsiteX46" fmla="*/ 131735 w 245983"/>
                <a:gd name="connsiteY46" fmla="*/ 248498 h 245983"/>
                <a:gd name="connsiteX47" fmla="*/ 124382 w 245983"/>
                <a:gd name="connsiteY47" fmla="*/ 248737 h 245983"/>
                <a:gd name="connsiteX48" fmla="*/ 117033 w 245983"/>
                <a:gd name="connsiteY48" fmla="*/ 248498 h 245983"/>
                <a:gd name="connsiteX49" fmla="*/ 109702 w 245983"/>
                <a:gd name="connsiteY49" fmla="*/ 247860 h 245983"/>
                <a:gd name="connsiteX50" fmla="*/ 110893 w 245983"/>
                <a:gd name="connsiteY50" fmla="*/ 237440 h 245983"/>
                <a:gd name="connsiteX51" fmla="*/ 109660 w 245983"/>
                <a:gd name="connsiteY51" fmla="*/ 247869 h 245983"/>
                <a:gd name="connsiteX52" fmla="*/ 101184 w 245983"/>
                <a:gd name="connsiteY52" fmla="*/ 241449 h 245983"/>
                <a:gd name="connsiteX53" fmla="*/ 96125 w 245983"/>
                <a:gd name="connsiteY53" fmla="*/ 230264 h 245983"/>
                <a:gd name="connsiteX54" fmla="*/ 87014 w 245983"/>
                <a:gd name="connsiteY54" fmla="*/ 212900 h 245983"/>
                <a:gd name="connsiteX55" fmla="*/ 67882 w 245983"/>
                <a:gd name="connsiteY55" fmla="*/ 218973 h 245983"/>
                <a:gd name="connsiteX56" fmla="*/ 56743 w 245983"/>
                <a:gd name="connsiteY56" fmla="*/ 223261 h 245983"/>
                <a:gd name="connsiteX57" fmla="*/ 56743 w 245983"/>
                <a:gd name="connsiteY57" fmla="*/ 223261 h 245983"/>
                <a:gd name="connsiteX58" fmla="*/ 45941 w 245983"/>
                <a:gd name="connsiteY58" fmla="*/ 220799 h 245983"/>
                <a:gd name="connsiteX59" fmla="*/ 36442 w 245983"/>
                <a:gd name="connsiteY59" fmla="*/ 212317 h 245983"/>
                <a:gd name="connsiteX60" fmla="*/ 27246 w 245983"/>
                <a:gd name="connsiteY60" fmla="*/ 201967 h 245983"/>
                <a:gd name="connsiteX61" fmla="*/ 27204 w 245983"/>
                <a:gd name="connsiteY61" fmla="*/ 202001 h 245983"/>
                <a:gd name="connsiteX62" fmla="*/ 25625 w 245983"/>
                <a:gd name="connsiteY62" fmla="*/ 191606 h 245983"/>
                <a:gd name="connsiteX63" fmla="*/ 29773 w 245983"/>
                <a:gd name="connsiteY63" fmla="*/ 180880 h 245983"/>
                <a:gd name="connsiteX64" fmla="*/ 35847 w 245983"/>
                <a:gd name="connsiteY64" fmla="*/ 161748 h 245983"/>
                <a:gd name="connsiteX65" fmla="*/ 18479 w 245983"/>
                <a:gd name="connsiteY65" fmla="*/ 152637 h 245983"/>
                <a:gd name="connsiteX66" fmla="*/ 6590 w 245983"/>
                <a:gd name="connsiteY66" fmla="*/ 147225 h 245983"/>
                <a:gd name="connsiteX67" fmla="*/ 11309 w 245983"/>
                <a:gd name="connsiteY67" fmla="*/ 137872 h 245983"/>
                <a:gd name="connsiteX68" fmla="*/ 6563 w 245983"/>
                <a:gd name="connsiteY68" fmla="*/ 147241 h 245983"/>
                <a:gd name="connsiteX69" fmla="*/ 829 w 245983"/>
                <a:gd name="connsiteY69" fmla="*/ 138610 h 245983"/>
                <a:gd name="connsiteX70" fmla="*/ 246 w 245983"/>
                <a:gd name="connsiteY70" fmla="*/ 131732 h 245983"/>
                <a:gd name="connsiteX71" fmla="*/ 0 w 245983"/>
                <a:gd name="connsiteY71" fmla="*/ 124370 h 245983"/>
                <a:gd name="connsiteX72" fmla="*/ 240 w 245983"/>
                <a:gd name="connsiteY72" fmla="*/ 117021 h 245983"/>
                <a:gd name="connsiteX73" fmla="*/ 881 w 245983"/>
                <a:gd name="connsiteY73" fmla="*/ 109687 h 245983"/>
                <a:gd name="connsiteX74" fmla="*/ 11303 w 245983"/>
                <a:gd name="connsiteY74" fmla="*/ 110878 h 245983"/>
                <a:gd name="connsiteX75" fmla="*/ 872 w 245983"/>
                <a:gd name="connsiteY75" fmla="*/ 109663 h 245983"/>
                <a:gd name="connsiteX76" fmla="*/ 7288 w 245983"/>
                <a:gd name="connsiteY76" fmla="*/ 101169 h 245983"/>
                <a:gd name="connsiteX77" fmla="*/ 18470 w 245983"/>
                <a:gd name="connsiteY77" fmla="*/ 96110 h 245983"/>
                <a:gd name="connsiteX78" fmla="*/ 35838 w 245983"/>
                <a:gd name="connsiteY78" fmla="*/ 86999 h 245983"/>
                <a:gd name="connsiteX79" fmla="*/ 29764 w 245983"/>
                <a:gd name="connsiteY79" fmla="*/ 67867 h 245983"/>
                <a:gd name="connsiteX80" fmla="*/ 25473 w 245983"/>
                <a:gd name="connsiteY80" fmla="*/ 56728 h 245983"/>
                <a:gd name="connsiteX81" fmla="*/ 25473 w 245983"/>
                <a:gd name="connsiteY81" fmla="*/ 56728 h 245983"/>
                <a:gd name="connsiteX82" fmla="*/ 27933 w 245983"/>
                <a:gd name="connsiteY82" fmla="*/ 45926 h 245983"/>
                <a:gd name="connsiteX83" fmla="*/ 36442 w 245983"/>
                <a:gd name="connsiteY83" fmla="*/ 36436 h 245983"/>
                <a:gd name="connsiteX84" fmla="*/ 46767 w 245983"/>
                <a:gd name="connsiteY84" fmla="*/ 27243 h 245983"/>
                <a:gd name="connsiteX85" fmla="*/ 46737 w 245983"/>
                <a:gd name="connsiteY85" fmla="*/ 27201 h 245983"/>
                <a:gd name="connsiteX86" fmla="*/ 57129 w 245983"/>
                <a:gd name="connsiteY86" fmla="*/ 25625 h 245983"/>
                <a:gd name="connsiteX87" fmla="*/ 67855 w 245983"/>
                <a:gd name="connsiteY87" fmla="*/ 29770 h 245983"/>
                <a:gd name="connsiteX88" fmla="*/ 86987 w 245983"/>
                <a:gd name="connsiteY88" fmla="*/ 35844 h 245983"/>
                <a:gd name="connsiteX89" fmla="*/ 96097 w 245983"/>
                <a:gd name="connsiteY89" fmla="*/ 18476 h 245983"/>
                <a:gd name="connsiteX90" fmla="*/ 101512 w 245983"/>
                <a:gd name="connsiteY90" fmla="*/ 6587 h 245983"/>
                <a:gd name="connsiteX91" fmla="*/ 110865 w 245983"/>
                <a:gd name="connsiteY91" fmla="*/ 11306 h 245983"/>
                <a:gd name="connsiteX92" fmla="*/ 101497 w 245983"/>
                <a:gd name="connsiteY92" fmla="*/ 6557 h 245983"/>
                <a:gd name="connsiteX93" fmla="*/ 110124 w 245983"/>
                <a:gd name="connsiteY93" fmla="*/ 829 h 245983"/>
                <a:gd name="connsiteX94" fmla="*/ 117003 w 245983"/>
                <a:gd name="connsiteY94" fmla="*/ 243 h 245983"/>
                <a:gd name="connsiteX95" fmla="*/ 124355 w 245983"/>
                <a:gd name="connsiteY95" fmla="*/ 3 h 245983"/>
                <a:gd name="connsiteX96" fmla="*/ 130489 w 245983"/>
                <a:gd name="connsiteY96" fmla="*/ 21164 h 245983"/>
                <a:gd name="connsiteX97" fmla="*/ 124370 w 245983"/>
                <a:gd name="connsiteY97" fmla="*/ 21006 h 245983"/>
                <a:gd name="connsiteX98" fmla="*/ 118248 w 245983"/>
                <a:gd name="connsiteY98" fmla="*/ 21164 h 245983"/>
                <a:gd name="connsiteX99" fmla="*/ 117765 w 245983"/>
                <a:gd name="connsiteY99" fmla="*/ 21194 h 245983"/>
                <a:gd name="connsiteX100" fmla="*/ 115311 w 245983"/>
                <a:gd name="connsiteY100" fmla="*/ 26761 h 245983"/>
                <a:gd name="connsiteX101" fmla="*/ 95116 w 245983"/>
                <a:gd name="connsiteY101" fmla="*/ 55124 h 245983"/>
                <a:gd name="connsiteX102" fmla="*/ 60071 w 245983"/>
                <a:gd name="connsiteY102" fmla="*/ 49215 h 245983"/>
                <a:gd name="connsiteX103" fmla="*/ 55398 w 245983"/>
                <a:gd name="connsiteY103" fmla="*/ 47356 h 245983"/>
                <a:gd name="connsiteX104" fmla="*/ 51280 w 245983"/>
                <a:gd name="connsiteY104" fmla="*/ 51304 h 245983"/>
                <a:gd name="connsiteX105" fmla="*/ 47356 w 245983"/>
                <a:gd name="connsiteY105" fmla="*/ 55413 h 245983"/>
                <a:gd name="connsiteX106" fmla="*/ 49215 w 245983"/>
                <a:gd name="connsiteY106" fmla="*/ 60087 h 245983"/>
                <a:gd name="connsiteX107" fmla="*/ 55121 w 245983"/>
                <a:gd name="connsiteY107" fmla="*/ 95132 h 245983"/>
                <a:gd name="connsiteX108" fmla="*/ 26761 w 245983"/>
                <a:gd name="connsiteY108" fmla="*/ 115327 h 245983"/>
                <a:gd name="connsiteX109" fmla="*/ 21194 w 245983"/>
                <a:gd name="connsiteY109" fmla="*/ 117780 h 245983"/>
                <a:gd name="connsiteX110" fmla="*/ 21164 w 245983"/>
                <a:gd name="connsiteY110" fmla="*/ 118269 h 245983"/>
                <a:gd name="connsiteX111" fmla="*/ 21006 w 245983"/>
                <a:gd name="connsiteY111" fmla="*/ 124385 h 245983"/>
                <a:gd name="connsiteX112" fmla="*/ 21164 w 245983"/>
                <a:gd name="connsiteY112" fmla="*/ 130508 h 245983"/>
                <a:gd name="connsiteX113" fmla="*/ 21194 w 245983"/>
                <a:gd name="connsiteY113" fmla="*/ 130991 h 245983"/>
                <a:gd name="connsiteX114" fmla="*/ 26761 w 245983"/>
                <a:gd name="connsiteY114" fmla="*/ 133447 h 245983"/>
                <a:gd name="connsiteX115" fmla="*/ 55125 w 245983"/>
                <a:gd name="connsiteY115" fmla="*/ 153639 h 245983"/>
                <a:gd name="connsiteX116" fmla="*/ 49218 w 245983"/>
                <a:gd name="connsiteY116" fmla="*/ 188681 h 245983"/>
                <a:gd name="connsiteX117" fmla="*/ 47359 w 245983"/>
                <a:gd name="connsiteY117" fmla="*/ 193358 h 245983"/>
                <a:gd name="connsiteX118" fmla="*/ 51289 w 245983"/>
                <a:gd name="connsiteY118" fmla="*/ 197476 h 245983"/>
                <a:gd name="connsiteX119" fmla="*/ 55398 w 245983"/>
                <a:gd name="connsiteY119" fmla="*/ 201399 h 245983"/>
                <a:gd name="connsiteX120" fmla="*/ 60071 w 245983"/>
                <a:gd name="connsiteY120" fmla="*/ 199538 h 245983"/>
                <a:gd name="connsiteX121" fmla="*/ 95116 w 245983"/>
                <a:gd name="connsiteY121" fmla="*/ 193634 h 245983"/>
                <a:gd name="connsiteX122" fmla="*/ 115311 w 245983"/>
                <a:gd name="connsiteY122" fmla="*/ 221995 h 245983"/>
                <a:gd name="connsiteX123" fmla="*/ 117762 w 245983"/>
                <a:gd name="connsiteY123" fmla="*/ 227562 h 245983"/>
                <a:gd name="connsiteX124" fmla="*/ 118251 w 245983"/>
                <a:gd name="connsiteY124" fmla="*/ 227592 h 245983"/>
                <a:gd name="connsiteX125" fmla="*/ 124370 w 245983"/>
                <a:gd name="connsiteY125" fmla="*/ 227750 h 245983"/>
                <a:gd name="connsiteX126" fmla="*/ 130492 w 245983"/>
                <a:gd name="connsiteY126" fmla="*/ 227592 h 245983"/>
                <a:gd name="connsiteX127" fmla="*/ 130978 w 245983"/>
                <a:gd name="connsiteY127" fmla="*/ 227562 h 245983"/>
                <a:gd name="connsiteX128" fmla="*/ 133429 w 245983"/>
                <a:gd name="connsiteY128" fmla="*/ 221995 h 245983"/>
                <a:gd name="connsiteX129" fmla="*/ 153624 w 245983"/>
                <a:gd name="connsiteY129" fmla="*/ 193634 h 245983"/>
                <a:gd name="connsiteX130" fmla="*/ 188669 w 245983"/>
                <a:gd name="connsiteY130" fmla="*/ 199538 h 245983"/>
                <a:gd name="connsiteX131" fmla="*/ 193343 w 245983"/>
                <a:gd name="connsiteY131" fmla="*/ 201399 h 245983"/>
                <a:gd name="connsiteX132" fmla="*/ 197461 w 245983"/>
                <a:gd name="connsiteY132" fmla="*/ 197467 h 245983"/>
                <a:gd name="connsiteX133" fmla="*/ 201384 w 245983"/>
                <a:gd name="connsiteY133" fmla="*/ 193358 h 245983"/>
                <a:gd name="connsiteX134" fmla="*/ 199526 w 245983"/>
                <a:gd name="connsiteY134" fmla="*/ 188684 h 245983"/>
                <a:gd name="connsiteX135" fmla="*/ 193619 w 245983"/>
                <a:gd name="connsiteY135" fmla="*/ 153639 h 245983"/>
                <a:gd name="connsiteX136" fmla="*/ 221980 w 245983"/>
                <a:gd name="connsiteY136" fmla="*/ 133447 h 245983"/>
                <a:gd name="connsiteX137" fmla="*/ 227546 w 245983"/>
                <a:gd name="connsiteY137" fmla="*/ 130994 h 245983"/>
                <a:gd name="connsiteX138" fmla="*/ 227577 w 245983"/>
                <a:gd name="connsiteY138" fmla="*/ 130505 h 245983"/>
                <a:gd name="connsiteX139" fmla="*/ 227735 w 245983"/>
                <a:gd name="connsiteY139" fmla="*/ 124385 h 245983"/>
                <a:gd name="connsiteX140" fmla="*/ 227577 w 245983"/>
                <a:gd name="connsiteY140" fmla="*/ 118266 h 245983"/>
                <a:gd name="connsiteX141" fmla="*/ 227546 w 245983"/>
                <a:gd name="connsiteY141" fmla="*/ 117780 h 245983"/>
                <a:gd name="connsiteX142" fmla="*/ 221980 w 245983"/>
                <a:gd name="connsiteY142" fmla="*/ 115327 h 245983"/>
                <a:gd name="connsiteX143" fmla="*/ 193619 w 245983"/>
                <a:gd name="connsiteY143" fmla="*/ 95132 h 245983"/>
                <a:gd name="connsiteX144" fmla="*/ 199526 w 245983"/>
                <a:gd name="connsiteY144" fmla="*/ 60087 h 245983"/>
                <a:gd name="connsiteX145" fmla="*/ 201384 w 245983"/>
                <a:gd name="connsiteY145" fmla="*/ 55413 h 245983"/>
                <a:gd name="connsiteX146" fmla="*/ 197452 w 245983"/>
                <a:gd name="connsiteY146" fmla="*/ 51295 h 245983"/>
                <a:gd name="connsiteX147" fmla="*/ 193343 w 245983"/>
                <a:gd name="connsiteY147" fmla="*/ 47371 h 245983"/>
                <a:gd name="connsiteX148" fmla="*/ 188669 w 245983"/>
                <a:gd name="connsiteY148" fmla="*/ 49230 h 245983"/>
                <a:gd name="connsiteX149" fmla="*/ 153624 w 245983"/>
                <a:gd name="connsiteY149" fmla="*/ 55140 h 245983"/>
                <a:gd name="connsiteX150" fmla="*/ 133429 w 245983"/>
                <a:gd name="connsiteY150" fmla="*/ 26776 h 245983"/>
                <a:gd name="connsiteX151" fmla="*/ 130978 w 245983"/>
                <a:gd name="connsiteY151" fmla="*/ 21209 h 2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245983" h="245983">
                  <a:moveTo>
                    <a:pt x="124370" y="0"/>
                  </a:moveTo>
                  <a:cubicBezTo>
                    <a:pt x="126581" y="0"/>
                    <a:pt x="129031" y="80"/>
                    <a:pt x="131719" y="240"/>
                  </a:cubicBezTo>
                  <a:cubicBezTo>
                    <a:pt x="134297" y="392"/>
                    <a:pt x="136741" y="605"/>
                    <a:pt x="139053" y="881"/>
                  </a:cubicBezTo>
                  <a:lnTo>
                    <a:pt x="137872" y="11303"/>
                  </a:lnTo>
                  <a:lnTo>
                    <a:pt x="139105" y="872"/>
                  </a:lnTo>
                  <a:cubicBezTo>
                    <a:pt x="142885" y="1316"/>
                    <a:pt x="146129" y="3773"/>
                    <a:pt x="147581" y="7291"/>
                  </a:cubicBezTo>
                  <a:cubicBezTo>
                    <a:pt x="149236" y="10632"/>
                    <a:pt x="150942" y="14559"/>
                    <a:pt x="152643" y="18473"/>
                  </a:cubicBezTo>
                  <a:cubicBezTo>
                    <a:pt x="156260" y="26809"/>
                    <a:pt x="159825" y="35021"/>
                    <a:pt x="161754" y="35841"/>
                  </a:cubicBezTo>
                  <a:cubicBezTo>
                    <a:pt x="163682" y="36661"/>
                    <a:pt x="172313" y="33217"/>
                    <a:pt x="180886" y="29767"/>
                  </a:cubicBezTo>
                  <a:cubicBezTo>
                    <a:pt x="184806" y="28188"/>
                    <a:pt x="188724" y="26615"/>
                    <a:pt x="192022" y="25476"/>
                  </a:cubicBezTo>
                  <a:lnTo>
                    <a:pt x="192022" y="25476"/>
                  </a:lnTo>
                  <a:cubicBezTo>
                    <a:pt x="195798" y="24176"/>
                    <a:pt x="199985" y="25129"/>
                    <a:pt x="202827" y="27936"/>
                  </a:cubicBezTo>
                  <a:cubicBezTo>
                    <a:pt x="206132" y="30606"/>
                    <a:pt x="209299" y="33444"/>
                    <a:pt x="212314" y="36439"/>
                  </a:cubicBezTo>
                  <a:cubicBezTo>
                    <a:pt x="215566" y="39719"/>
                    <a:pt x="218635" y="43178"/>
                    <a:pt x="221506" y="46794"/>
                  </a:cubicBezTo>
                  <a:lnTo>
                    <a:pt x="221549" y="46761"/>
                  </a:lnTo>
                  <a:cubicBezTo>
                    <a:pt x="223893" y="49689"/>
                    <a:pt x="224496" y="53646"/>
                    <a:pt x="223131" y="57141"/>
                  </a:cubicBezTo>
                  <a:cubicBezTo>
                    <a:pt x="222007" y="60354"/>
                    <a:pt x="220492" y="64126"/>
                    <a:pt x="218980" y="67876"/>
                  </a:cubicBezTo>
                  <a:cubicBezTo>
                    <a:pt x="215536" y="76446"/>
                    <a:pt x="212077" y="85037"/>
                    <a:pt x="212906" y="87008"/>
                  </a:cubicBezTo>
                  <a:cubicBezTo>
                    <a:pt x="213735" y="88979"/>
                    <a:pt x="221937" y="92508"/>
                    <a:pt x="230274" y="96119"/>
                  </a:cubicBezTo>
                  <a:cubicBezTo>
                    <a:pt x="234467" y="97941"/>
                    <a:pt x="238686" y="99763"/>
                    <a:pt x="242163" y="101530"/>
                  </a:cubicBezTo>
                  <a:lnTo>
                    <a:pt x="237444" y="110884"/>
                  </a:lnTo>
                  <a:lnTo>
                    <a:pt x="242190" y="101518"/>
                  </a:lnTo>
                  <a:cubicBezTo>
                    <a:pt x="245487" y="103185"/>
                    <a:pt x="247664" y="106462"/>
                    <a:pt x="247924" y="110146"/>
                  </a:cubicBezTo>
                  <a:cubicBezTo>
                    <a:pt x="248167" y="112290"/>
                    <a:pt x="248361" y="114583"/>
                    <a:pt x="248507" y="117024"/>
                  </a:cubicBezTo>
                  <a:cubicBezTo>
                    <a:pt x="248665" y="119709"/>
                    <a:pt x="248747" y="122165"/>
                    <a:pt x="248747" y="124376"/>
                  </a:cubicBezTo>
                  <a:cubicBezTo>
                    <a:pt x="248747" y="126587"/>
                    <a:pt x="248665" y="129038"/>
                    <a:pt x="248507" y="131725"/>
                  </a:cubicBezTo>
                  <a:cubicBezTo>
                    <a:pt x="248355" y="134301"/>
                    <a:pt x="248141" y="136745"/>
                    <a:pt x="247866" y="139056"/>
                  </a:cubicBezTo>
                  <a:lnTo>
                    <a:pt x="247866" y="139099"/>
                  </a:lnTo>
                  <a:cubicBezTo>
                    <a:pt x="247421" y="142877"/>
                    <a:pt x="244966" y="146120"/>
                    <a:pt x="241449" y="147575"/>
                  </a:cubicBezTo>
                  <a:cubicBezTo>
                    <a:pt x="238109" y="149227"/>
                    <a:pt x="234179" y="150933"/>
                    <a:pt x="230264" y="152634"/>
                  </a:cubicBezTo>
                  <a:cubicBezTo>
                    <a:pt x="221928" y="156254"/>
                    <a:pt x="213714" y="159819"/>
                    <a:pt x="212897" y="161744"/>
                  </a:cubicBezTo>
                  <a:cubicBezTo>
                    <a:pt x="212080" y="163670"/>
                    <a:pt x="215524" y="172304"/>
                    <a:pt x="218970" y="180876"/>
                  </a:cubicBezTo>
                  <a:cubicBezTo>
                    <a:pt x="220547" y="184797"/>
                    <a:pt x="222126" y="188718"/>
                    <a:pt x="223262" y="192016"/>
                  </a:cubicBezTo>
                  <a:lnTo>
                    <a:pt x="223262" y="192016"/>
                  </a:lnTo>
                  <a:cubicBezTo>
                    <a:pt x="224563" y="195790"/>
                    <a:pt x="223611" y="199978"/>
                    <a:pt x="220805" y="202818"/>
                  </a:cubicBezTo>
                  <a:cubicBezTo>
                    <a:pt x="218136" y="206125"/>
                    <a:pt x="215298" y="209292"/>
                    <a:pt x="212302" y="212305"/>
                  </a:cubicBezTo>
                  <a:cubicBezTo>
                    <a:pt x="209022" y="215557"/>
                    <a:pt x="205566" y="218627"/>
                    <a:pt x="201949" y="221500"/>
                  </a:cubicBezTo>
                  <a:lnTo>
                    <a:pt x="201982" y="221540"/>
                  </a:lnTo>
                  <a:cubicBezTo>
                    <a:pt x="199050" y="223890"/>
                    <a:pt x="195085" y="224491"/>
                    <a:pt x="191587" y="223119"/>
                  </a:cubicBezTo>
                  <a:cubicBezTo>
                    <a:pt x="188377" y="221998"/>
                    <a:pt x="184621" y="220486"/>
                    <a:pt x="180864" y="218977"/>
                  </a:cubicBezTo>
                  <a:cubicBezTo>
                    <a:pt x="172294" y="215527"/>
                    <a:pt x="163703" y="212071"/>
                    <a:pt x="161732" y="212903"/>
                  </a:cubicBezTo>
                  <a:cubicBezTo>
                    <a:pt x="159761" y="213735"/>
                    <a:pt x="156233" y="221934"/>
                    <a:pt x="152622" y="230267"/>
                  </a:cubicBezTo>
                  <a:cubicBezTo>
                    <a:pt x="150800" y="234464"/>
                    <a:pt x="148978" y="238682"/>
                    <a:pt x="147207" y="242160"/>
                  </a:cubicBezTo>
                  <a:lnTo>
                    <a:pt x="137872" y="237440"/>
                  </a:lnTo>
                  <a:lnTo>
                    <a:pt x="147244" y="242184"/>
                  </a:lnTo>
                  <a:cubicBezTo>
                    <a:pt x="145576" y="245479"/>
                    <a:pt x="142300" y="247656"/>
                    <a:pt x="138616" y="247914"/>
                  </a:cubicBezTo>
                  <a:cubicBezTo>
                    <a:pt x="136472" y="248160"/>
                    <a:pt x="134178" y="248355"/>
                    <a:pt x="131735" y="248498"/>
                  </a:cubicBezTo>
                  <a:cubicBezTo>
                    <a:pt x="129046" y="248658"/>
                    <a:pt x="126595" y="248737"/>
                    <a:pt x="124382" y="248737"/>
                  </a:cubicBezTo>
                  <a:cubicBezTo>
                    <a:pt x="122175" y="248737"/>
                    <a:pt x="119718" y="248658"/>
                    <a:pt x="117033" y="248498"/>
                  </a:cubicBezTo>
                  <a:cubicBezTo>
                    <a:pt x="114458" y="248349"/>
                    <a:pt x="112016" y="248130"/>
                    <a:pt x="109702" y="247860"/>
                  </a:cubicBezTo>
                  <a:lnTo>
                    <a:pt x="110893" y="237440"/>
                  </a:lnTo>
                  <a:lnTo>
                    <a:pt x="109660" y="247869"/>
                  </a:lnTo>
                  <a:cubicBezTo>
                    <a:pt x="105880" y="247422"/>
                    <a:pt x="102637" y="244969"/>
                    <a:pt x="101184" y="241449"/>
                  </a:cubicBezTo>
                  <a:cubicBezTo>
                    <a:pt x="99529" y="238109"/>
                    <a:pt x="97822" y="234182"/>
                    <a:pt x="96125" y="230264"/>
                  </a:cubicBezTo>
                  <a:cubicBezTo>
                    <a:pt x="92505" y="221931"/>
                    <a:pt x="88940" y="213717"/>
                    <a:pt x="87014" y="212900"/>
                  </a:cubicBezTo>
                  <a:cubicBezTo>
                    <a:pt x="85089" y="212083"/>
                    <a:pt x="76455" y="215524"/>
                    <a:pt x="67882" y="218973"/>
                  </a:cubicBezTo>
                  <a:cubicBezTo>
                    <a:pt x="63962" y="220547"/>
                    <a:pt x="60041" y="222126"/>
                    <a:pt x="56743" y="223261"/>
                  </a:cubicBezTo>
                  <a:lnTo>
                    <a:pt x="56743" y="223261"/>
                  </a:lnTo>
                  <a:cubicBezTo>
                    <a:pt x="52967" y="224558"/>
                    <a:pt x="48782" y="223605"/>
                    <a:pt x="45941" y="220799"/>
                  </a:cubicBezTo>
                  <a:cubicBezTo>
                    <a:pt x="42630" y="218138"/>
                    <a:pt x="39460" y="215305"/>
                    <a:pt x="36442" y="212317"/>
                  </a:cubicBezTo>
                  <a:cubicBezTo>
                    <a:pt x="33189" y="209040"/>
                    <a:pt x="30119" y="205584"/>
                    <a:pt x="27246" y="201967"/>
                  </a:cubicBezTo>
                  <a:lnTo>
                    <a:pt x="27204" y="202001"/>
                  </a:lnTo>
                  <a:cubicBezTo>
                    <a:pt x="24856" y="199067"/>
                    <a:pt x="24254" y="195104"/>
                    <a:pt x="25625" y="191606"/>
                  </a:cubicBezTo>
                  <a:cubicBezTo>
                    <a:pt x="26751" y="188393"/>
                    <a:pt x="28264" y="184639"/>
                    <a:pt x="29773" y="180880"/>
                  </a:cubicBezTo>
                  <a:cubicBezTo>
                    <a:pt x="33220" y="172313"/>
                    <a:pt x="36676" y="163718"/>
                    <a:pt x="35847" y="161748"/>
                  </a:cubicBezTo>
                  <a:cubicBezTo>
                    <a:pt x="35018" y="159777"/>
                    <a:pt x="26815" y="156248"/>
                    <a:pt x="18479" y="152637"/>
                  </a:cubicBezTo>
                  <a:cubicBezTo>
                    <a:pt x="14285" y="150815"/>
                    <a:pt x="10067" y="148993"/>
                    <a:pt x="6590" y="147225"/>
                  </a:cubicBezTo>
                  <a:lnTo>
                    <a:pt x="11309" y="137872"/>
                  </a:lnTo>
                  <a:lnTo>
                    <a:pt x="6563" y="147241"/>
                  </a:lnTo>
                  <a:cubicBezTo>
                    <a:pt x="3267" y="145570"/>
                    <a:pt x="1090" y="142294"/>
                    <a:pt x="829" y="138610"/>
                  </a:cubicBezTo>
                  <a:cubicBezTo>
                    <a:pt x="586" y="136466"/>
                    <a:pt x="392" y="134173"/>
                    <a:pt x="246" y="131732"/>
                  </a:cubicBezTo>
                  <a:cubicBezTo>
                    <a:pt x="82" y="129038"/>
                    <a:pt x="0" y="126584"/>
                    <a:pt x="0" y="124370"/>
                  </a:cubicBezTo>
                  <a:cubicBezTo>
                    <a:pt x="0" y="122162"/>
                    <a:pt x="82" y="119706"/>
                    <a:pt x="240" y="117021"/>
                  </a:cubicBezTo>
                  <a:cubicBezTo>
                    <a:pt x="392" y="114446"/>
                    <a:pt x="605" y="112001"/>
                    <a:pt x="881" y="109687"/>
                  </a:cubicBezTo>
                  <a:lnTo>
                    <a:pt x="11303" y="110878"/>
                  </a:lnTo>
                  <a:lnTo>
                    <a:pt x="872" y="109663"/>
                  </a:lnTo>
                  <a:cubicBezTo>
                    <a:pt x="1311" y="105876"/>
                    <a:pt x="3767" y="102627"/>
                    <a:pt x="7288" y="101169"/>
                  </a:cubicBezTo>
                  <a:cubicBezTo>
                    <a:pt x="10629" y="99517"/>
                    <a:pt x="14556" y="97807"/>
                    <a:pt x="18470" y="96110"/>
                  </a:cubicBezTo>
                  <a:cubicBezTo>
                    <a:pt x="26806" y="92490"/>
                    <a:pt x="35021" y="88921"/>
                    <a:pt x="35838" y="86999"/>
                  </a:cubicBezTo>
                  <a:cubicBezTo>
                    <a:pt x="36655" y="85077"/>
                    <a:pt x="33211" y="76440"/>
                    <a:pt x="29764" y="67867"/>
                  </a:cubicBezTo>
                  <a:cubicBezTo>
                    <a:pt x="28188" y="63943"/>
                    <a:pt x="26612" y="60026"/>
                    <a:pt x="25473" y="56728"/>
                  </a:cubicBezTo>
                  <a:lnTo>
                    <a:pt x="25473" y="56728"/>
                  </a:lnTo>
                  <a:cubicBezTo>
                    <a:pt x="24173" y="52953"/>
                    <a:pt x="25126" y="48765"/>
                    <a:pt x="27933" y="45926"/>
                  </a:cubicBezTo>
                  <a:cubicBezTo>
                    <a:pt x="30603" y="42618"/>
                    <a:pt x="33443" y="39450"/>
                    <a:pt x="36442" y="36436"/>
                  </a:cubicBezTo>
                  <a:cubicBezTo>
                    <a:pt x="39713" y="33185"/>
                    <a:pt x="43160" y="30116"/>
                    <a:pt x="46767" y="27243"/>
                  </a:cubicBezTo>
                  <a:lnTo>
                    <a:pt x="46737" y="27201"/>
                  </a:lnTo>
                  <a:cubicBezTo>
                    <a:pt x="49669" y="24853"/>
                    <a:pt x="53633" y="24252"/>
                    <a:pt x="57129" y="25625"/>
                  </a:cubicBezTo>
                  <a:cubicBezTo>
                    <a:pt x="60342" y="26748"/>
                    <a:pt x="64095" y="28258"/>
                    <a:pt x="67855" y="29770"/>
                  </a:cubicBezTo>
                  <a:cubicBezTo>
                    <a:pt x="76422" y="33217"/>
                    <a:pt x="85016" y="36673"/>
                    <a:pt x="86987" y="35844"/>
                  </a:cubicBezTo>
                  <a:cubicBezTo>
                    <a:pt x="88958" y="35015"/>
                    <a:pt x="92490" y="26812"/>
                    <a:pt x="96097" y="18476"/>
                  </a:cubicBezTo>
                  <a:cubicBezTo>
                    <a:pt x="97919" y="14282"/>
                    <a:pt x="99742" y="10064"/>
                    <a:pt x="101512" y="6587"/>
                  </a:cubicBezTo>
                  <a:lnTo>
                    <a:pt x="110865" y="11306"/>
                  </a:lnTo>
                  <a:lnTo>
                    <a:pt x="101497" y="6557"/>
                  </a:lnTo>
                  <a:cubicBezTo>
                    <a:pt x="103164" y="3262"/>
                    <a:pt x="106441" y="1087"/>
                    <a:pt x="110124" y="829"/>
                  </a:cubicBezTo>
                  <a:cubicBezTo>
                    <a:pt x="112268" y="586"/>
                    <a:pt x="114561" y="391"/>
                    <a:pt x="117003" y="243"/>
                  </a:cubicBezTo>
                  <a:cubicBezTo>
                    <a:pt x="119690" y="85"/>
                    <a:pt x="122147" y="3"/>
                    <a:pt x="124355" y="3"/>
                  </a:cubicBezTo>
                  <a:close/>
                  <a:moveTo>
                    <a:pt x="130489" y="21164"/>
                  </a:moveTo>
                  <a:cubicBezTo>
                    <a:pt x="128719" y="21060"/>
                    <a:pt x="126684" y="21006"/>
                    <a:pt x="124370" y="21006"/>
                  </a:cubicBezTo>
                  <a:cubicBezTo>
                    <a:pt x="122056" y="21006"/>
                    <a:pt x="120018" y="21060"/>
                    <a:pt x="118248" y="21164"/>
                  </a:cubicBezTo>
                  <a:lnTo>
                    <a:pt x="117765" y="21194"/>
                  </a:lnTo>
                  <a:cubicBezTo>
                    <a:pt x="116921" y="23050"/>
                    <a:pt x="116116" y="24908"/>
                    <a:pt x="115311" y="26761"/>
                  </a:cubicBezTo>
                  <a:cubicBezTo>
                    <a:pt x="110003" y="38990"/>
                    <a:pt x="104771" y="51055"/>
                    <a:pt x="95116" y="55124"/>
                  </a:cubicBezTo>
                  <a:cubicBezTo>
                    <a:pt x="85192" y="59318"/>
                    <a:pt x="72617" y="54262"/>
                    <a:pt x="60071" y="49215"/>
                  </a:cubicBezTo>
                  <a:cubicBezTo>
                    <a:pt x="58520" y="48607"/>
                    <a:pt x="56974" y="47970"/>
                    <a:pt x="55398" y="47356"/>
                  </a:cubicBezTo>
                  <a:cubicBezTo>
                    <a:pt x="54043" y="48586"/>
                    <a:pt x="52671" y="49904"/>
                    <a:pt x="51280" y="51304"/>
                  </a:cubicBezTo>
                  <a:cubicBezTo>
                    <a:pt x="49889" y="52704"/>
                    <a:pt x="48581" y="54074"/>
                    <a:pt x="47356" y="55413"/>
                  </a:cubicBezTo>
                  <a:cubicBezTo>
                    <a:pt x="47964" y="56986"/>
                    <a:pt x="48592" y="58538"/>
                    <a:pt x="49215" y="60087"/>
                  </a:cubicBezTo>
                  <a:cubicBezTo>
                    <a:pt x="54262" y="72629"/>
                    <a:pt x="59321" y="85207"/>
                    <a:pt x="55121" y="95132"/>
                  </a:cubicBezTo>
                  <a:cubicBezTo>
                    <a:pt x="51040" y="104786"/>
                    <a:pt x="38990" y="110012"/>
                    <a:pt x="26761" y="115327"/>
                  </a:cubicBezTo>
                  <a:cubicBezTo>
                    <a:pt x="24908" y="116131"/>
                    <a:pt x="23053" y="116936"/>
                    <a:pt x="21194" y="117780"/>
                  </a:cubicBezTo>
                  <a:lnTo>
                    <a:pt x="21164" y="118269"/>
                  </a:lnTo>
                  <a:cubicBezTo>
                    <a:pt x="21060" y="120037"/>
                    <a:pt x="21008" y="122074"/>
                    <a:pt x="21006" y="124385"/>
                  </a:cubicBezTo>
                  <a:cubicBezTo>
                    <a:pt x="21004" y="126696"/>
                    <a:pt x="21056" y="128737"/>
                    <a:pt x="21164" y="130508"/>
                  </a:cubicBezTo>
                  <a:lnTo>
                    <a:pt x="21194" y="130991"/>
                  </a:lnTo>
                  <a:cubicBezTo>
                    <a:pt x="23053" y="131832"/>
                    <a:pt x="24908" y="132640"/>
                    <a:pt x="26761" y="133447"/>
                  </a:cubicBezTo>
                  <a:cubicBezTo>
                    <a:pt x="38990" y="138756"/>
                    <a:pt x="51040" y="143985"/>
                    <a:pt x="55125" y="153639"/>
                  </a:cubicBezTo>
                  <a:cubicBezTo>
                    <a:pt x="59321" y="163564"/>
                    <a:pt x="54262" y="176139"/>
                    <a:pt x="49218" y="188681"/>
                  </a:cubicBezTo>
                  <a:cubicBezTo>
                    <a:pt x="48592" y="190233"/>
                    <a:pt x="47970" y="191785"/>
                    <a:pt x="47359" y="193358"/>
                  </a:cubicBezTo>
                  <a:cubicBezTo>
                    <a:pt x="48586" y="194712"/>
                    <a:pt x="49896" y="196085"/>
                    <a:pt x="51289" y="197476"/>
                  </a:cubicBezTo>
                  <a:cubicBezTo>
                    <a:pt x="52682" y="198867"/>
                    <a:pt x="54052" y="200175"/>
                    <a:pt x="55398" y="201399"/>
                  </a:cubicBezTo>
                  <a:cubicBezTo>
                    <a:pt x="56971" y="200792"/>
                    <a:pt x="58520" y="200163"/>
                    <a:pt x="60071" y="199538"/>
                  </a:cubicBezTo>
                  <a:cubicBezTo>
                    <a:pt x="72614" y="194494"/>
                    <a:pt x="85192" y="189434"/>
                    <a:pt x="95116" y="193634"/>
                  </a:cubicBezTo>
                  <a:cubicBezTo>
                    <a:pt x="104771" y="197716"/>
                    <a:pt x="109997" y="209769"/>
                    <a:pt x="115311" y="221995"/>
                  </a:cubicBezTo>
                  <a:cubicBezTo>
                    <a:pt x="116116" y="223848"/>
                    <a:pt x="116921" y="225706"/>
                    <a:pt x="117762" y="227562"/>
                  </a:cubicBezTo>
                  <a:lnTo>
                    <a:pt x="118251" y="227592"/>
                  </a:lnTo>
                  <a:cubicBezTo>
                    <a:pt x="120021" y="227698"/>
                    <a:pt x="122060" y="227750"/>
                    <a:pt x="124370" y="227750"/>
                  </a:cubicBezTo>
                  <a:cubicBezTo>
                    <a:pt x="126680" y="227750"/>
                    <a:pt x="128721" y="227698"/>
                    <a:pt x="130492" y="227592"/>
                  </a:cubicBezTo>
                  <a:lnTo>
                    <a:pt x="130978" y="227562"/>
                  </a:lnTo>
                  <a:cubicBezTo>
                    <a:pt x="131820" y="225706"/>
                    <a:pt x="132624" y="223848"/>
                    <a:pt x="133429" y="221995"/>
                  </a:cubicBezTo>
                  <a:cubicBezTo>
                    <a:pt x="138741" y="209769"/>
                    <a:pt x="143970" y="197700"/>
                    <a:pt x="153624" y="193634"/>
                  </a:cubicBezTo>
                  <a:cubicBezTo>
                    <a:pt x="163548" y="189434"/>
                    <a:pt x="176127" y="194494"/>
                    <a:pt x="188669" y="199538"/>
                  </a:cubicBezTo>
                  <a:cubicBezTo>
                    <a:pt x="190221" y="200163"/>
                    <a:pt x="191770" y="200789"/>
                    <a:pt x="193343" y="201399"/>
                  </a:cubicBezTo>
                  <a:cubicBezTo>
                    <a:pt x="194697" y="200169"/>
                    <a:pt x="196070" y="198861"/>
                    <a:pt x="197461" y="197467"/>
                  </a:cubicBezTo>
                  <a:cubicBezTo>
                    <a:pt x="198852" y="196073"/>
                    <a:pt x="200159" y="194703"/>
                    <a:pt x="201384" y="193358"/>
                  </a:cubicBezTo>
                  <a:cubicBezTo>
                    <a:pt x="200777" y="191785"/>
                    <a:pt x="200148" y="190236"/>
                    <a:pt x="199526" y="188684"/>
                  </a:cubicBezTo>
                  <a:cubicBezTo>
                    <a:pt x="194478" y="176139"/>
                    <a:pt x="189419" y="163564"/>
                    <a:pt x="193619" y="153639"/>
                  </a:cubicBezTo>
                  <a:cubicBezTo>
                    <a:pt x="197701" y="143985"/>
                    <a:pt x="209751" y="138759"/>
                    <a:pt x="221980" y="133447"/>
                  </a:cubicBezTo>
                  <a:cubicBezTo>
                    <a:pt x="223832" y="132640"/>
                    <a:pt x="225691" y="131835"/>
                    <a:pt x="227546" y="130994"/>
                  </a:cubicBezTo>
                  <a:lnTo>
                    <a:pt x="227577" y="130505"/>
                  </a:lnTo>
                  <a:cubicBezTo>
                    <a:pt x="227683" y="128734"/>
                    <a:pt x="227735" y="126699"/>
                    <a:pt x="227735" y="124385"/>
                  </a:cubicBezTo>
                  <a:cubicBezTo>
                    <a:pt x="227735" y="122071"/>
                    <a:pt x="227683" y="120037"/>
                    <a:pt x="227577" y="118266"/>
                  </a:cubicBezTo>
                  <a:lnTo>
                    <a:pt x="227546" y="117780"/>
                  </a:lnTo>
                  <a:cubicBezTo>
                    <a:pt x="225691" y="116936"/>
                    <a:pt x="223832" y="116131"/>
                    <a:pt x="221980" y="115327"/>
                  </a:cubicBezTo>
                  <a:cubicBezTo>
                    <a:pt x="209751" y="110018"/>
                    <a:pt x="197704" y="104786"/>
                    <a:pt x="193619" y="95132"/>
                  </a:cubicBezTo>
                  <a:cubicBezTo>
                    <a:pt x="189419" y="85207"/>
                    <a:pt x="194478" y="72629"/>
                    <a:pt x="199526" y="60087"/>
                  </a:cubicBezTo>
                  <a:cubicBezTo>
                    <a:pt x="200133" y="58538"/>
                    <a:pt x="200771" y="56986"/>
                    <a:pt x="201384" y="55413"/>
                  </a:cubicBezTo>
                  <a:cubicBezTo>
                    <a:pt x="200155" y="54059"/>
                    <a:pt x="198845" y="52686"/>
                    <a:pt x="197452" y="51295"/>
                  </a:cubicBezTo>
                  <a:cubicBezTo>
                    <a:pt x="196059" y="49904"/>
                    <a:pt x="194689" y="48595"/>
                    <a:pt x="193343" y="47371"/>
                  </a:cubicBezTo>
                  <a:cubicBezTo>
                    <a:pt x="191770" y="47979"/>
                    <a:pt x="190221" y="48607"/>
                    <a:pt x="188669" y="49230"/>
                  </a:cubicBezTo>
                  <a:cubicBezTo>
                    <a:pt x="176127" y="54274"/>
                    <a:pt x="163548" y="59334"/>
                    <a:pt x="153624" y="55140"/>
                  </a:cubicBezTo>
                  <a:cubicBezTo>
                    <a:pt x="143970" y="51055"/>
                    <a:pt x="138744" y="39005"/>
                    <a:pt x="133429" y="26776"/>
                  </a:cubicBezTo>
                  <a:cubicBezTo>
                    <a:pt x="132627" y="24923"/>
                    <a:pt x="131820" y="23065"/>
                    <a:pt x="130978" y="21209"/>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83" name="Freeform: Shape 420">
              <a:extLst>
                <a:ext uri="{FF2B5EF4-FFF2-40B4-BE49-F238E27FC236}">
                  <a16:creationId xmlns:a16="http://schemas.microsoft.com/office/drawing/2014/main" id="{F59C2601-0AC6-F4D6-4029-EEFDC0808635}"/>
                </a:ext>
              </a:extLst>
            </p:cNvPr>
            <p:cNvSpPr/>
            <p:nvPr/>
          </p:nvSpPr>
          <p:spPr>
            <a:xfrm>
              <a:off x="8291695" y="3160988"/>
              <a:ext cx="64781" cy="69385"/>
            </a:xfrm>
            <a:custGeom>
              <a:avLst/>
              <a:gdLst>
                <a:gd name="connsiteX0" fmla="*/ 53002 w 103252"/>
                <a:gd name="connsiteY0" fmla="*/ 0 h 103252"/>
                <a:gd name="connsiteX1" fmla="*/ 106040 w 103252"/>
                <a:gd name="connsiteY1" fmla="*/ 53002 h 103252"/>
                <a:gd name="connsiteX2" fmla="*/ 53037 w 103252"/>
                <a:gd name="connsiteY2" fmla="*/ 106040 h 103252"/>
                <a:gd name="connsiteX3" fmla="*/ 0 w 103252"/>
                <a:gd name="connsiteY3" fmla="*/ 53038 h 103252"/>
                <a:gd name="connsiteX4" fmla="*/ 15522 w 103252"/>
                <a:gd name="connsiteY4" fmla="*/ 15536 h 103252"/>
                <a:gd name="connsiteX5" fmla="*/ 53002 w 103252"/>
                <a:gd name="connsiteY5" fmla="*/ 6 h 103252"/>
                <a:gd name="connsiteX6" fmla="*/ 74400 w 103252"/>
                <a:gd name="connsiteY6" fmla="*/ 31632 h 103252"/>
                <a:gd name="connsiteX7" fmla="*/ 31612 w 103252"/>
                <a:gd name="connsiteY7" fmla="*/ 31632 h 103252"/>
                <a:gd name="connsiteX8" fmla="*/ 31611 w 103252"/>
                <a:gd name="connsiteY8" fmla="*/ 74420 h 103252"/>
                <a:gd name="connsiteX9" fmla="*/ 74399 w 103252"/>
                <a:gd name="connsiteY9" fmla="*/ 74420 h 103252"/>
                <a:gd name="connsiteX10" fmla="*/ 83261 w 103252"/>
                <a:gd name="connsiteY10" fmla="*/ 53026 h 103252"/>
                <a:gd name="connsiteX11" fmla="*/ 74400 w 103252"/>
                <a:gd name="connsiteY11" fmla="*/ 31632 h 1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2" h="103252">
                  <a:moveTo>
                    <a:pt x="53002" y="0"/>
                  </a:moveTo>
                  <a:cubicBezTo>
                    <a:pt x="82284" y="-9"/>
                    <a:pt x="106030" y="23721"/>
                    <a:pt x="106040" y="53002"/>
                  </a:cubicBezTo>
                  <a:cubicBezTo>
                    <a:pt x="106049" y="82286"/>
                    <a:pt x="82319" y="106031"/>
                    <a:pt x="53037" y="106040"/>
                  </a:cubicBezTo>
                  <a:cubicBezTo>
                    <a:pt x="23755" y="106049"/>
                    <a:pt x="9" y="82319"/>
                    <a:pt x="0" y="53038"/>
                  </a:cubicBezTo>
                  <a:cubicBezTo>
                    <a:pt x="-5" y="38975"/>
                    <a:pt x="5579" y="25482"/>
                    <a:pt x="15522" y="15536"/>
                  </a:cubicBezTo>
                  <a:cubicBezTo>
                    <a:pt x="25451" y="5579"/>
                    <a:pt x="38940" y="-12"/>
                    <a:pt x="53002" y="6"/>
                  </a:cubicBezTo>
                  <a:close/>
                  <a:moveTo>
                    <a:pt x="74400" y="31632"/>
                  </a:moveTo>
                  <a:cubicBezTo>
                    <a:pt x="62584" y="19815"/>
                    <a:pt x="43427" y="19815"/>
                    <a:pt x="31612" y="31632"/>
                  </a:cubicBezTo>
                  <a:cubicBezTo>
                    <a:pt x="19796" y="43448"/>
                    <a:pt x="19796" y="62604"/>
                    <a:pt x="31611" y="74420"/>
                  </a:cubicBezTo>
                  <a:cubicBezTo>
                    <a:pt x="43426" y="86234"/>
                    <a:pt x="62584" y="86237"/>
                    <a:pt x="74399" y="74420"/>
                  </a:cubicBezTo>
                  <a:cubicBezTo>
                    <a:pt x="80073" y="68745"/>
                    <a:pt x="83261" y="61049"/>
                    <a:pt x="83261" y="53026"/>
                  </a:cubicBezTo>
                  <a:cubicBezTo>
                    <a:pt x="83272" y="45000"/>
                    <a:pt x="80082" y="37301"/>
                    <a:pt x="74400" y="31632"/>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84" name="Freeform: Shape 421">
              <a:extLst>
                <a:ext uri="{FF2B5EF4-FFF2-40B4-BE49-F238E27FC236}">
                  <a16:creationId xmlns:a16="http://schemas.microsoft.com/office/drawing/2014/main" id="{73A1CE38-358E-8CD7-00F4-22F4CB580A12}"/>
                </a:ext>
              </a:extLst>
            </p:cNvPr>
            <p:cNvSpPr/>
            <p:nvPr/>
          </p:nvSpPr>
          <p:spPr>
            <a:xfrm>
              <a:off x="8379593" y="3126940"/>
              <a:ext cx="209584" cy="89792"/>
            </a:xfrm>
            <a:custGeom>
              <a:avLst/>
              <a:gdLst>
                <a:gd name="connsiteX0" fmla="*/ 0 w 334051"/>
                <a:gd name="connsiteY0" fmla="*/ 0 h 133620"/>
                <a:gd name="connsiteX1" fmla="*/ 302942 w 334051"/>
                <a:gd name="connsiteY1" fmla="*/ 0 h 133620"/>
                <a:gd name="connsiteX2" fmla="*/ 334616 w 334051"/>
                <a:gd name="connsiteY2" fmla="*/ 31674 h 133620"/>
                <a:gd name="connsiteX3" fmla="*/ 334616 w 334051"/>
                <a:gd name="connsiteY3" fmla="*/ 102614 h 133620"/>
                <a:gd name="connsiteX4" fmla="*/ 302942 w 334051"/>
                <a:gd name="connsiteY4" fmla="*/ 134285 h 133620"/>
                <a:gd name="connsiteX5" fmla="*/ 39169 w 334051"/>
                <a:gd name="connsiteY5" fmla="*/ 134285 h 133620"/>
                <a:gd name="connsiteX6" fmla="*/ 48398 w 334051"/>
                <a:gd name="connsiteY6" fmla="*/ 111968 h 133620"/>
                <a:gd name="connsiteX7" fmla="*/ 302942 w 334051"/>
                <a:gd name="connsiteY7" fmla="*/ 111968 h 133620"/>
                <a:gd name="connsiteX8" fmla="*/ 312298 w 334051"/>
                <a:gd name="connsiteY8" fmla="*/ 102614 h 133620"/>
                <a:gd name="connsiteX9" fmla="*/ 312298 w 334051"/>
                <a:gd name="connsiteY9" fmla="*/ 31674 h 133620"/>
                <a:gd name="connsiteX10" fmla="*/ 302942 w 334051"/>
                <a:gd name="connsiteY10" fmla="*/ 22318 h 133620"/>
                <a:gd name="connsiteX11" fmla="*/ 20921 w 334051"/>
                <a:gd name="connsiteY11" fmla="*/ 22318 h 133620"/>
                <a:gd name="connsiteX12" fmla="*/ 0 w 334051"/>
                <a:gd name="connsiteY12" fmla="*/ 0 h 1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51" h="133620">
                  <a:moveTo>
                    <a:pt x="0" y="0"/>
                  </a:moveTo>
                  <a:lnTo>
                    <a:pt x="302942" y="0"/>
                  </a:lnTo>
                  <a:cubicBezTo>
                    <a:pt x="320422" y="35"/>
                    <a:pt x="334579" y="14196"/>
                    <a:pt x="334616" y="31674"/>
                  </a:cubicBezTo>
                  <a:lnTo>
                    <a:pt x="334616" y="102614"/>
                  </a:lnTo>
                  <a:cubicBezTo>
                    <a:pt x="334583" y="120094"/>
                    <a:pt x="320422" y="134255"/>
                    <a:pt x="302942" y="134285"/>
                  </a:cubicBezTo>
                  <a:lnTo>
                    <a:pt x="39169" y="134285"/>
                  </a:lnTo>
                  <a:cubicBezTo>
                    <a:pt x="48489" y="131036"/>
                    <a:pt x="47429" y="120173"/>
                    <a:pt x="48398" y="111968"/>
                  </a:cubicBezTo>
                  <a:lnTo>
                    <a:pt x="302942" y="111968"/>
                  </a:lnTo>
                  <a:cubicBezTo>
                    <a:pt x="308095" y="111937"/>
                    <a:pt x="312265" y="107768"/>
                    <a:pt x="312298" y="102614"/>
                  </a:cubicBezTo>
                  <a:lnTo>
                    <a:pt x="312298" y="31674"/>
                  </a:lnTo>
                  <a:cubicBezTo>
                    <a:pt x="312268" y="26521"/>
                    <a:pt x="308095" y="22349"/>
                    <a:pt x="302942" y="22318"/>
                  </a:cubicBezTo>
                  <a:lnTo>
                    <a:pt x="20921" y="22318"/>
                  </a:lnTo>
                  <a:cubicBezTo>
                    <a:pt x="16873" y="14783"/>
                    <a:pt x="6444" y="5652"/>
                    <a:pt x="0" y="0"/>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85" name="Freeform: Shape 422">
              <a:extLst>
                <a:ext uri="{FF2B5EF4-FFF2-40B4-BE49-F238E27FC236}">
                  <a16:creationId xmlns:a16="http://schemas.microsoft.com/office/drawing/2014/main" id="{28EDAA81-BDFB-6CF8-FC3F-7DECA6AD90B6}"/>
                </a:ext>
              </a:extLst>
            </p:cNvPr>
            <p:cNvSpPr/>
            <p:nvPr/>
          </p:nvSpPr>
          <p:spPr>
            <a:xfrm>
              <a:off x="8525275" y="3164411"/>
              <a:ext cx="32390" cy="14285"/>
            </a:xfrm>
            <a:custGeom>
              <a:avLst/>
              <a:gdLst>
                <a:gd name="connsiteX0" fmla="*/ 11376 w 51626"/>
                <a:gd name="connsiteY0" fmla="*/ 0 h 21257"/>
                <a:gd name="connsiteX1" fmla="*/ 0 w 51626"/>
                <a:gd name="connsiteY1" fmla="*/ 11376 h 21257"/>
                <a:gd name="connsiteX2" fmla="*/ 11376 w 51626"/>
                <a:gd name="connsiteY2" fmla="*/ 22752 h 21257"/>
                <a:gd name="connsiteX3" fmla="*/ 41331 w 51626"/>
                <a:gd name="connsiteY3" fmla="*/ 22752 h 21257"/>
                <a:gd name="connsiteX4" fmla="*/ 52707 w 51626"/>
                <a:gd name="connsiteY4" fmla="*/ 11376 h 21257"/>
                <a:gd name="connsiteX5" fmla="*/ 41331 w 51626"/>
                <a:gd name="connsiteY5" fmla="*/ 0 h 2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6" h="21257">
                  <a:moveTo>
                    <a:pt x="11376" y="0"/>
                  </a:moveTo>
                  <a:cubicBezTo>
                    <a:pt x="5093" y="0"/>
                    <a:pt x="0" y="5093"/>
                    <a:pt x="0" y="11376"/>
                  </a:cubicBezTo>
                  <a:cubicBezTo>
                    <a:pt x="0" y="17659"/>
                    <a:pt x="5093" y="22752"/>
                    <a:pt x="11376" y="22752"/>
                  </a:cubicBezTo>
                  <a:lnTo>
                    <a:pt x="41331" y="22752"/>
                  </a:lnTo>
                  <a:cubicBezTo>
                    <a:pt x="47614" y="22752"/>
                    <a:pt x="52707" y="17659"/>
                    <a:pt x="52707" y="11376"/>
                  </a:cubicBezTo>
                  <a:cubicBezTo>
                    <a:pt x="52707" y="5093"/>
                    <a:pt x="47614" y="0"/>
                    <a:pt x="41331" y="0"/>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86" name="Freeform: Shape 423">
              <a:extLst>
                <a:ext uri="{FF2B5EF4-FFF2-40B4-BE49-F238E27FC236}">
                  <a16:creationId xmlns:a16="http://schemas.microsoft.com/office/drawing/2014/main" id="{137CB144-AD9A-D6DC-A79C-CABF03AF0FE4}"/>
                </a:ext>
              </a:extLst>
            </p:cNvPr>
            <p:cNvSpPr/>
            <p:nvPr/>
          </p:nvSpPr>
          <p:spPr>
            <a:xfrm>
              <a:off x="8344349" y="3032378"/>
              <a:ext cx="243880" cy="89792"/>
            </a:xfrm>
            <a:custGeom>
              <a:avLst/>
              <a:gdLst>
                <a:gd name="connsiteX0" fmla="*/ 31887 w 388713"/>
                <a:gd name="connsiteY0" fmla="*/ 0 h 133620"/>
                <a:gd name="connsiteX1" fmla="*/ 359114 w 388713"/>
                <a:gd name="connsiteY1" fmla="*/ 0 h 133620"/>
                <a:gd name="connsiteX2" fmla="*/ 391001 w 388713"/>
                <a:gd name="connsiteY2" fmla="*/ 31887 h 133620"/>
                <a:gd name="connsiteX3" fmla="*/ 391001 w 388713"/>
                <a:gd name="connsiteY3" fmla="*/ 102830 h 133620"/>
                <a:gd name="connsiteX4" fmla="*/ 359114 w 388713"/>
                <a:gd name="connsiteY4" fmla="*/ 134717 h 133620"/>
                <a:gd name="connsiteX5" fmla="*/ 31887 w 388713"/>
                <a:gd name="connsiteY5" fmla="*/ 134717 h 133620"/>
                <a:gd name="connsiteX6" fmla="*/ 0 w 388713"/>
                <a:gd name="connsiteY6" fmla="*/ 102830 h 133620"/>
                <a:gd name="connsiteX7" fmla="*/ 0 w 388713"/>
                <a:gd name="connsiteY7" fmla="*/ 31896 h 133620"/>
                <a:gd name="connsiteX8" fmla="*/ 31887 w 388713"/>
                <a:gd name="connsiteY8" fmla="*/ 9 h 133620"/>
                <a:gd name="connsiteX9" fmla="*/ 359114 w 388713"/>
                <a:gd name="connsiteY9" fmla="*/ 22755 h 133620"/>
                <a:gd name="connsiteX10" fmla="*/ 31887 w 388713"/>
                <a:gd name="connsiteY10" fmla="*/ 22755 h 133620"/>
                <a:gd name="connsiteX11" fmla="*/ 22746 w 388713"/>
                <a:gd name="connsiteY11" fmla="*/ 31896 h 133620"/>
                <a:gd name="connsiteX12" fmla="*/ 22746 w 388713"/>
                <a:gd name="connsiteY12" fmla="*/ 102830 h 133620"/>
                <a:gd name="connsiteX13" fmla="*/ 31887 w 388713"/>
                <a:gd name="connsiteY13" fmla="*/ 111968 h 133620"/>
                <a:gd name="connsiteX14" fmla="*/ 359114 w 388713"/>
                <a:gd name="connsiteY14" fmla="*/ 111968 h 133620"/>
                <a:gd name="connsiteX15" fmla="*/ 368249 w 388713"/>
                <a:gd name="connsiteY15" fmla="*/ 102830 h 133620"/>
                <a:gd name="connsiteX16" fmla="*/ 368249 w 388713"/>
                <a:gd name="connsiteY16" fmla="*/ 31896 h 133620"/>
                <a:gd name="connsiteX17" fmla="*/ 359114 w 388713"/>
                <a:gd name="connsiteY17" fmla="*/ 22755 h 1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713" h="133620">
                  <a:moveTo>
                    <a:pt x="31887" y="0"/>
                  </a:moveTo>
                  <a:lnTo>
                    <a:pt x="359114" y="0"/>
                  </a:lnTo>
                  <a:cubicBezTo>
                    <a:pt x="376709" y="39"/>
                    <a:pt x="390961" y="14292"/>
                    <a:pt x="391001" y="31887"/>
                  </a:cubicBezTo>
                  <a:lnTo>
                    <a:pt x="391001" y="102830"/>
                  </a:lnTo>
                  <a:cubicBezTo>
                    <a:pt x="390961" y="120424"/>
                    <a:pt x="376709" y="134678"/>
                    <a:pt x="359114" y="134717"/>
                  </a:cubicBezTo>
                  <a:lnTo>
                    <a:pt x="31887" y="134717"/>
                  </a:lnTo>
                  <a:cubicBezTo>
                    <a:pt x="14292" y="134678"/>
                    <a:pt x="39" y="120424"/>
                    <a:pt x="0" y="102830"/>
                  </a:cubicBezTo>
                  <a:lnTo>
                    <a:pt x="0" y="31896"/>
                  </a:lnTo>
                  <a:cubicBezTo>
                    <a:pt x="39" y="14301"/>
                    <a:pt x="14292" y="47"/>
                    <a:pt x="31887" y="9"/>
                  </a:cubicBezTo>
                  <a:close/>
                  <a:moveTo>
                    <a:pt x="359114" y="22755"/>
                  </a:moveTo>
                  <a:lnTo>
                    <a:pt x="31887" y="22755"/>
                  </a:lnTo>
                  <a:cubicBezTo>
                    <a:pt x="26851" y="22787"/>
                    <a:pt x="22777" y="26860"/>
                    <a:pt x="22746" y="31896"/>
                  </a:cubicBezTo>
                  <a:lnTo>
                    <a:pt x="22746" y="102830"/>
                  </a:lnTo>
                  <a:cubicBezTo>
                    <a:pt x="22779" y="107864"/>
                    <a:pt x="26853" y="111936"/>
                    <a:pt x="31887" y="111968"/>
                  </a:cubicBezTo>
                  <a:lnTo>
                    <a:pt x="359114" y="111968"/>
                  </a:lnTo>
                  <a:cubicBezTo>
                    <a:pt x="364149" y="111940"/>
                    <a:pt x="368221" y="107864"/>
                    <a:pt x="368249" y="102830"/>
                  </a:cubicBezTo>
                  <a:lnTo>
                    <a:pt x="368249" y="31896"/>
                  </a:lnTo>
                  <a:cubicBezTo>
                    <a:pt x="368224" y="26860"/>
                    <a:pt x="364149" y="22783"/>
                    <a:pt x="359114" y="22755"/>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sp>
          <p:nvSpPr>
            <p:cNvPr id="487" name="Freeform: Shape 425">
              <a:extLst>
                <a:ext uri="{FF2B5EF4-FFF2-40B4-BE49-F238E27FC236}">
                  <a16:creationId xmlns:a16="http://schemas.microsoft.com/office/drawing/2014/main" id="{E8C4C5E6-548D-AF18-2089-F8B5841CD5E9}"/>
                </a:ext>
              </a:extLst>
            </p:cNvPr>
            <p:cNvSpPr/>
            <p:nvPr/>
          </p:nvSpPr>
          <p:spPr>
            <a:xfrm>
              <a:off x="8525390" y="3070003"/>
              <a:ext cx="32390" cy="14285"/>
            </a:xfrm>
            <a:custGeom>
              <a:avLst/>
              <a:gdLst>
                <a:gd name="connsiteX0" fmla="*/ 11192 w 51626"/>
                <a:gd name="connsiteY0" fmla="*/ 0 h 21257"/>
                <a:gd name="connsiteX1" fmla="*/ 2 w 51626"/>
                <a:gd name="connsiteY1" fmla="*/ 11563 h 21257"/>
                <a:gd name="connsiteX2" fmla="*/ 11192 w 51626"/>
                <a:gd name="connsiteY2" fmla="*/ 22755 h 21257"/>
                <a:gd name="connsiteX3" fmla="*/ 41148 w 51626"/>
                <a:gd name="connsiteY3" fmla="*/ 22755 h 21257"/>
                <a:gd name="connsiteX4" fmla="*/ 52338 w 51626"/>
                <a:gd name="connsiteY4" fmla="*/ 11192 h 21257"/>
                <a:gd name="connsiteX5" fmla="*/ 41148 w 51626"/>
                <a:gd name="connsiteY5" fmla="*/ 0 h 2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6" h="21257">
                  <a:moveTo>
                    <a:pt x="11192" y="0"/>
                  </a:moveTo>
                  <a:cubicBezTo>
                    <a:pt x="4909" y="103"/>
                    <a:pt x="-102" y="5280"/>
                    <a:pt x="2" y="11563"/>
                  </a:cubicBezTo>
                  <a:cubicBezTo>
                    <a:pt x="102" y="17702"/>
                    <a:pt x="5055" y="22655"/>
                    <a:pt x="11192" y="22755"/>
                  </a:cubicBezTo>
                  <a:lnTo>
                    <a:pt x="41148" y="22755"/>
                  </a:lnTo>
                  <a:cubicBezTo>
                    <a:pt x="47431" y="22652"/>
                    <a:pt x="52441" y="17475"/>
                    <a:pt x="52338" y="11192"/>
                  </a:cubicBezTo>
                  <a:cubicBezTo>
                    <a:pt x="52238" y="5053"/>
                    <a:pt x="47285" y="100"/>
                    <a:pt x="41148" y="0"/>
                  </a:cubicBezTo>
                  <a:close/>
                </a:path>
              </a:pathLst>
            </a:custGeom>
            <a:grpFill/>
            <a:ln w="3016" cap="flat">
              <a:noFill/>
              <a:prstDash val="solid"/>
              <a:miter/>
            </a:ln>
          </p:spPr>
          <p:txBody>
            <a:bodyPr rtlCol="0" anchor="ctr"/>
            <a:lstStyle/>
            <a:p>
              <a:pPr marL="0" marR="0" lvl="0" indent="0" defTabSz="4571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CiscoSansTT ExtraLight"/>
                <a:cs typeface="+mn-cs"/>
              </a:endParaRPr>
            </a:p>
          </p:txBody>
        </p:sp>
      </p:grpSp>
      <p:sp>
        <p:nvSpPr>
          <p:cNvPr id="488" name="Rounded Rectangle 188">
            <a:extLst>
              <a:ext uri="{FF2B5EF4-FFF2-40B4-BE49-F238E27FC236}">
                <a16:creationId xmlns:a16="http://schemas.microsoft.com/office/drawing/2014/main" id="{1167ABD8-C21B-1902-CF7D-962C305DA619}"/>
              </a:ext>
            </a:extLst>
          </p:cNvPr>
          <p:cNvSpPr>
            <a:spLocks noChangeAspect="1"/>
          </p:cNvSpPr>
          <p:nvPr/>
        </p:nvSpPr>
        <p:spPr>
          <a:xfrm>
            <a:off x="5108408" y="2774512"/>
            <a:ext cx="3219834" cy="442424"/>
          </a:xfrm>
          <a:prstGeom prst="roundRect">
            <a:avLst>
              <a:gd name="adj" fmla="val 15822"/>
            </a:avLst>
          </a:prstGeom>
          <a:solidFill>
            <a:srgbClr val="BABABA">
              <a:lumMod val="20000"/>
              <a:lumOff val="80000"/>
              <a:alpha val="85000"/>
            </a:srgbClr>
          </a:solidFill>
          <a:ln w="25400" cap="flat" cmpd="sng" algn="ctr">
            <a:noFill/>
            <a:prstDash val="solid"/>
          </a:ln>
          <a:effectLst/>
        </p:spPr>
        <p:txBody>
          <a:bodyPr rtlCol="0" anchor="ctr"/>
          <a:lstStyle/>
          <a:p>
            <a:pPr marL="0" marR="0" lvl="0" indent="0" algn="ctr" defTabSz="457178"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14284A"/>
              </a:solidFill>
              <a:effectLst/>
              <a:uLnTx/>
              <a:uFillTx/>
              <a:latin typeface="CiscoSansTT ExtraLight"/>
              <a:cs typeface="CiscoSansTT ExtraLight" panose="020B0303020201020303" pitchFamily="34" charset="0"/>
            </a:endParaRPr>
          </a:p>
        </p:txBody>
      </p:sp>
      <p:sp>
        <p:nvSpPr>
          <p:cNvPr id="489" name="TextBox 488">
            <a:extLst>
              <a:ext uri="{FF2B5EF4-FFF2-40B4-BE49-F238E27FC236}">
                <a16:creationId xmlns:a16="http://schemas.microsoft.com/office/drawing/2014/main" id="{9E206F9E-5519-CA03-711B-EAF2CC833AC9}"/>
              </a:ext>
            </a:extLst>
          </p:cNvPr>
          <p:cNvSpPr txBox="1"/>
          <p:nvPr/>
        </p:nvSpPr>
        <p:spPr>
          <a:xfrm>
            <a:off x="5922940" y="2821619"/>
            <a:ext cx="1590773" cy="230832"/>
          </a:xfrm>
          <a:prstGeom prst="rect">
            <a:avLst/>
          </a:prstGeom>
          <a:noFill/>
        </p:spPr>
        <p:txBody>
          <a:bodyPr wrap="square" rtlCol="0" anchor="t">
            <a:spAutoFit/>
          </a:bodyPr>
          <a:lstStyle/>
          <a:p>
            <a:pPr algn="ctr" defTabSz="457142" fontAlgn="auto">
              <a:spcBef>
                <a:spcPts val="0"/>
              </a:spcBef>
              <a:spcAft>
                <a:spcPts val="0"/>
              </a:spcAft>
              <a:defRPr/>
            </a:pPr>
            <a:r>
              <a:rPr lang="en-US" sz="900" dirty="0">
                <a:solidFill>
                  <a:srgbClr val="2F446B"/>
                </a:solidFill>
                <a:latin typeface="CiscoSansTT ExtraLight"/>
                <a:ea typeface="ＭＳ Ｐゴシック"/>
                <a:cs typeface="+mn-cs"/>
              </a:rPr>
              <a:t>Cisco XDR Automate</a:t>
            </a:r>
            <a:endParaRPr lang="en-US" sz="900" dirty="0">
              <a:solidFill>
                <a:srgbClr val="2F446B"/>
              </a:solidFill>
              <a:latin typeface="CiscoSansTT ExtraLight"/>
              <a:cs typeface="+mn-cs"/>
            </a:endParaRPr>
          </a:p>
        </p:txBody>
      </p:sp>
      <p:sp>
        <p:nvSpPr>
          <p:cNvPr id="490" name="TextBox 489">
            <a:extLst>
              <a:ext uri="{FF2B5EF4-FFF2-40B4-BE49-F238E27FC236}">
                <a16:creationId xmlns:a16="http://schemas.microsoft.com/office/drawing/2014/main" id="{DB7E1D76-046D-6F3F-1CBD-7B1C796652B3}"/>
              </a:ext>
            </a:extLst>
          </p:cNvPr>
          <p:cNvSpPr txBox="1"/>
          <p:nvPr/>
        </p:nvSpPr>
        <p:spPr>
          <a:xfrm>
            <a:off x="5242417" y="2990889"/>
            <a:ext cx="2951818"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457142" fontAlgn="auto">
              <a:spcBef>
                <a:spcPts val="0"/>
              </a:spcBef>
              <a:spcAft>
                <a:spcPts val="0"/>
              </a:spcAft>
              <a:defRPr/>
            </a:pPr>
            <a:r>
              <a:rPr lang="en-US" sz="750" dirty="0">
                <a:solidFill>
                  <a:srgbClr val="2F446B"/>
                </a:solidFill>
                <a:latin typeface="CiscoSansTT Light"/>
                <a:ea typeface="ＭＳ Ｐゴシック"/>
                <a:cs typeface="+mn-cs"/>
              </a:rPr>
              <a:t>Automated playbooks / Enrichments / Response actions</a:t>
            </a:r>
            <a:endParaRPr lang="en-US" sz="750" dirty="0">
              <a:solidFill>
                <a:srgbClr val="2F446B"/>
              </a:solidFill>
              <a:latin typeface="CiscoSansTT Light"/>
              <a:cs typeface="+mn-cs"/>
            </a:endParaRPr>
          </a:p>
        </p:txBody>
      </p:sp>
      <p:cxnSp>
        <p:nvCxnSpPr>
          <p:cNvPr id="491" name="Straight Arrow Connector 490">
            <a:extLst>
              <a:ext uri="{FF2B5EF4-FFF2-40B4-BE49-F238E27FC236}">
                <a16:creationId xmlns:a16="http://schemas.microsoft.com/office/drawing/2014/main" id="{8B7D3BC4-15E1-9917-44FC-D146FE2BAF36}"/>
              </a:ext>
            </a:extLst>
          </p:cNvPr>
          <p:cNvCxnSpPr>
            <a:cxnSpLocks/>
          </p:cNvCxnSpPr>
          <p:nvPr/>
        </p:nvCxnSpPr>
        <p:spPr>
          <a:xfrm flipH="1">
            <a:off x="5974258" y="2504275"/>
            <a:ext cx="1" cy="435512"/>
          </a:xfrm>
          <a:prstGeom prst="straightConnector1">
            <a:avLst/>
          </a:prstGeom>
          <a:noFill/>
          <a:ln w="15875" cap="rnd" cmpd="sng" algn="ctr">
            <a:solidFill>
              <a:srgbClr val="BBCDDF"/>
            </a:solidFill>
            <a:prstDash val="solid"/>
            <a:headEnd type="triangle"/>
            <a:tailEnd type="triangle"/>
          </a:ln>
          <a:effectLst/>
        </p:spPr>
      </p:cxnSp>
      <p:sp>
        <p:nvSpPr>
          <p:cNvPr id="492" name="Rectangle 4">
            <a:extLst>
              <a:ext uri="{FF2B5EF4-FFF2-40B4-BE49-F238E27FC236}">
                <a16:creationId xmlns:a16="http://schemas.microsoft.com/office/drawing/2014/main" id="{4C0B41CE-6CAD-D8BD-EDD4-C0F7B80A0921}"/>
              </a:ext>
            </a:extLst>
          </p:cNvPr>
          <p:cNvSpPr/>
          <p:nvPr/>
        </p:nvSpPr>
        <p:spPr>
          <a:xfrm>
            <a:off x="4511441" y="2185653"/>
            <a:ext cx="119937" cy="521260"/>
          </a:xfrm>
          <a:custGeom>
            <a:avLst/>
            <a:gdLst>
              <a:gd name="connsiteX0" fmla="*/ 0 w 168688"/>
              <a:gd name="connsiteY0" fmla="*/ 0 h 512205"/>
              <a:gd name="connsiteX1" fmla="*/ 168688 w 168688"/>
              <a:gd name="connsiteY1" fmla="*/ 0 h 512205"/>
              <a:gd name="connsiteX2" fmla="*/ 168688 w 168688"/>
              <a:gd name="connsiteY2" fmla="*/ 512205 h 512205"/>
              <a:gd name="connsiteX3" fmla="*/ 0 w 168688"/>
              <a:gd name="connsiteY3" fmla="*/ 512205 h 512205"/>
              <a:gd name="connsiteX4" fmla="*/ 0 w 168688"/>
              <a:gd name="connsiteY4" fmla="*/ 0 h 512205"/>
              <a:gd name="connsiteX0" fmla="*/ 0 w 168688"/>
              <a:gd name="connsiteY0" fmla="*/ 0 h 603645"/>
              <a:gd name="connsiteX1" fmla="*/ 168688 w 168688"/>
              <a:gd name="connsiteY1" fmla="*/ 0 h 603645"/>
              <a:gd name="connsiteX2" fmla="*/ 168688 w 168688"/>
              <a:gd name="connsiteY2" fmla="*/ 512205 h 603645"/>
              <a:gd name="connsiteX3" fmla="*/ 91440 w 168688"/>
              <a:gd name="connsiteY3" fmla="*/ 603645 h 603645"/>
              <a:gd name="connsiteX0" fmla="*/ 0 w 168688"/>
              <a:gd name="connsiteY0" fmla="*/ 0 h 527930"/>
              <a:gd name="connsiteX1" fmla="*/ 168688 w 168688"/>
              <a:gd name="connsiteY1" fmla="*/ 0 h 527930"/>
              <a:gd name="connsiteX2" fmla="*/ 168688 w 168688"/>
              <a:gd name="connsiteY2" fmla="*/ 512205 h 527930"/>
              <a:gd name="connsiteX3" fmla="*/ 56495 w 168688"/>
              <a:gd name="connsiteY3" fmla="*/ 527930 h 527930"/>
              <a:gd name="connsiteX0" fmla="*/ 0 w 168688"/>
              <a:gd name="connsiteY0" fmla="*/ 0 h 518405"/>
              <a:gd name="connsiteX1" fmla="*/ 168688 w 168688"/>
              <a:gd name="connsiteY1" fmla="*/ 0 h 518405"/>
              <a:gd name="connsiteX2" fmla="*/ 168688 w 168688"/>
              <a:gd name="connsiteY2" fmla="*/ 512205 h 518405"/>
              <a:gd name="connsiteX3" fmla="*/ 21570 w 168688"/>
              <a:gd name="connsiteY3" fmla="*/ 518405 h 518405"/>
              <a:gd name="connsiteX0" fmla="*/ 0 w 168688"/>
              <a:gd name="connsiteY0" fmla="*/ 0 h 512205"/>
              <a:gd name="connsiteX1" fmla="*/ 168688 w 168688"/>
              <a:gd name="connsiteY1" fmla="*/ 0 h 512205"/>
              <a:gd name="connsiteX2" fmla="*/ 168688 w 168688"/>
              <a:gd name="connsiteY2" fmla="*/ 512205 h 512205"/>
              <a:gd name="connsiteX3" fmla="*/ 21570 w 168688"/>
              <a:gd name="connsiteY3" fmla="*/ 508880 h 512205"/>
              <a:gd name="connsiteX0" fmla="*/ 0 w 168688"/>
              <a:gd name="connsiteY0" fmla="*/ 0 h 518405"/>
              <a:gd name="connsiteX1" fmla="*/ 168688 w 168688"/>
              <a:gd name="connsiteY1" fmla="*/ 0 h 518405"/>
              <a:gd name="connsiteX2" fmla="*/ 168688 w 168688"/>
              <a:gd name="connsiteY2" fmla="*/ 512205 h 518405"/>
              <a:gd name="connsiteX3" fmla="*/ 21570 w 168688"/>
              <a:gd name="connsiteY3" fmla="*/ 518405 h 518405"/>
              <a:gd name="connsiteX0" fmla="*/ 0 w 168688"/>
              <a:gd name="connsiteY0" fmla="*/ 0 h 515230"/>
              <a:gd name="connsiteX1" fmla="*/ 168688 w 168688"/>
              <a:gd name="connsiteY1" fmla="*/ 0 h 515230"/>
              <a:gd name="connsiteX2" fmla="*/ 168688 w 168688"/>
              <a:gd name="connsiteY2" fmla="*/ 512205 h 515230"/>
              <a:gd name="connsiteX3" fmla="*/ 12045 w 168688"/>
              <a:gd name="connsiteY3" fmla="*/ 515230 h 515230"/>
            </a:gdLst>
            <a:ahLst/>
            <a:cxnLst>
              <a:cxn ang="0">
                <a:pos x="connsiteX0" y="connsiteY0"/>
              </a:cxn>
              <a:cxn ang="0">
                <a:pos x="connsiteX1" y="connsiteY1"/>
              </a:cxn>
              <a:cxn ang="0">
                <a:pos x="connsiteX2" y="connsiteY2"/>
              </a:cxn>
              <a:cxn ang="0">
                <a:pos x="connsiteX3" y="connsiteY3"/>
              </a:cxn>
            </a:cxnLst>
            <a:rect l="l" t="t" r="r" b="b"/>
            <a:pathLst>
              <a:path w="168688" h="515230">
                <a:moveTo>
                  <a:pt x="0" y="0"/>
                </a:moveTo>
                <a:lnTo>
                  <a:pt x="168688" y="0"/>
                </a:lnTo>
                <a:lnTo>
                  <a:pt x="168688" y="512205"/>
                </a:lnTo>
                <a:cubicBezTo>
                  <a:pt x="112459" y="512205"/>
                  <a:pt x="12045" y="515230"/>
                  <a:pt x="12045" y="515230"/>
                </a:cubicBezTo>
              </a:path>
            </a:pathLst>
          </a:custGeom>
          <a:noFill/>
          <a:ln w="15875" cap="rnd" cmpd="sng" algn="ctr">
            <a:solidFill>
              <a:srgbClr val="BBCDDF"/>
            </a:solidFill>
            <a:prstDash val="solid"/>
            <a:headEnd type="none"/>
            <a:tailEnd type="none"/>
          </a:ln>
          <a:effectLst/>
        </p:spPr>
        <p:txBody>
          <a:bodyPr rtlCol="0" anchor="ctr"/>
          <a:lstStyle/>
          <a:p>
            <a:pPr marL="0" marR="0" lvl="0" indent="0" algn="ctr" defTabSz="91431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2F446B"/>
              </a:solidFill>
              <a:effectLst/>
              <a:uLnTx/>
              <a:uFillTx/>
              <a:latin typeface="Arial"/>
              <a:ea typeface="+mn-ea"/>
              <a:cs typeface="+mn-cs"/>
            </a:endParaRPr>
          </a:p>
        </p:txBody>
      </p:sp>
      <p:sp>
        <p:nvSpPr>
          <p:cNvPr id="493" name="Freeform 492">
            <a:extLst>
              <a:ext uri="{FF2B5EF4-FFF2-40B4-BE49-F238E27FC236}">
                <a16:creationId xmlns:a16="http://schemas.microsoft.com/office/drawing/2014/main" id="{DA4E9A10-A2BD-F986-32D6-36DE5A97083C}"/>
              </a:ext>
            </a:extLst>
          </p:cNvPr>
          <p:cNvSpPr>
            <a:spLocks noChangeAspect="1"/>
          </p:cNvSpPr>
          <p:nvPr/>
        </p:nvSpPr>
        <p:spPr bwMode="auto">
          <a:xfrm flipH="1">
            <a:off x="3654897" y="2358895"/>
            <a:ext cx="885305" cy="472500"/>
          </a:xfrm>
          <a:custGeom>
            <a:avLst/>
            <a:gdLst>
              <a:gd name="connsiteX0" fmla="*/ 733902 w 1210718"/>
              <a:gd name="connsiteY0" fmla="*/ 0 h 599742"/>
              <a:gd name="connsiteX1" fmla="*/ 882562 w 1210718"/>
              <a:gd name="connsiteY1" fmla="*/ 0 h 599742"/>
              <a:gd name="connsiteX2" fmla="*/ 1015293 w 1210718"/>
              <a:gd name="connsiteY2" fmla="*/ 127622 h 599742"/>
              <a:gd name="connsiteX3" fmla="*/ 1006776 w 1210718"/>
              <a:gd name="connsiteY3" fmla="*/ 170827 h 599742"/>
              <a:gd name="connsiteX4" fmla="*/ 1046952 w 1210718"/>
              <a:gd name="connsiteY4" fmla="*/ 178771 h 599742"/>
              <a:gd name="connsiteX5" fmla="*/ 1127605 w 1210718"/>
              <a:gd name="connsiteY5" fmla="*/ 301408 h 599742"/>
              <a:gd name="connsiteX6" fmla="*/ 1118155 w 1210718"/>
              <a:gd name="connsiteY6" fmla="*/ 346509 h 599742"/>
              <a:gd name="connsiteX7" fmla="*/ 1132310 w 1210718"/>
              <a:gd name="connsiteY7" fmla="*/ 349483 h 599742"/>
              <a:gd name="connsiteX8" fmla="*/ 1210718 w 1210718"/>
              <a:gd name="connsiteY8" fmla="*/ 472120 h 599742"/>
              <a:gd name="connsiteX9" fmla="*/ 1083274 w 1210718"/>
              <a:gd name="connsiteY9" fmla="*/ 599742 h 599742"/>
              <a:gd name="connsiteX10" fmla="*/ 127444 w 1210718"/>
              <a:gd name="connsiteY10" fmla="*/ 599742 h 599742"/>
              <a:gd name="connsiteX11" fmla="*/ 0 w 1210718"/>
              <a:gd name="connsiteY11" fmla="*/ 472120 h 599742"/>
              <a:gd name="connsiteX12" fmla="*/ 127444 w 1210718"/>
              <a:gd name="connsiteY12" fmla="*/ 339180 h 599742"/>
              <a:gd name="connsiteX13" fmla="*/ 275151 w 1210718"/>
              <a:gd name="connsiteY13" fmla="*/ 339180 h 599742"/>
              <a:gd name="connsiteX14" fmla="*/ 267300 w 1210718"/>
              <a:gd name="connsiteY14" fmla="*/ 301408 h 599742"/>
              <a:gd name="connsiteX15" fmla="*/ 394753 w 1210718"/>
              <a:gd name="connsiteY15" fmla="*/ 168468 h 599742"/>
              <a:gd name="connsiteX16" fmla="*/ 592829 w 1210718"/>
              <a:gd name="connsiteY16" fmla="*/ 168468 h 599742"/>
              <a:gd name="connsiteX17" fmla="*/ 614468 w 1210718"/>
              <a:gd name="connsiteY17" fmla="*/ 168468 h 599742"/>
              <a:gd name="connsiteX18" fmla="*/ 606480 w 1210718"/>
              <a:gd name="connsiteY18" fmla="*/ 127622 h 599742"/>
              <a:gd name="connsiteX19" fmla="*/ 733902 w 1210718"/>
              <a:gd name="connsiteY19" fmla="*/ 0 h 5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0718" h="599742">
                <a:moveTo>
                  <a:pt x="733902" y="0"/>
                </a:moveTo>
                <a:cubicBezTo>
                  <a:pt x="882562" y="0"/>
                  <a:pt x="882562" y="0"/>
                  <a:pt x="882562" y="0"/>
                </a:cubicBezTo>
                <a:cubicBezTo>
                  <a:pt x="956891" y="0"/>
                  <a:pt x="1015293" y="58493"/>
                  <a:pt x="1015293" y="127622"/>
                </a:cubicBezTo>
                <a:lnTo>
                  <a:pt x="1006776" y="170827"/>
                </a:lnTo>
                <a:lnTo>
                  <a:pt x="1046952" y="178771"/>
                </a:lnTo>
                <a:cubicBezTo>
                  <a:pt x="1094746" y="198712"/>
                  <a:pt x="1127605" y="245573"/>
                  <a:pt x="1127605" y="301408"/>
                </a:cubicBezTo>
                <a:lnTo>
                  <a:pt x="1118155" y="346509"/>
                </a:lnTo>
                <a:lnTo>
                  <a:pt x="1132310" y="349483"/>
                </a:lnTo>
                <a:cubicBezTo>
                  <a:pt x="1177862" y="369424"/>
                  <a:pt x="1210718" y="416285"/>
                  <a:pt x="1210718" y="472120"/>
                </a:cubicBezTo>
                <a:cubicBezTo>
                  <a:pt x="1210718" y="541249"/>
                  <a:pt x="1152306" y="599742"/>
                  <a:pt x="1083274" y="599742"/>
                </a:cubicBezTo>
                <a:cubicBezTo>
                  <a:pt x="127444" y="599742"/>
                  <a:pt x="127444" y="599742"/>
                  <a:pt x="127444" y="599742"/>
                </a:cubicBezTo>
                <a:cubicBezTo>
                  <a:pt x="58412" y="599742"/>
                  <a:pt x="0" y="541249"/>
                  <a:pt x="0" y="472120"/>
                </a:cubicBezTo>
                <a:cubicBezTo>
                  <a:pt x="0" y="397674"/>
                  <a:pt x="58412" y="339180"/>
                  <a:pt x="127444" y="339180"/>
                </a:cubicBezTo>
                <a:lnTo>
                  <a:pt x="275151" y="339180"/>
                </a:lnTo>
                <a:lnTo>
                  <a:pt x="267300" y="301408"/>
                </a:lnTo>
                <a:cubicBezTo>
                  <a:pt x="267300" y="226961"/>
                  <a:pt x="325716" y="168468"/>
                  <a:pt x="394753" y="168468"/>
                </a:cubicBezTo>
                <a:cubicBezTo>
                  <a:pt x="469764" y="168468"/>
                  <a:pt x="535399" y="168468"/>
                  <a:pt x="592829" y="168468"/>
                </a:cubicBezTo>
                <a:lnTo>
                  <a:pt x="614468" y="168468"/>
                </a:lnTo>
                <a:lnTo>
                  <a:pt x="606480" y="127622"/>
                </a:lnTo>
                <a:cubicBezTo>
                  <a:pt x="606480" y="58493"/>
                  <a:pt x="664882" y="0"/>
                  <a:pt x="733902" y="0"/>
                </a:cubicBezTo>
                <a:close/>
              </a:path>
            </a:pathLst>
          </a:custGeom>
          <a:solidFill>
            <a:srgbClr val="BABABA">
              <a:lumMod val="40000"/>
              <a:lumOff val="60000"/>
            </a:srgbClr>
          </a:solidFill>
          <a:ln>
            <a:noFill/>
          </a:ln>
        </p:spPr>
        <p:txBody>
          <a:bodyPr vert="horz" wrap="square" lIns="91440" tIns="45720" rIns="182880" bIns="45720" numCol="1" anchor="t" anchorCtr="0" compatLnSpc="1">
            <a:prstTxWarp prst="textNoShape">
              <a:avLst/>
            </a:prstTxWarp>
            <a:noAutofit/>
          </a:bodyP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D274D"/>
              </a:solidFill>
              <a:effectLst/>
              <a:uLnTx/>
              <a:uFillTx/>
              <a:latin typeface="CiscoSansTT ExtraLight" panose="020B0303020201020303" pitchFamily="34" charset="0"/>
              <a:cs typeface="CiscoSansTT ExtraLight" panose="020B0303020201020303" pitchFamily="34" charset="0"/>
            </a:endParaRPr>
          </a:p>
        </p:txBody>
      </p:sp>
      <p:sp>
        <p:nvSpPr>
          <p:cNvPr id="494" name="Freeform 57">
            <a:extLst>
              <a:ext uri="{FF2B5EF4-FFF2-40B4-BE49-F238E27FC236}">
                <a16:creationId xmlns:a16="http://schemas.microsoft.com/office/drawing/2014/main" id="{1B6D52F5-5E75-8E3E-4EB9-E2BA99A55093}"/>
              </a:ext>
            </a:extLst>
          </p:cNvPr>
          <p:cNvSpPr>
            <a:spLocks noChangeAspect="1"/>
          </p:cNvSpPr>
          <p:nvPr/>
        </p:nvSpPr>
        <p:spPr bwMode="auto">
          <a:xfrm flipH="1">
            <a:off x="3631343" y="2910213"/>
            <a:ext cx="860142" cy="472500"/>
          </a:xfrm>
          <a:custGeom>
            <a:avLst/>
            <a:gdLst>
              <a:gd name="connsiteX0" fmla="*/ 733902 w 1210718"/>
              <a:gd name="connsiteY0" fmla="*/ 0 h 599742"/>
              <a:gd name="connsiteX1" fmla="*/ 882562 w 1210718"/>
              <a:gd name="connsiteY1" fmla="*/ 0 h 599742"/>
              <a:gd name="connsiteX2" fmla="*/ 1015293 w 1210718"/>
              <a:gd name="connsiteY2" fmla="*/ 127622 h 599742"/>
              <a:gd name="connsiteX3" fmla="*/ 1006776 w 1210718"/>
              <a:gd name="connsiteY3" fmla="*/ 170827 h 599742"/>
              <a:gd name="connsiteX4" fmla="*/ 1046952 w 1210718"/>
              <a:gd name="connsiteY4" fmla="*/ 178771 h 599742"/>
              <a:gd name="connsiteX5" fmla="*/ 1127605 w 1210718"/>
              <a:gd name="connsiteY5" fmla="*/ 301408 h 599742"/>
              <a:gd name="connsiteX6" fmla="*/ 1118155 w 1210718"/>
              <a:gd name="connsiteY6" fmla="*/ 346509 h 599742"/>
              <a:gd name="connsiteX7" fmla="*/ 1132310 w 1210718"/>
              <a:gd name="connsiteY7" fmla="*/ 349483 h 599742"/>
              <a:gd name="connsiteX8" fmla="*/ 1210718 w 1210718"/>
              <a:gd name="connsiteY8" fmla="*/ 472120 h 599742"/>
              <a:gd name="connsiteX9" fmla="*/ 1083274 w 1210718"/>
              <a:gd name="connsiteY9" fmla="*/ 599742 h 599742"/>
              <a:gd name="connsiteX10" fmla="*/ 127444 w 1210718"/>
              <a:gd name="connsiteY10" fmla="*/ 599742 h 599742"/>
              <a:gd name="connsiteX11" fmla="*/ 0 w 1210718"/>
              <a:gd name="connsiteY11" fmla="*/ 472120 h 599742"/>
              <a:gd name="connsiteX12" fmla="*/ 127444 w 1210718"/>
              <a:gd name="connsiteY12" fmla="*/ 339180 h 599742"/>
              <a:gd name="connsiteX13" fmla="*/ 275151 w 1210718"/>
              <a:gd name="connsiteY13" fmla="*/ 339180 h 599742"/>
              <a:gd name="connsiteX14" fmla="*/ 267300 w 1210718"/>
              <a:gd name="connsiteY14" fmla="*/ 301408 h 599742"/>
              <a:gd name="connsiteX15" fmla="*/ 394753 w 1210718"/>
              <a:gd name="connsiteY15" fmla="*/ 168468 h 599742"/>
              <a:gd name="connsiteX16" fmla="*/ 592829 w 1210718"/>
              <a:gd name="connsiteY16" fmla="*/ 168468 h 599742"/>
              <a:gd name="connsiteX17" fmla="*/ 614468 w 1210718"/>
              <a:gd name="connsiteY17" fmla="*/ 168468 h 599742"/>
              <a:gd name="connsiteX18" fmla="*/ 606480 w 1210718"/>
              <a:gd name="connsiteY18" fmla="*/ 127622 h 599742"/>
              <a:gd name="connsiteX19" fmla="*/ 733902 w 1210718"/>
              <a:gd name="connsiteY19" fmla="*/ 0 h 5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0718" h="599742">
                <a:moveTo>
                  <a:pt x="733902" y="0"/>
                </a:moveTo>
                <a:cubicBezTo>
                  <a:pt x="882562" y="0"/>
                  <a:pt x="882562" y="0"/>
                  <a:pt x="882562" y="0"/>
                </a:cubicBezTo>
                <a:cubicBezTo>
                  <a:pt x="956891" y="0"/>
                  <a:pt x="1015293" y="58493"/>
                  <a:pt x="1015293" y="127622"/>
                </a:cubicBezTo>
                <a:lnTo>
                  <a:pt x="1006776" y="170827"/>
                </a:lnTo>
                <a:lnTo>
                  <a:pt x="1046952" y="178771"/>
                </a:lnTo>
                <a:cubicBezTo>
                  <a:pt x="1094746" y="198712"/>
                  <a:pt x="1127605" y="245573"/>
                  <a:pt x="1127605" y="301408"/>
                </a:cubicBezTo>
                <a:lnTo>
                  <a:pt x="1118155" y="346509"/>
                </a:lnTo>
                <a:lnTo>
                  <a:pt x="1132310" y="349483"/>
                </a:lnTo>
                <a:cubicBezTo>
                  <a:pt x="1177862" y="369424"/>
                  <a:pt x="1210718" y="416285"/>
                  <a:pt x="1210718" y="472120"/>
                </a:cubicBezTo>
                <a:cubicBezTo>
                  <a:pt x="1210718" y="541249"/>
                  <a:pt x="1152306" y="599742"/>
                  <a:pt x="1083274" y="599742"/>
                </a:cubicBezTo>
                <a:cubicBezTo>
                  <a:pt x="127444" y="599742"/>
                  <a:pt x="127444" y="599742"/>
                  <a:pt x="127444" y="599742"/>
                </a:cubicBezTo>
                <a:cubicBezTo>
                  <a:pt x="58412" y="599742"/>
                  <a:pt x="0" y="541249"/>
                  <a:pt x="0" y="472120"/>
                </a:cubicBezTo>
                <a:cubicBezTo>
                  <a:pt x="0" y="397674"/>
                  <a:pt x="58412" y="339180"/>
                  <a:pt x="127444" y="339180"/>
                </a:cubicBezTo>
                <a:lnTo>
                  <a:pt x="275151" y="339180"/>
                </a:lnTo>
                <a:lnTo>
                  <a:pt x="267300" y="301408"/>
                </a:lnTo>
                <a:cubicBezTo>
                  <a:pt x="267300" y="226961"/>
                  <a:pt x="325716" y="168468"/>
                  <a:pt x="394753" y="168468"/>
                </a:cubicBezTo>
                <a:cubicBezTo>
                  <a:pt x="469764" y="168468"/>
                  <a:pt x="535399" y="168468"/>
                  <a:pt x="592829" y="168468"/>
                </a:cubicBezTo>
                <a:lnTo>
                  <a:pt x="614468" y="168468"/>
                </a:lnTo>
                <a:lnTo>
                  <a:pt x="606480" y="127622"/>
                </a:lnTo>
                <a:cubicBezTo>
                  <a:pt x="606480" y="58493"/>
                  <a:pt x="664882" y="0"/>
                  <a:pt x="733902" y="0"/>
                </a:cubicBezTo>
                <a:close/>
              </a:path>
            </a:pathLst>
          </a:custGeom>
          <a:solidFill>
            <a:srgbClr val="BABABA">
              <a:lumMod val="40000"/>
              <a:lumOff val="60000"/>
            </a:srgbClr>
          </a:solidFill>
          <a:ln>
            <a:noFill/>
          </a:ln>
        </p:spPr>
        <p:txBody>
          <a:bodyPr vert="horz" wrap="square" lIns="0" tIns="34290" rIns="68580" bIns="34290" numCol="1" anchor="b" anchorCtr="0" compatLnSpc="1">
            <a:prstTxWarp prst="textNoShape">
              <a:avLst/>
            </a:prstTxWarp>
            <a:noAutofit/>
          </a:bodyPr>
          <a:lstStyle/>
          <a:p>
            <a:pPr marL="0" marR="0" lvl="0" indent="0" algn="ctr" defTabSz="342866"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rgbClr val="676767"/>
              </a:solidFill>
              <a:effectLst/>
              <a:uLnTx/>
              <a:uFillTx/>
              <a:latin typeface="CiscoSansTT ExtraLight"/>
              <a:cs typeface="+mn-cs"/>
            </a:endParaRPr>
          </a:p>
        </p:txBody>
      </p:sp>
      <p:sp>
        <p:nvSpPr>
          <p:cNvPr id="495" name="Freeform 56">
            <a:extLst>
              <a:ext uri="{FF2B5EF4-FFF2-40B4-BE49-F238E27FC236}">
                <a16:creationId xmlns:a16="http://schemas.microsoft.com/office/drawing/2014/main" id="{20168D48-1569-7393-C777-B4F89E71EF2D}"/>
              </a:ext>
            </a:extLst>
          </p:cNvPr>
          <p:cNvSpPr>
            <a:spLocks noChangeAspect="1"/>
          </p:cNvSpPr>
          <p:nvPr/>
        </p:nvSpPr>
        <p:spPr bwMode="auto">
          <a:xfrm flipH="1">
            <a:off x="1515424" y="1087340"/>
            <a:ext cx="739655" cy="397605"/>
          </a:xfrm>
          <a:custGeom>
            <a:avLst/>
            <a:gdLst>
              <a:gd name="connsiteX0" fmla="*/ 733902 w 1210718"/>
              <a:gd name="connsiteY0" fmla="*/ 0 h 599742"/>
              <a:gd name="connsiteX1" fmla="*/ 882562 w 1210718"/>
              <a:gd name="connsiteY1" fmla="*/ 0 h 599742"/>
              <a:gd name="connsiteX2" fmla="*/ 1015293 w 1210718"/>
              <a:gd name="connsiteY2" fmla="*/ 127622 h 599742"/>
              <a:gd name="connsiteX3" fmla="*/ 1006776 w 1210718"/>
              <a:gd name="connsiteY3" fmla="*/ 170827 h 599742"/>
              <a:gd name="connsiteX4" fmla="*/ 1046952 w 1210718"/>
              <a:gd name="connsiteY4" fmla="*/ 178771 h 599742"/>
              <a:gd name="connsiteX5" fmla="*/ 1127605 w 1210718"/>
              <a:gd name="connsiteY5" fmla="*/ 301408 h 599742"/>
              <a:gd name="connsiteX6" fmla="*/ 1118155 w 1210718"/>
              <a:gd name="connsiteY6" fmla="*/ 346509 h 599742"/>
              <a:gd name="connsiteX7" fmla="*/ 1132310 w 1210718"/>
              <a:gd name="connsiteY7" fmla="*/ 349483 h 599742"/>
              <a:gd name="connsiteX8" fmla="*/ 1210718 w 1210718"/>
              <a:gd name="connsiteY8" fmla="*/ 472120 h 599742"/>
              <a:gd name="connsiteX9" fmla="*/ 1083274 w 1210718"/>
              <a:gd name="connsiteY9" fmla="*/ 599742 h 599742"/>
              <a:gd name="connsiteX10" fmla="*/ 127444 w 1210718"/>
              <a:gd name="connsiteY10" fmla="*/ 599742 h 599742"/>
              <a:gd name="connsiteX11" fmla="*/ 0 w 1210718"/>
              <a:gd name="connsiteY11" fmla="*/ 472120 h 599742"/>
              <a:gd name="connsiteX12" fmla="*/ 127444 w 1210718"/>
              <a:gd name="connsiteY12" fmla="*/ 339180 h 599742"/>
              <a:gd name="connsiteX13" fmla="*/ 275151 w 1210718"/>
              <a:gd name="connsiteY13" fmla="*/ 339180 h 599742"/>
              <a:gd name="connsiteX14" fmla="*/ 267300 w 1210718"/>
              <a:gd name="connsiteY14" fmla="*/ 301408 h 599742"/>
              <a:gd name="connsiteX15" fmla="*/ 394753 w 1210718"/>
              <a:gd name="connsiteY15" fmla="*/ 168468 h 599742"/>
              <a:gd name="connsiteX16" fmla="*/ 592829 w 1210718"/>
              <a:gd name="connsiteY16" fmla="*/ 168468 h 599742"/>
              <a:gd name="connsiteX17" fmla="*/ 614468 w 1210718"/>
              <a:gd name="connsiteY17" fmla="*/ 168468 h 599742"/>
              <a:gd name="connsiteX18" fmla="*/ 606480 w 1210718"/>
              <a:gd name="connsiteY18" fmla="*/ 127622 h 599742"/>
              <a:gd name="connsiteX19" fmla="*/ 733902 w 1210718"/>
              <a:gd name="connsiteY19" fmla="*/ 0 h 5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0718" h="599742">
                <a:moveTo>
                  <a:pt x="733902" y="0"/>
                </a:moveTo>
                <a:cubicBezTo>
                  <a:pt x="882562" y="0"/>
                  <a:pt x="882562" y="0"/>
                  <a:pt x="882562" y="0"/>
                </a:cubicBezTo>
                <a:cubicBezTo>
                  <a:pt x="956891" y="0"/>
                  <a:pt x="1015293" y="58493"/>
                  <a:pt x="1015293" y="127622"/>
                </a:cubicBezTo>
                <a:lnTo>
                  <a:pt x="1006776" y="170827"/>
                </a:lnTo>
                <a:lnTo>
                  <a:pt x="1046952" y="178771"/>
                </a:lnTo>
                <a:cubicBezTo>
                  <a:pt x="1094746" y="198712"/>
                  <a:pt x="1127605" y="245573"/>
                  <a:pt x="1127605" y="301408"/>
                </a:cubicBezTo>
                <a:lnTo>
                  <a:pt x="1118155" y="346509"/>
                </a:lnTo>
                <a:lnTo>
                  <a:pt x="1132310" y="349483"/>
                </a:lnTo>
                <a:cubicBezTo>
                  <a:pt x="1177862" y="369424"/>
                  <a:pt x="1210718" y="416285"/>
                  <a:pt x="1210718" y="472120"/>
                </a:cubicBezTo>
                <a:cubicBezTo>
                  <a:pt x="1210718" y="541249"/>
                  <a:pt x="1152306" y="599742"/>
                  <a:pt x="1083274" y="599742"/>
                </a:cubicBezTo>
                <a:cubicBezTo>
                  <a:pt x="127444" y="599742"/>
                  <a:pt x="127444" y="599742"/>
                  <a:pt x="127444" y="599742"/>
                </a:cubicBezTo>
                <a:cubicBezTo>
                  <a:pt x="58412" y="599742"/>
                  <a:pt x="0" y="541249"/>
                  <a:pt x="0" y="472120"/>
                </a:cubicBezTo>
                <a:cubicBezTo>
                  <a:pt x="0" y="397674"/>
                  <a:pt x="58412" y="339180"/>
                  <a:pt x="127444" y="339180"/>
                </a:cubicBezTo>
                <a:lnTo>
                  <a:pt x="275151" y="339180"/>
                </a:lnTo>
                <a:lnTo>
                  <a:pt x="267300" y="301408"/>
                </a:lnTo>
                <a:cubicBezTo>
                  <a:pt x="267300" y="226961"/>
                  <a:pt x="325716" y="168468"/>
                  <a:pt x="394753" y="168468"/>
                </a:cubicBezTo>
                <a:cubicBezTo>
                  <a:pt x="469764" y="168468"/>
                  <a:pt x="535399" y="168468"/>
                  <a:pt x="592829" y="168468"/>
                </a:cubicBezTo>
                <a:lnTo>
                  <a:pt x="614468" y="168468"/>
                </a:lnTo>
                <a:lnTo>
                  <a:pt x="606480" y="127622"/>
                </a:lnTo>
                <a:cubicBezTo>
                  <a:pt x="606480" y="58493"/>
                  <a:pt x="664882" y="0"/>
                  <a:pt x="733902" y="0"/>
                </a:cubicBezTo>
                <a:close/>
              </a:path>
            </a:pathLst>
          </a:custGeom>
          <a:solidFill>
            <a:srgbClr val="BABABA">
              <a:lumMod val="40000"/>
              <a:lumOff val="60000"/>
            </a:srgbClr>
          </a:solidFill>
          <a:ln>
            <a:noFill/>
          </a:ln>
        </p:spPr>
        <p:txBody>
          <a:bodyPr vert="horz" wrap="square" lIns="0" tIns="34290" rIns="68580" bIns="34290" numCol="1" anchor="b" anchorCtr="0" compatLnSpc="1">
            <a:prstTxWarp prst="textNoShape">
              <a:avLst/>
            </a:prstTxWarp>
            <a:noAutofit/>
          </a:bodyPr>
          <a:lstStyle/>
          <a:p>
            <a:pPr marL="0" marR="0" lvl="0" indent="0" algn="ctr" defTabSz="342866"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rgbClr val="676767"/>
              </a:solidFill>
              <a:effectLst/>
              <a:uLnTx/>
              <a:uFillTx/>
              <a:latin typeface="CiscoSansTT ExtraLight"/>
              <a:cs typeface="+mn-cs"/>
            </a:endParaRPr>
          </a:p>
        </p:txBody>
      </p:sp>
      <p:pic>
        <p:nvPicPr>
          <p:cNvPr id="496" name="Picture 495">
            <a:extLst>
              <a:ext uri="{FF2B5EF4-FFF2-40B4-BE49-F238E27FC236}">
                <a16:creationId xmlns:a16="http://schemas.microsoft.com/office/drawing/2014/main" id="{3DC91C30-4A4D-85BA-B488-5B5E81E2013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67731" y="1245609"/>
            <a:ext cx="134093" cy="188999"/>
          </a:xfrm>
          <a:prstGeom prst="rect">
            <a:avLst/>
          </a:prstGeom>
        </p:spPr>
      </p:pic>
      <p:sp>
        <p:nvSpPr>
          <p:cNvPr id="497" name="TextBox 496">
            <a:extLst>
              <a:ext uri="{FF2B5EF4-FFF2-40B4-BE49-F238E27FC236}">
                <a16:creationId xmlns:a16="http://schemas.microsoft.com/office/drawing/2014/main" id="{FDDF65AA-361B-5565-DD42-FD029AEE86AC}"/>
              </a:ext>
            </a:extLst>
          </p:cNvPr>
          <p:cNvSpPr txBox="1"/>
          <p:nvPr/>
        </p:nvSpPr>
        <p:spPr>
          <a:xfrm>
            <a:off x="1367422" y="922195"/>
            <a:ext cx="1008814" cy="207749"/>
          </a:xfrm>
          <a:prstGeom prst="rect">
            <a:avLst/>
          </a:prstGeom>
          <a:noFill/>
        </p:spPr>
        <p:txBody>
          <a:bodyPr wrap="square" rtlCol="0">
            <a:spAutoFit/>
          </a:bodyPr>
          <a:lstStyle/>
          <a:p>
            <a:pPr algn="ctr" defTabSz="342866">
              <a:defRPr/>
            </a:pPr>
            <a:r>
              <a:rPr lang="en-US" sz="750" dirty="0">
                <a:solidFill>
                  <a:srgbClr val="2F446B"/>
                </a:solidFill>
                <a:latin typeface="CiscoSansTT ExtraLight" panose="020B0303020201020303" pitchFamily="34" charset="0"/>
                <a:cs typeface="CiscoSansTT ExtraLight" panose="020B0303020201020303" pitchFamily="34" charset="0"/>
              </a:rPr>
              <a:t>Private cloud</a:t>
            </a:r>
          </a:p>
        </p:txBody>
      </p:sp>
      <p:sp>
        <p:nvSpPr>
          <p:cNvPr id="498" name="TextBox 497">
            <a:extLst>
              <a:ext uri="{FF2B5EF4-FFF2-40B4-BE49-F238E27FC236}">
                <a16:creationId xmlns:a16="http://schemas.microsoft.com/office/drawing/2014/main" id="{4D3F8B0E-C2E1-0DB6-067B-B51C9C5CA615}"/>
              </a:ext>
            </a:extLst>
          </p:cNvPr>
          <p:cNvSpPr txBox="1"/>
          <p:nvPr/>
        </p:nvSpPr>
        <p:spPr>
          <a:xfrm>
            <a:off x="2096051" y="913394"/>
            <a:ext cx="1008814" cy="207749"/>
          </a:xfrm>
          <a:prstGeom prst="rect">
            <a:avLst/>
          </a:prstGeom>
          <a:noFill/>
        </p:spPr>
        <p:txBody>
          <a:bodyPr wrap="square" rtlCol="0">
            <a:spAutoFit/>
          </a:bodyPr>
          <a:lstStyle/>
          <a:p>
            <a:pPr algn="ctr" defTabSz="342866">
              <a:defRPr/>
            </a:pPr>
            <a:r>
              <a:rPr lang="en-US" sz="750" dirty="0">
                <a:solidFill>
                  <a:srgbClr val="2F446B"/>
                </a:solidFill>
                <a:latin typeface="CiscoSansTT ExtraLight" panose="020B0303020201020303" pitchFamily="34" charset="0"/>
                <a:cs typeface="CiscoSansTT ExtraLight" panose="020B0303020201020303" pitchFamily="34" charset="0"/>
              </a:rPr>
              <a:t>Public cloud</a:t>
            </a:r>
          </a:p>
        </p:txBody>
      </p:sp>
      <p:sp>
        <p:nvSpPr>
          <p:cNvPr id="499" name="Rounded Rectangle 498">
            <a:extLst>
              <a:ext uri="{FF2B5EF4-FFF2-40B4-BE49-F238E27FC236}">
                <a16:creationId xmlns:a16="http://schemas.microsoft.com/office/drawing/2014/main" id="{B66107B3-21C6-71AF-8F7C-2EBC38A078FE}"/>
              </a:ext>
            </a:extLst>
          </p:cNvPr>
          <p:cNvSpPr/>
          <p:nvPr/>
        </p:nvSpPr>
        <p:spPr>
          <a:xfrm>
            <a:off x="487824" y="4339275"/>
            <a:ext cx="3976561" cy="351598"/>
          </a:xfrm>
          <a:prstGeom prst="roundRect">
            <a:avLst>
              <a:gd name="adj" fmla="val 50000"/>
            </a:avLst>
          </a:prstGeom>
          <a:solidFill>
            <a:srgbClr val="0D274D"/>
          </a:solidFill>
          <a:ln w="25400" cap="flat" cmpd="sng" algn="ctr">
            <a:noFill/>
            <a:prstDash val="solid"/>
          </a:ln>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iscoSansTT ExtraLight" panose="020B0303020201020303" pitchFamily="34" charset="0"/>
                <a:ea typeface="ＭＳ Ｐゴシック" charset="0"/>
                <a:cs typeface="CiscoSansTT ExtraLight" panose="020B0303020201020303" pitchFamily="34" charset="0"/>
              </a:rPr>
              <a:t>Cisco integrated security architecture</a:t>
            </a:r>
          </a:p>
        </p:txBody>
      </p:sp>
      <p:sp>
        <p:nvSpPr>
          <p:cNvPr id="500" name="Freeform 499">
            <a:extLst>
              <a:ext uri="{FF2B5EF4-FFF2-40B4-BE49-F238E27FC236}">
                <a16:creationId xmlns:a16="http://schemas.microsoft.com/office/drawing/2014/main" id="{E07C0665-EBCA-AE3C-6982-0427389C607A}"/>
              </a:ext>
            </a:extLst>
          </p:cNvPr>
          <p:cNvSpPr>
            <a:spLocks noChangeAspect="1"/>
          </p:cNvSpPr>
          <p:nvPr/>
        </p:nvSpPr>
        <p:spPr bwMode="auto">
          <a:xfrm flipH="1">
            <a:off x="3654897" y="1802583"/>
            <a:ext cx="885305" cy="472500"/>
          </a:xfrm>
          <a:custGeom>
            <a:avLst/>
            <a:gdLst>
              <a:gd name="connsiteX0" fmla="*/ 733902 w 1210718"/>
              <a:gd name="connsiteY0" fmla="*/ 0 h 599742"/>
              <a:gd name="connsiteX1" fmla="*/ 882562 w 1210718"/>
              <a:gd name="connsiteY1" fmla="*/ 0 h 599742"/>
              <a:gd name="connsiteX2" fmla="*/ 1015293 w 1210718"/>
              <a:gd name="connsiteY2" fmla="*/ 127622 h 599742"/>
              <a:gd name="connsiteX3" fmla="*/ 1006776 w 1210718"/>
              <a:gd name="connsiteY3" fmla="*/ 170827 h 599742"/>
              <a:gd name="connsiteX4" fmla="*/ 1046952 w 1210718"/>
              <a:gd name="connsiteY4" fmla="*/ 178771 h 599742"/>
              <a:gd name="connsiteX5" fmla="*/ 1127605 w 1210718"/>
              <a:gd name="connsiteY5" fmla="*/ 301408 h 599742"/>
              <a:gd name="connsiteX6" fmla="*/ 1118155 w 1210718"/>
              <a:gd name="connsiteY6" fmla="*/ 346509 h 599742"/>
              <a:gd name="connsiteX7" fmla="*/ 1132310 w 1210718"/>
              <a:gd name="connsiteY7" fmla="*/ 349483 h 599742"/>
              <a:gd name="connsiteX8" fmla="*/ 1210718 w 1210718"/>
              <a:gd name="connsiteY8" fmla="*/ 472120 h 599742"/>
              <a:gd name="connsiteX9" fmla="*/ 1083274 w 1210718"/>
              <a:gd name="connsiteY9" fmla="*/ 599742 h 599742"/>
              <a:gd name="connsiteX10" fmla="*/ 127444 w 1210718"/>
              <a:gd name="connsiteY10" fmla="*/ 599742 h 599742"/>
              <a:gd name="connsiteX11" fmla="*/ 0 w 1210718"/>
              <a:gd name="connsiteY11" fmla="*/ 472120 h 599742"/>
              <a:gd name="connsiteX12" fmla="*/ 127444 w 1210718"/>
              <a:gd name="connsiteY12" fmla="*/ 339180 h 599742"/>
              <a:gd name="connsiteX13" fmla="*/ 275151 w 1210718"/>
              <a:gd name="connsiteY13" fmla="*/ 339180 h 599742"/>
              <a:gd name="connsiteX14" fmla="*/ 267300 w 1210718"/>
              <a:gd name="connsiteY14" fmla="*/ 301408 h 599742"/>
              <a:gd name="connsiteX15" fmla="*/ 394753 w 1210718"/>
              <a:gd name="connsiteY15" fmla="*/ 168468 h 599742"/>
              <a:gd name="connsiteX16" fmla="*/ 592829 w 1210718"/>
              <a:gd name="connsiteY16" fmla="*/ 168468 h 599742"/>
              <a:gd name="connsiteX17" fmla="*/ 614468 w 1210718"/>
              <a:gd name="connsiteY17" fmla="*/ 168468 h 599742"/>
              <a:gd name="connsiteX18" fmla="*/ 606480 w 1210718"/>
              <a:gd name="connsiteY18" fmla="*/ 127622 h 599742"/>
              <a:gd name="connsiteX19" fmla="*/ 733902 w 1210718"/>
              <a:gd name="connsiteY19" fmla="*/ 0 h 5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0718" h="599742">
                <a:moveTo>
                  <a:pt x="733902" y="0"/>
                </a:moveTo>
                <a:cubicBezTo>
                  <a:pt x="882562" y="0"/>
                  <a:pt x="882562" y="0"/>
                  <a:pt x="882562" y="0"/>
                </a:cubicBezTo>
                <a:cubicBezTo>
                  <a:pt x="956891" y="0"/>
                  <a:pt x="1015293" y="58493"/>
                  <a:pt x="1015293" y="127622"/>
                </a:cubicBezTo>
                <a:lnTo>
                  <a:pt x="1006776" y="170827"/>
                </a:lnTo>
                <a:lnTo>
                  <a:pt x="1046952" y="178771"/>
                </a:lnTo>
                <a:cubicBezTo>
                  <a:pt x="1094746" y="198712"/>
                  <a:pt x="1127605" y="245573"/>
                  <a:pt x="1127605" y="301408"/>
                </a:cubicBezTo>
                <a:lnTo>
                  <a:pt x="1118155" y="346509"/>
                </a:lnTo>
                <a:lnTo>
                  <a:pt x="1132310" y="349483"/>
                </a:lnTo>
                <a:cubicBezTo>
                  <a:pt x="1177862" y="369424"/>
                  <a:pt x="1210718" y="416285"/>
                  <a:pt x="1210718" y="472120"/>
                </a:cubicBezTo>
                <a:cubicBezTo>
                  <a:pt x="1210718" y="541249"/>
                  <a:pt x="1152306" y="599742"/>
                  <a:pt x="1083274" y="599742"/>
                </a:cubicBezTo>
                <a:cubicBezTo>
                  <a:pt x="127444" y="599742"/>
                  <a:pt x="127444" y="599742"/>
                  <a:pt x="127444" y="599742"/>
                </a:cubicBezTo>
                <a:cubicBezTo>
                  <a:pt x="58412" y="599742"/>
                  <a:pt x="0" y="541249"/>
                  <a:pt x="0" y="472120"/>
                </a:cubicBezTo>
                <a:cubicBezTo>
                  <a:pt x="0" y="397674"/>
                  <a:pt x="58412" y="339180"/>
                  <a:pt x="127444" y="339180"/>
                </a:cubicBezTo>
                <a:lnTo>
                  <a:pt x="275151" y="339180"/>
                </a:lnTo>
                <a:lnTo>
                  <a:pt x="267300" y="301408"/>
                </a:lnTo>
                <a:cubicBezTo>
                  <a:pt x="267300" y="226961"/>
                  <a:pt x="325716" y="168468"/>
                  <a:pt x="394753" y="168468"/>
                </a:cubicBezTo>
                <a:cubicBezTo>
                  <a:pt x="469764" y="168468"/>
                  <a:pt x="535399" y="168468"/>
                  <a:pt x="592829" y="168468"/>
                </a:cubicBezTo>
                <a:lnTo>
                  <a:pt x="614468" y="168468"/>
                </a:lnTo>
                <a:lnTo>
                  <a:pt x="606480" y="127622"/>
                </a:lnTo>
                <a:cubicBezTo>
                  <a:pt x="606480" y="58493"/>
                  <a:pt x="664882" y="0"/>
                  <a:pt x="733902" y="0"/>
                </a:cubicBezTo>
                <a:close/>
              </a:path>
            </a:pathLst>
          </a:custGeom>
          <a:solidFill>
            <a:srgbClr val="BABABA">
              <a:lumMod val="40000"/>
              <a:lumOff val="60000"/>
            </a:srgbClr>
          </a:solidFill>
          <a:ln>
            <a:noFill/>
          </a:ln>
        </p:spPr>
        <p:txBody>
          <a:bodyPr vert="horz" wrap="square" lIns="91440" tIns="45720" rIns="182880" bIns="45720" numCol="1" anchor="t" anchorCtr="0" compatLnSpc="1">
            <a:prstTxWarp prst="textNoShape">
              <a:avLst/>
            </a:prstTxWarp>
            <a:noAutofit/>
          </a:bodyPr>
          <a:lstStyle/>
          <a:p>
            <a:pPr marL="0" marR="0" lvl="0" indent="0" algn="ctr" defTabSz="457154"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D274D"/>
              </a:solidFill>
              <a:effectLst/>
              <a:uLnTx/>
              <a:uFillTx/>
              <a:latin typeface="CiscoSansTT ExtraLight" panose="020B0303020201020303" pitchFamily="34" charset="0"/>
              <a:cs typeface="CiscoSansTT ExtraLight" panose="020B0303020201020303" pitchFamily="34" charset="0"/>
            </a:endParaRPr>
          </a:p>
        </p:txBody>
      </p:sp>
      <p:cxnSp>
        <p:nvCxnSpPr>
          <p:cNvPr id="501" name="Straight Connector 500">
            <a:extLst>
              <a:ext uri="{FF2B5EF4-FFF2-40B4-BE49-F238E27FC236}">
                <a16:creationId xmlns:a16="http://schemas.microsoft.com/office/drawing/2014/main" id="{2BFCDD8B-A902-DF51-BAA8-E7890F7A3605}"/>
              </a:ext>
            </a:extLst>
          </p:cNvPr>
          <p:cNvCxnSpPr>
            <a:cxnSpLocks/>
          </p:cNvCxnSpPr>
          <p:nvPr/>
        </p:nvCxnSpPr>
        <p:spPr>
          <a:xfrm flipV="1">
            <a:off x="2497350" y="2140683"/>
            <a:ext cx="0" cy="191153"/>
          </a:xfrm>
          <a:prstGeom prst="line">
            <a:avLst/>
          </a:prstGeom>
          <a:noFill/>
          <a:ln w="15875" cap="rnd" cmpd="sng" algn="ctr">
            <a:solidFill>
              <a:srgbClr val="BBCDDF"/>
            </a:solidFill>
            <a:prstDash val="solid"/>
            <a:headEnd type="none"/>
            <a:tailEnd type="triangle"/>
          </a:ln>
          <a:effectLst/>
        </p:spPr>
      </p:cxnSp>
      <p:cxnSp>
        <p:nvCxnSpPr>
          <p:cNvPr id="502" name="Elbow Connector 501">
            <a:extLst>
              <a:ext uri="{FF2B5EF4-FFF2-40B4-BE49-F238E27FC236}">
                <a16:creationId xmlns:a16="http://schemas.microsoft.com/office/drawing/2014/main" id="{F7501B7C-65CF-26D7-FB39-D3F30FE62BA1}"/>
              </a:ext>
            </a:extLst>
          </p:cNvPr>
          <p:cNvCxnSpPr>
            <a:cxnSpLocks/>
          </p:cNvCxnSpPr>
          <p:nvPr/>
        </p:nvCxnSpPr>
        <p:spPr>
          <a:xfrm flipV="1">
            <a:off x="1630145" y="2146957"/>
            <a:ext cx="1727231" cy="5693"/>
          </a:xfrm>
          <a:prstGeom prst="straightConnector1">
            <a:avLst/>
          </a:prstGeom>
          <a:noFill/>
          <a:ln w="15875" cap="rnd" cmpd="sng" algn="ctr">
            <a:solidFill>
              <a:srgbClr val="BBCDDF"/>
            </a:solidFill>
            <a:prstDash val="solid"/>
            <a:headEnd type="none"/>
            <a:tailEnd type="triangle"/>
          </a:ln>
          <a:effectLst/>
        </p:spPr>
      </p:cxnSp>
      <p:cxnSp>
        <p:nvCxnSpPr>
          <p:cNvPr id="503" name="Elbow Connector 502">
            <a:extLst>
              <a:ext uri="{FF2B5EF4-FFF2-40B4-BE49-F238E27FC236}">
                <a16:creationId xmlns:a16="http://schemas.microsoft.com/office/drawing/2014/main" id="{501B978B-CFF1-7706-DC2C-2267673EDB7E}"/>
              </a:ext>
            </a:extLst>
          </p:cNvPr>
          <p:cNvCxnSpPr>
            <a:cxnSpLocks/>
          </p:cNvCxnSpPr>
          <p:nvPr/>
        </p:nvCxnSpPr>
        <p:spPr>
          <a:xfrm rot="16200000" flipH="1">
            <a:off x="3025809" y="2342432"/>
            <a:ext cx="503445" cy="159690"/>
          </a:xfrm>
          <a:prstGeom prst="bentConnector2">
            <a:avLst/>
          </a:prstGeom>
          <a:noFill/>
          <a:ln w="15875" cap="rnd" cmpd="sng" algn="ctr">
            <a:solidFill>
              <a:srgbClr val="BBCDDF"/>
            </a:solidFill>
            <a:prstDash val="solid"/>
            <a:headEnd type="none"/>
            <a:tailEnd type="triangle"/>
          </a:ln>
          <a:effectLst/>
        </p:spPr>
      </p:cxnSp>
      <p:cxnSp>
        <p:nvCxnSpPr>
          <p:cNvPr id="504" name="Straight Connector 503">
            <a:extLst>
              <a:ext uri="{FF2B5EF4-FFF2-40B4-BE49-F238E27FC236}">
                <a16:creationId xmlns:a16="http://schemas.microsoft.com/office/drawing/2014/main" id="{364F5AC1-A357-C156-6BDC-52EB29C9FCD5}"/>
              </a:ext>
            </a:extLst>
          </p:cNvPr>
          <p:cNvCxnSpPr>
            <a:cxnSpLocks/>
          </p:cNvCxnSpPr>
          <p:nvPr/>
        </p:nvCxnSpPr>
        <p:spPr>
          <a:xfrm flipH="1">
            <a:off x="2250478" y="1973106"/>
            <a:ext cx="2128" cy="160028"/>
          </a:xfrm>
          <a:prstGeom prst="line">
            <a:avLst/>
          </a:prstGeom>
          <a:noFill/>
          <a:ln w="15875" cap="rnd" cmpd="sng" algn="ctr">
            <a:solidFill>
              <a:srgbClr val="BBCDDF"/>
            </a:solidFill>
            <a:prstDash val="solid"/>
            <a:headEnd type="none"/>
            <a:tailEnd type="triangle"/>
          </a:ln>
          <a:effectLst/>
        </p:spPr>
      </p:cxnSp>
      <p:sp>
        <p:nvSpPr>
          <p:cNvPr id="505" name="Rounded Rectangle 55">
            <a:extLst>
              <a:ext uri="{FF2B5EF4-FFF2-40B4-BE49-F238E27FC236}">
                <a16:creationId xmlns:a16="http://schemas.microsoft.com/office/drawing/2014/main" id="{8319B9C9-FC87-07A3-3334-DB12C6E39CD1}"/>
              </a:ext>
            </a:extLst>
          </p:cNvPr>
          <p:cNvSpPr/>
          <p:nvPr/>
        </p:nvSpPr>
        <p:spPr>
          <a:xfrm>
            <a:off x="1860666" y="2310240"/>
            <a:ext cx="1197444" cy="270000"/>
          </a:xfrm>
          <a:prstGeom prst="roundRect">
            <a:avLst>
              <a:gd name="adj" fmla="val 50000"/>
            </a:avLst>
          </a:prstGeom>
          <a:solidFill>
            <a:srgbClr val="6DBD49"/>
          </a:solidFill>
          <a:ln w="19050" cap="flat" cmpd="sng" algn="ctr">
            <a:noFill/>
            <a:prstDash val="solid"/>
          </a:ln>
          <a:effectLst/>
        </p:spPr>
        <p:txBody>
          <a:bodyPr lIns="0" rIns="45720" rtlCol="0" anchor="ctr"/>
          <a:lstStyle/>
          <a:p>
            <a:pPr marL="0" marR="0" lvl="0" indent="0" algn="ctr" defTabSz="45713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CiscoSansTT ExtraLight" panose="020B0303020201020303" pitchFamily="34" charset="0"/>
                <a:ea typeface="+mn-ea"/>
                <a:cs typeface="CiscoSansTT ExtraLight" panose="020B0303020201020303" pitchFamily="34" charset="0"/>
              </a:rPr>
              <a:t>      Cisco Umbrella</a:t>
            </a:r>
            <a:r>
              <a:rPr kumimoji="0" lang="en-US" sz="900" b="0" i="0" u="none" strike="noStrike" kern="0" cap="none" spc="0" normalizeH="0" baseline="0" noProof="0" dirty="0">
                <a:ln>
                  <a:noFill/>
                </a:ln>
                <a:solidFill>
                  <a:schemeClr val="accent6"/>
                </a:solidFill>
                <a:effectLst/>
                <a:uLnTx/>
                <a:uFillTx/>
                <a:latin typeface="CiscoSansTT ExtraLight" panose="020B0303020201020303" pitchFamily="34" charset="0"/>
                <a:ea typeface="+mn-ea"/>
                <a:cs typeface="CiscoSansTT ExtraLight" panose="020B0303020201020303" pitchFamily="34" charset="0"/>
              </a:rPr>
              <a:t>*</a:t>
            </a:r>
          </a:p>
        </p:txBody>
      </p:sp>
      <p:grpSp>
        <p:nvGrpSpPr>
          <p:cNvPr id="506" name="Group 505">
            <a:extLst>
              <a:ext uri="{FF2B5EF4-FFF2-40B4-BE49-F238E27FC236}">
                <a16:creationId xmlns:a16="http://schemas.microsoft.com/office/drawing/2014/main" id="{8D111914-9970-DFC2-2298-8F0B3B4C39CF}"/>
              </a:ext>
            </a:extLst>
          </p:cNvPr>
          <p:cNvGrpSpPr/>
          <p:nvPr/>
        </p:nvGrpSpPr>
        <p:grpSpPr>
          <a:xfrm>
            <a:off x="2267629" y="1073158"/>
            <a:ext cx="796717" cy="428669"/>
            <a:chOff x="2162894" y="1372865"/>
            <a:chExt cx="1338181" cy="720000"/>
          </a:xfrm>
          <a:solidFill>
            <a:srgbClr val="BABABA">
              <a:lumMod val="40000"/>
              <a:lumOff val="60000"/>
            </a:srgbClr>
          </a:solidFill>
        </p:grpSpPr>
        <p:sp>
          <p:nvSpPr>
            <p:cNvPr id="507" name="Freeform 56">
              <a:extLst>
                <a:ext uri="{FF2B5EF4-FFF2-40B4-BE49-F238E27FC236}">
                  <a16:creationId xmlns:a16="http://schemas.microsoft.com/office/drawing/2014/main" id="{8E2F565C-EDDE-15C7-A451-A866C996648C}"/>
                </a:ext>
              </a:extLst>
            </p:cNvPr>
            <p:cNvSpPr>
              <a:spLocks noChangeAspect="1"/>
            </p:cNvSpPr>
            <p:nvPr/>
          </p:nvSpPr>
          <p:spPr bwMode="auto">
            <a:xfrm flipH="1">
              <a:off x="2162894" y="1372865"/>
              <a:ext cx="1338181" cy="720000"/>
            </a:xfrm>
            <a:custGeom>
              <a:avLst/>
              <a:gdLst>
                <a:gd name="connsiteX0" fmla="*/ 733902 w 1210718"/>
                <a:gd name="connsiteY0" fmla="*/ 0 h 599742"/>
                <a:gd name="connsiteX1" fmla="*/ 882562 w 1210718"/>
                <a:gd name="connsiteY1" fmla="*/ 0 h 599742"/>
                <a:gd name="connsiteX2" fmla="*/ 1015293 w 1210718"/>
                <a:gd name="connsiteY2" fmla="*/ 127622 h 599742"/>
                <a:gd name="connsiteX3" fmla="*/ 1006776 w 1210718"/>
                <a:gd name="connsiteY3" fmla="*/ 170827 h 599742"/>
                <a:gd name="connsiteX4" fmla="*/ 1046952 w 1210718"/>
                <a:gd name="connsiteY4" fmla="*/ 178771 h 599742"/>
                <a:gd name="connsiteX5" fmla="*/ 1127605 w 1210718"/>
                <a:gd name="connsiteY5" fmla="*/ 301408 h 599742"/>
                <a:gd name="connsiteX6" fmla="*/ 1118155 w 1210718"/>
                <a:gd name="connsiteY6" fmla="*/ 346509 h 599742"/>
                <a:gd name="connsiteX7" fmla="*/ 1132310 w 1210718"/>
                <a:gd name="connsiteY7" fmla="*/ 349483 h 599742"/>
                <a:gd name="connsiteX8" fmla="*/ 1210718 w 1210718"/>
                <a:gd name="connsiteY8" fmla="*/ 472120 h 599742"/>
                <a:gd name="connsiteX9" fmla="*/ 1083274 w 1210718"/>
                <a:gd name="connsiteY9" fmla="*/ 599742 h 599742"/>
                <a:gd name="connsiteX10" fmla="*/ 127444 w 1210718"/>
                <a:gd name="connsiteY10" fmla="*/ 599742 h 599742"/>
                <a:gd name="connsiteX11" fmla="*/ 0 w 1210718"/>
                <a:gd name="connsiteY11" fmla="*/ 472120 h 599742"/>
                <a:gd name="connsiteX12" fmla="*/ 127444 w 1210718"/>
                <a:gd name="connsiteY12" fmla="*/ 339180 h 599742"/>
                <a:gd name="connsiteX13" fmla="*/ 275151 w 1210718"/>
                <a:gd name="connsiteY13" fmla="*/ 339180 h 599742"/>
                <a:gd name="connsiteX14" fmla="*/ 267300 w 1210718"/>
                <a:gd name="connsiteY14" fmla="*/ 301408 h 599742"/>
                <a:gd name="connsiteX15" fmla="*/ 394753 w 1210718"/>
                <a:gd name="connsiteY15" fmla="*/ 168468 h 599742"/>
                <a:gd name="connsiteX16" fmla="*/ 592829 w 1210718"/>
                <a:gd name="connsiteY16" fmla="*/ 168468 h 599742"/>
                <a:gd name="connsiteX17" fmla="*/ 614468 w 1210718"/>
                <a:gd name="connsiteY17" fmla="*/ 168468 h 599742"/>
                <a:gd name="connsiteX18" fmla="*/ 606480 w 1210718"/>
                <a:gd name="connsiteY18" fmla="*/ 127622 h 599742"/>
                <a:gd name="connsiteX19" fmla="*/ 733902 w 1210718"/>
                <a:gd name="connsiteY19" fmla="*/ 0 h 59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0718" h="599742">
                  <a:moveTo>
                    <a:pt x="733902" y="0"/>
                  </a:moveTo>
                  <a:cubicBezTo>
                    <a:pt x="882562" y="0"/>
                    <a:pt x="882562" y="0"/>
                    <a:pt x="882562" y="0"/>
                  </a:cubicBezTo>
                  <a:cubicBezTo>
                    <a:pt x="956891" y="0"/>
                    <a:pt x="1015293" y="58493"/>
                    <a:pt x="1015293" y="127622"/>
                  </a:cubicBezTo>
                  <a:lnTo>
                    <a:pt x="1006776" y="170827"/>
                  </a:lnTo>
                  <a:lnTo>
                    <a:pt x="1046952" y="178771"/>
                  </a:lnTo>
                  <a:cubicBezTo>
                    <a:pt x="1094746" y="198712"/>
                    <a:pt x="1127605" y="245573"/>
                    <a:pt x="1127605" y="301408"/>
                  </a:cubicBezTo>
                  <a:lnTo>
                    <a:pt x="1118155" y="346509"/>
                  </a:lnTo>
                  <a:lnTo>
                    <a:pt x="1132310" y="349483"/>
                  </a:lnTo>
                  <a:cubicBezTo>
                    <a:pt x="1177862" y="369424"/>
                    <a:pt x="1210718" y="416285"/>
                    <a:pt x="1210718" y="472120"/>
                  </a:cubicBezTo>
                  <a:cubicBezTo>
                    <a:pt x="1210718" y="541249"/>
                    <a:pt x="1152306" y="599742"/>
                    <a:pt x="1083274" y="599742"/>
                  </a:cubicBezTo>
                  <a:cubicBezTo>
                    <a:pt x="127444" y="599742"/>
                    <a:pt x="127444" y="599742"/>
                    <a:pt x="127444" y="599742"/>
                  </a:cubicBezTo>
                  <a:cubicBezTo>
                    <a:pt x="58412" y="599742"/>
                    <a:pt x="0" y="541249"/>
                    <a:pt x="0" y="472120"/>
                  </a:cubicBezTo>
                  <a:cubicBezTo>
                    <a:pt x="0" y="397674"/>
                    <a:pt x="58412" y="339180"/>
                    <a:pt x="127444" y="339180"/>
                  </a:cubicBezTo>
                  <a:lnTo>
                    <a:pt x="275151" y="339180"/>
                  </a:lnTo>
                  <a:lnTo>
                    <a:pt x="267300" y="301408"/>
                  </a:lnTo>
                  <a:cubicBezTo>
                    <a:pt x="267300" y="226961"/>
                    <a:pt x="325716" y="168468"/>
                    <a:pt x="394753" y="168468"/>
                  </a:cubicBezTo>
                  <a:cubicBezTo>
                    <a:pt x="469764" y="168468"/>
                    <a:pt x="535399" y="168468"/>
                    <a:pt x="592829" y="168468"/>
                  </a:cubicBezTo>
                  <a:lnTo>
                    <a:pt x="614468" y="168468"/>
                  </a:lnTo>
                  <a:lnTo>
                    <a:pt x="606480" y="127622"/>
                  </a:lnTo>
                  <a:cubicBezTo>
                    <a:pt x="606480" y="58493"/>
                    <a:pt x="664882" y="0"/>
                    <a:pt x="733902" y="0"/>
                  </a:cubicBezTo>
                  <a:close/>
                </a:path>
              </a:pathLst>
            </a:custGeom>
            <a:grpFill/>
            <a:ln>
              <a:noFill/>
            </a:ln>
          </p:spPr>
          <p:txBody>
            <a:bodyPr vert="horz" wrap="square" lIns="0" tIns="34290" rIns="68580" bIns="34290" numCol="1" anchor="b" anchorCtr="0" compatLnSpc="1">
              <a:prstTxWarp prst="textNoShape">
                <a:avLst/>
              </a:prstTxWarp>
              <a:noAutofit/>
            </a:bodyPr>
            <a:lstStyle/>
            <a:p>
              <a:pPr marL="0" marR="0" lvl="0" indent="0" algn="ctr" defTabSz="342866"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rgbClr val="676767"/>
                </a:solidFill>
                <a:effectLst/>
                <a:uLnTx/>
                <a:uFillTx/>
                <a:latin typeface="CiscoSansTT ExtraLight"/>
                <a:cs typeface="+mn-cs"/>
              </a:endParaRPr>
            </a:p>
          </p:txBody>
        </p:sp>
        <p:pic>
          <p:nvPicPr>
            <p:cNvPr id="508" name="Picture 507">
              <a:extLst>
                <a:ext uri="{FF2B5EF4-FFF2-40B4-BE49-F238E27FC236}">
                  <a16:creationId xmlns:a16="http://schemas.microsoft.com/office/drawing/2014/main" id="{C73AF66E-6C1C-A11D-E51A-303072EB36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833964" y="1753777"/>
              <a:ext cx="225822" cy="180000"/>
            </a:xfrm>
            <a:prstGeom prst="rect">
              <a:avLst/>
            </a:prstGeom>
            <a:grpFill/>
          </p:spPr>
        </p:pic>
        <p:pic>
          <p:nvPicPr>
            <p:cNvPr id="509" name="Picture 508">
              <a:extLst>
                <a:ext uri="{FF2B5EF4-FFF2-40B4-BE49-F238E27FC236}">
                  <a16:creationId xmlns:a16="http://schemas.microsoft.com/office/drawing/2014/main" id="{4ED935B8-303E-D634-B53A-70FE07F48B52}"/>
                </a:ext>
              </a:extLst>
            </p:cNvPr>
            <p:cNvPicPr>
              <a:picLocks/>
            </p:cNvPicPr>
            <p:nvPr/>
          </p:nvPicPr>
          <p:blipFill>
            <a:blip r:embed="rId6" cstate="screen">
              <a:extLst>
                <a:ext uri="{28A0092B-C50C-407E-A947-70E740481C1C}">
                  <a14:useLocalDpi xmlns:a14="http://schemas.microsoft.com/office/drawing/2010/main"/>
                </a:ext>
              </a:extLst>
            </a:blip>
            <a:stretch>
              <a:fillRect/>
            </a:stretch>
          </p:blipFill>
          <p:spPr>
            <a:xfrm>
              <a:off x="2433286" y="1739025"/>
              <a:ext cx="288636" cy="270000"/>
            </a:xfrm>
            <a:prstGeom prst="rect">
              <a:avLst/>
            </a:prstGeom>
            <a:grpFill/>
          </p:spPr>
        </p:pic>
        <p:pic>
          <p:nvPicPr>
            <p:cNvPr id="510" name="Google Shape;1445;p49">
              <a:extLst>
                <a:ext uri="{FF2B5EF4-FFF2-40B4-BE49-F238E27FC236}">
                  <a16:creationId xmlns:a16="http://schemas.microsoft.com/office/drawing/2014/main" id="{CEF4715B-2D30-3CAB-6DB3-51B85CFB16E4}"/>
                </a:ext>
              </a:extLst>
            </p:cNvPr>
            <p:cNvPicPr preferRelativeResize="0">
              <a:picLocks noChangeAspect="1"/>
            </p:cNvPicPr>
            <p:nvPr/>
          </p:nvPicPr>
          <p:blipFill rotWithShape="1">
            <a:blip r:embed="rId7" cstate="screen">
              <a:alphaModFix/>
              <a:extLst>
                <a:ext uri="{28A0092B-C50C-407E-A947-70E740481C1C}">
                  <a14:useLocalDpi xmlns:a14="http://schemas.microsoft.com/office/drawing/2010/main"/>
                </a:ext>
              </a:extLst>
            </a:blip>
            <a:srcRect/>
            <a:stretch/>
          </p:blipFill>
          <p:spPr>
            <a:xfrm>
              <a:off x="2477248" y="1500092"/>
              <a:ext cx="216000" cy="216000"/>
            </a:xfrm>
            <a:prstGeom prst="rect">
              <a:avLst/>
            </a:prstGeom>
            <a:grpFill/>
            <a:ln>
              <a:noFill/>
            </a:ln>
          </p:spPr>
        </p:pic>
      </p:grpSp>
      <p:sp>
        <p:nvSpPr>
          <p:cNvPr id="511" name="Rounded Rectangle 46">
            <a:extLst>
              <a:ext uri="{FF2B5EF4-FFF2-40B4-BE49-F238E27FC236}">
                <a16:creationId xmlns:a16="http://schemas.microsoft.com/office/drawing/2014/main" id="{7903BAC0-B88B-6A37-FCE7-70EB87849F19}"/>
              </a:ext>
            </a:extLst>
          </p:cNvPr>
          <p:cNvSpPr/>
          <p:nvPr/>
        </p:nvSpPr>
        <p:spPr>
          <a:xfrm>
            <a:off x="1532377" y="1689542"/>
            <a:ext cx="1502182" cy="270000"/>
          </a:xfrm>
          <a:prstGeom prst="roundRect">
            <a:avLst>
              <a:gd name="adj" fmla="val 50000"/>
            </a:avLst>
          </a:prstGeom>
          <a:solidFill>
            <a:srgbClr val="6DBD49"/>
          </a:solidFill>
          <a:ln w="19050" cap="flat" cmpd="sng" algn="ctr">
            <a:noFill/>
            <a:prstDash val="solid"/>
          </a:ln>
          <a:effectLst/>
        </p:spPr>
        <p:txBody>
          <a:bodyPr lIns="162000" rIns="0" rtlCol="0" anchor="ctr"/>
          <a:lstStyle/>
          <a:p>
            <a:pPr marL="0" marR="0" lvl="0" indent="0" algn="ctr" defTabSz="45713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CiscoSansTT ExtraLight" panose="020B0303020201020303" pitchFamily="34" charset="0"/>
                <a:ea typeface="+mn-ea"/>
                <a:cs typeface="CiscoSansTT ExtraLight" panose="020B0303020201020303" pitchFamily="34" charset="0"/>
              </a:rPr>
              <a:t>Cisco Secure Cloud Analytics</a:t>
            </a:r>
            <a:r>
              <a:rPr kumimoji="0" lang="en-US" sz="900" b="0" i="0" u="none" strike="noStrike" kern="0" cap="none" spc="0" normalizeH="0" baseline="0" noProof="0" dirty="0">
                <a:ln>
                  <a:noFill/>
                </a:ln>
                <a:solidFill>
                  <a:schemeClr val="accent6"/>
                </a:solidFill>
                <a:effectLst/>
                <a:uLnTx/>
                <a:uFillTx/>
                <a:latin typeface="CiscoSansTT ExtraLight" panose="020B0303020201020303" pitchFamily="34" charset="0"/>
                <a:ea typeface="+mn-ea"/>
                <a:cs typeface="CiscoSansTT ExtraLight" panose="020B0303020201020303" pitchFamily="34" charset="0"/>
              </a:rPr>
              <a:t>*</a:t>
            </a:r>
          </a:p>
        </p:txBody>
      </p:sp>
      <p:sp>
        <p:nvSpPr>
          <p:cNvPr id="512" name="Rectangle 511">
            <a:extLst>
              <a:ext uri="{FF2B5EF4-FFF2-40B4-BE49-F238E27FC236}">
                <a16:creationId xmlns:a16="http://schemas.microsoft.com/office/drawing/2014/main" id="{A023C11D-5220-B9C3-A4C7-9A6DF6D39173}"/>
              </a:ext>
            </a:extLst>
          </p:cNvPr>
          <p:cNvSpPr/>
          <p:nvPr/>
        </p:nvSpPr>
        <p:spPr>
          <a:xfrm>
            <a:off x="3746073" y="1960884"/>
            <a:ext cx="836437" cy="323165"/>
          </a:xfrm>
          <a:prstGeom prst="rect">
            <a:avLst/>
          </a:prstGeom>
          <a:noFill/>
        </p:spPr>
        <p:txBody>
          <a:bodyPr wrap="square">
            <a:spAutoFit/>
          </a:bodyPr>
          <a:lstStyle/>
          <a:p>
            <a:pPr defTabSz="457154">
              <a:defRPr/>
            </a:pPr>
            <a:r>
              <a:rPr lang="en-US" sz="750" dirty="0">
                <a:solidFill>
                  <a:srgbClr val="2F446B"/>
                </a:solidFill>
                <a:latin typeface="CiscoSansTT ExtraLight" panose="020B0303020201020303" pitchFamily="34" charset="0"/>
                <a:cs typeface="CiscoSansTT ExtraLight" panose="020B0303020201020303" pitchFamily="34" charset="0"/>
              </a:rPr>
              <a:t>Secure Cloud Analytics</a:t>
            </a:r>
            <a:r>
              <a:rPr lang="en-US" sz="750" dirty="0">
                <a:solidFill>
                  <a:schemeClr val="accent6"/>
                </a:solidFill>
                <a:latin typeface="CiscoSansTT ExtraLight" panose="020B0303020201020303" pitchFamily="34" charset="0"/>
                <a:cs typeface="CiscoSansTT ExtraLight" panose="020B0303020201020303" pitchFamily="34" charset="0"/>
              </a:rPr>
              <a:t>*</a:t>
            </a:r>
          </a:p>
        </p:txBody>
      </p:sp>
      <p:sp>
        <p:nvSpPr>
          <p:cNvPr id="513" name="Rectangle 512">
            <a:extLst>
              <a:ext uri="{FF2B5EF4-FFF2-40B4-BE49-F238E27FC236}">
                <a16:creationId xmlns:a16="http://schemas.microsoft.com/office/drawing/2014/main" id="{F49678D5-A541-CCC9-30CB-C923808E1774}"/>
              </a:ext>
            </a:extLst>
          </p:cNvPr>
          <p:cNvSpPr/>
          <p:nvPr/>
        </p:nvSpPr>
        <p:spPr>
          <a:xfrm>
            <a:off x="3759209" y="2427239"/>
            <a:ext cx="632774" cy="438582"/>
          </a:xfrm>
          <a:prstGeom prst="rect">
            <a:avLst/>
          </a:prstGeom>
        </p:spPr>
        <p:txBody>
          <a:bodyPr wrap="square">
            <a:spAutoFit/>
          </a:bodyPr>
          <a:lstStyle/>
          <a:p>
            <a:pPr defTabSz="457154">
              <a:defRPr/>
            </a:pPr>
            <a:r>
              <a:rPr lang="en-US" sz="750" dirty="0">
                <a:solidFill>
                  <a:srgbClr val="2F446B"/>
                </a:solidFill>
                <a:latin typeface="CiscoSansTT ExtraLight" panose="020B0303020201020303" pitchFamily="34" charset="0"/>
                <a:cs typeface="CiscoSansTT ExtraLight" panose="020B0303020201020303" pitchFamily="34" charset="0"/>
              </a:rPr>
              <a:t>Secure Endpoint</a:t>
            </a:r>
            <a:br>
              <a:rPr lang="en-US" sz="750" dirty="0">
                <a:solidFill>
                  <a:srgbClr val="2F446B"/>
                </a:solidFill>
                <a:latin typeface="CiscoSansTT ExtraLight" panose="020B0303020201020303" pitchFamily="34" charset="0"/>
                <a:cs typeface="CiscoSansTT ExtraLight" panose="020B0303020201020303" pitchFamily="34" charset="0"/>
              </a:rPr>
            </a:br>
            <a:r>
              <a:rPr lang="en-US" sz="750" dirty="0">
                <a:solidFill>
                  <a:srgbClr val="2F446B"/>
                </a:solidFill>
                <a:latin typeface="CiscoSansTT ExtraLight" panose="020B0303020201020303" pitchFamily="34" charset="0"/>
                <a:cs typeface="CiscoSansTT ExtraLight" panose="020B0303020201020303" pitchFamily="34" charset="0"/>
              </a:rPr>
              <a:t>Cloud</a:t>
            </a:r>
          </a:p>
        </p:txBody>
      </p:sp>
      <p:cxnSp>
        <p:nvCxnSpPr>
          <p:cNvPr id="514" name="Elbow Connector 513">
            <a:extLst>
              <a:ext uri="{FF2B5EF4-FFF2-40B4-BE49-F238E27FC236}">
                <a16:creationId xmlns:a16="http://schemas.microsoft.com/office/drawing/2014/main" id="{68403D3D-E049-4784-D798-02C3AA00FCDD}"/>
              </a:ext>
            </a:extLst>
          </p:cNvPr>
          <p:cNvCxnSpPr>
            <a:cxnSpLocks/>
            <a:endCxn id="566" idx="2"/>
          </p:cNvCxnSpPr>
          <p:nvPr/>
        </p:nvCxnSpPr>
        <p:spPr>
          <a:xfrm flipV="1">
            <a:off x="2956727" y="3927477"/>
            <a:ext cx="1098929" cy="207144"/>
          </a:xfrm>
          <a:prstGeom prst="bentConnector2">
            <a:avLst/>
          </a:prstGeom>
          <a:noFill/>
          <a:ln w="15875" cap="rnd" cmpd="sng" algn="ctr">
            <a:solidFill>
              <a:srgbClr val="BBCDDF"/>
            </a:solidFill>
            <a:prstDash val="solid"/>
            <a:headEnd type="none"/>
            <a:tailEnd type="triangle"/>
          </a:ln>
          <a:effectLst/>
        </p:spPr>
      </p:cxnSp>
      <p:cxnSp>
        <p:nvCxnSpPr>
          <p:cNvPr id="515" name="Straight Connector 514">
            <a:extLst>
              <a:ext uri="{FF2B5EF4-FFF2-40B4-BE49-F238E27FC236}">
                <a16:creationId xmlns:a16="http://schemas.microsoft.com/office/drawing/2014/main" id="{94989DCD-409F-EB6C-C771-65985F22C3FF}"/>
              </a:ext>
            </a:extLst>
          </p:cNvPr>
          <p:cNvCxnSpPr>
            <a:cxnSpLocks/>
          </p:cNvCxnSpPr>
          <p:nvPr/>
        </p:nvCxnSpPr>
        <p:spPr>
          <a:xfrm>
            <a:off x="4639344" y="2749849"/>
            <a:ext cx="508528" cy="0"/>
          </a:xfrm>
          <a:prstGeom prst="line">
            <a:avLst/>
          </a:prstGeom>
          <a:noFill/>
          <a:ln w="28575" cap="rnd" cmpd="sng" algn="ctr">
            <a:solidFill>
              <a:srgbClr val="00BCEB"/>
            </a:solidFill>
            <a:prstDash val="solid"/>
            <a:tailEnd type="triangle"/>
          </a:ln>
          <a:effectLst/>
        </p:spPr>
      </p:cxnSp>
      <p:sp>
        <p:nvSpPr>
          <p:cNvPr id="516" name="Rounded Rectangle 515">
            <a:extLst>
              <a:ext uri="{FF2B5EF4-FFF2-40B4-BE49-F238E27FC236}">
                <a16:creationId xmlns:a16="http://schemas.microsoft.com/office/drawing/2014/main" id="{D210A9C8-6A8D-2F34-F6FC-5D86B833D117}"/>
              </a:ext>
            </a:extLst>
          </p:cNvPr>
          <p:cNvSpPr/>
          <p:nvPr/>
        </p:nvSpPr>
        <p:spPr>
          <a:xfrm>
            <a:off x="4735381" y="4338895"/>
            <a:ext cx="3965890" cy="365169"/>
          </a:xfrm>
          <a:prstGeom prst="roundRect">
            <a:avLst>
              <a:gd name="adj" fmla="val 50000"/>
            </a:avLst>
          </a:prstGeom>
          <a:solidFill>
            <a:srgbClr val="0D274D"/>
          </a:solidFill>
          <a:ln w="25400" cap="flat" cmpd="sng" algn="ctr">
            <a:noFill/>
            <a:prstDash val="solid"/>
          </a:ln>
          <a:effectLst/>
        </p:spPr>
        <p:txBody>
          <a:bodyPr rtlCol="0" anchor="ctr"/>
          <a:lstStyle/>
          <a:p>
            <a:pPr marL="0" marR="0" lvl="0" indent="0" algn="ctr" defTabSz="45715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iscoSansTT ExtraLight" panose="020B0303020201020303" pitchFamily="34" charset="0"/>
                <a:ea typeface="ＭＳ Ｐゴシック" charset="0"/>
                <a:cs typeface="CiscoSansTT ExtraLight" panose="020B0303020201020303" pitchFamily="34" charset="0"/>
              </a:rPr>
              <a:t>Cisco security operations center experts provide monitoring and guidance</a:t>
            </a:r>
          </a:p>
        </p:txBody>
      </p:sp>
      <p:cxnSp>
        <p:nvCxnSpPr>
          <p:cNvPr id="517" name="Straight Connector 516">
            <a:extLst>
              <a:ext uri="{FF2B5EF4-FFF2-40B4-BE49-F238E27FC236}">
                <a16:creationId xmlns:a16="http://schemas.microsoft.com/office/drawing/2014/main" id="{9BA3E4D5-5B20-9B0B-A9C0-15F8CE25273C}"/>
              </a:ext>
            </a:extLst>
          </p:cNvPr>
          <p:cNvCxnSpPr>
            <a:cxnSpLocks/>
          </p:cNvCxnSpPr>
          <p:nvPr/>
        </p:nvCxnSpPr>
        <p:spPr>
          <a:xfrm>
            <a:off x="4631378" y="2656640"/>
            <a:ext cx="484488" cy="0"/>
          </a:xfrm>
          <a:prstGeom prst="line">
            <a:avLst/>
          </a:prstGeom>
          <a:noFill/>
          <a:ln w="28575" cap="rnd" cmpd="sng" algn="ctr">
            <a:solidFill>
              <a:srgbClr val="6DBD49"/>
            </a:solidFill>
            <a:prstDash val="solid"/>
            <a:headEnd type="triangle"/>
            <a:tailEnd type="none"/>
          </a:ln>
          <a:effectLst/>
        </p:spPr>
      </p:cxnSp>
      <p:sp>
        <p:nvSpPr>
          <p:cNvPr id="518" name="Rounded Rectangle 55">
            <a:extLst>
              <a:ext uri="{FF2B5EF4-FFF2-40B4-BE49-F238E27FC236}">
                <a16:creationId xmlns:a16="http://schemas.microsoft.com/office/drawing/2014/main" id="{468DD7AE-0001-4022-CD7B-6A7F845603BC}"/>
              </a:ext>
            </a:extLst>
          </p:cNvPr>
          <p:cNvSpPr/>
          <p:nvPr/>
        </p:nvSpPr>
        <p:spPr>
          <a:xfrm>
            <a:off x="189733" y="1957345"/>
            <a:ext cx="1430009" cy="1267227"/>
          </a:xfrm>
          <a:prstGeom prst="roundRect">
            <a:avLst>
              <a:gd name="adj" fmla="val 7925"/>
            </a:avLst>
          </a:prstGeom>
          <a:noFill/>
          <a:ln w="25400" cap="rnd" cmpd="sng" algn="ctr">
            <a:solidFill>
              <a:srgbClr val="6DBD49"/>
            </a:solidFill>
            <a:prstDash val="sysDot"/>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2F446B"/>
              </a:solidFill>
              <a:effectLst/>
              <a:uLnTx/>
              <a:uFillTx/>
              <a:latin typeface="CiscoSansTT ExtraLight"/>
              <a:ea typeface="+mn-ea"/>
              <a:cs typeface="+mn-cs"/>
            </a:endParaRPr>
          </a:p>
        </p:txBody>
      </p:sp>
      <p:sp>
        <p:nvSpPr>
          <p:cNvPr id="519" name="TextBox 518">
            <a:extLst>
              <a:ext uri="{FF2B5EF4-FFF2-40B4-BE49-F238E27FC236}">
                <a16:creationId xmlns:a16="http://schemas.microsoft.com/office/drawing/2014/main" id="{7AD796D9-F757-FA86-91BE-198F1FE508CC}"/>
              </a:ext>
            </a:extLst>
          </p:cNvPr>
          <p:cNvSpPr txBox="1"/>
          <p:nvPr/>
        </p:nvSpPr>
        <p:spPr>
          <a:xfrm>
            <a:off x="227685" y="2967350"/>
            <a:ext cx="537070" cy="115416"/>
          </a:xfrm>
          <a:prstGeom prst="rect">
            <a:avLst/>
          </a:prstGeom>
        </p:spPr>
        <p:txBody>
          <a:bodyPr vert="horz" wrap="none" lIns="18288" tIns="0" rIns="18288" bIns="0" rtlCol="0" anchor="b">
            <a:spAutoFit/>
          </a:bodyPr>
          <a:lstStyle>
            <a:lvl1pPr marL="0" lvl="0" indent="0" defTabSz="913542" eaLnBrk="1" latinLnBrk="0" hangingPunct="1">
              <a:buClr>
                <a:schemeClr val="tx2"/>
              </a:buClr>
              <a:buSzPct val="100000"/>
              <a:defRPr lang="x-none" sz="1600" baseline="0">
                <a:latin typeface="+mn-lt"/>
              </a:defRPr>
            </a:lvl1pPr>
            <a:lvl2pPr marL="192024" lvl="1" indent="-192024" defTabSz="913542" eaLnBrk="1" latinLnBrk="0" hangingPunct="1">
              <a:buClr>
                <a:schemeClr val="tx2"/>
              </a:buClr>
              <a:buSzPct val="125000"/>
              <a:buFont typeface="Arial" charset="0"/>
              <a:buChar char="▪"/>
              <a:defRPr lang="x-none" sz="1600" baseline="0">
                <a:latin typeface="+mn-lt"/>
              </a:defRPr>
            </a:lvl2pPr>
            <a:lvl3pPr marL="457200" lvl="2" indent="-265176" defTabSz="913542" eaLnBrk="1" latinLnBrk="0" hangingPunct="1">
              <a:buClr>
                <a:schemeClr val="tx2"/>
              </a:buClr>
              <a:buSzPct val="120000"/>
              <a:buFont typeface="Arial" charset="0"/>
              <a:buChar char="–"/>
              <a:defRPr lang="x-none" sz="1600" baseline="0">
                <a:latin typeface="+mn-lt"/>
              </a:defRPr>
            </a:lvl3pPr>
            <a:lvl4pPr marL="626846" lvl="3" indent="-155448" defTabSz="913542" eaLnBrk="1" latinLnBrk="0" hangingPunct="1">
              <a:buClr>
                <a:schemeClr val="tx2"/>
              </a:buClr>
              <a:buSzPct val="120000"/>
              <a:buFont typeface="Arial" charset="0"/>
              <a:buChar char="▫"/>
              <a:defRPr lang="x-none" sz="1600" baseline="0">
                <a:latin typeface="+mn-lt"/>
              </a:defRPr>
            </a:lvl4pPr>
            <a:lvl5pPr marL="749808" lvl="4" indent="-128016" defTabSz="913542" eaLnBrk="1" latinLnBrk="0" hangingPunct="1">
              <a:buClr>
                <a:schemeClr val="tx2"/>
              </a:buClr>
              <a:buSzPct val="89000"/>
              <a:buFont typeface="Arial" charset="0"/>
              <a:buChar char="-"/>
              <a:defRPr lang="x-none" sz="1600" baseline="0">
                <a:latin typeface="+mn-lt"/>
              </a:defRPr>
            </a:lvl5pPr>
            <a:lvl6pPr marL="765042" indent="-132820" defTabSz="913542" fontAlgn="base">
              <a:spcBef>
                <a:spcPct val="0"/>
              </a:spcBef>
              <a:spcAft>
                <a:spcPct val="0"/>
              </a:spcAft>
              <a:buClr>
                <a:schemeClr val="tx2"/>
              </a:buClr>
              <a:buSzPct val="89000"/>
              <a:buFont typeface="Arial" charset="0"/>
              <a:buChar char="-"/>
              <a:defRPr lang="x-none" sz="1632" baseline="0">
                <a:latin typeface="+mn-lt"/>
              </a:defRPr>
            </a:lvl6pPr>
            <a:lvl7pPr marL="765042" indent="-132820" defTabSz="913542" fontAlgn="base">
              <a:spcBef>
                <a:spcPct val="0"/>
              </a:spcBef>
              <a:spcAft>
                <a:spcPct val="0"/>
              </a:spcAft>
              <a:buClr>
                <a:schemeClr val="tx2"/>
              </a:buClr>
              <a:buSzPct val="89000"/>
              <a:buFont typeface="Arial" charset="0"/>
              <a:buChar char="-"/>
              <a:defRPr lang="x-none" sz="1632" baseline="0">
                <a:latin typeface="+mn-lt"/>
              </a:defRPr>
            </a:lvl7pPr>
            <a:lvl8pPr marL="765042" indent="-132820" defTabSz="913542" fontAlgn="base">
              <a:spcBef>
                <a:spcPct val="0"/>
              </a:spcBef>
              <a:spcAft>
                <a:spcPct val="0"/>
              </a:spcAft>
              <a:buClr>
                <a:schemeClr val="tx2"/>
              </a:buClr>
              <a:buSzPct val="89000"/>
              <a:buFont typeface="Arial" charset="0"/>
              <a:buChar char="-"/>
              <a:defRPr lang="x-none" sz="1632" baseline="0">
                <a:latin typeface="+mn-lt"/>
              </a:defRPr>
            </a:lvl8pPr>
            <a:lvl9pPr marL="765042" indent="-132820" defTabSz="913542" fontAlgn="base">
              <a:spcBef>
                <a:spcPct val="0"/>
              </a:spcBef>
              <a:spcAft>
                <a:spcPct val="0"/>
              </a:spcAft>
              <a:buClr>
                <a:schemeClr val="tx2"/>
              </a:buClr>
              <a:buSzPct val="89000"/>
              <a:buFont typeface="Arial" charset="0"/>
              <a:buChar char="-"/>
              <a:defRPr lang="x-none" sz="1632" baseline="0">
                <a:latin typeface="+mn-lt"/>
              </a:defRPr>
            </a:lvl9pPr>
          </a:lstStyle>
          <a:p>
            <a:pPr defTabSz="913452">
              <a:buClr>
                <a:srgbClr val="005073"/>
              </a:buClr>
              <a:defRPr/>
            </a:pPr>
            <a:r>
              <a:rPr lang="en-US" sz="750" dirty="0">
                <a:solidFill>
                  <a:srgbClr val="2F446B"/>
                </a:solidFill>
                <a:latin typeface="CiscoSansTT ExtraLight" panose="020B0303020201020303" pitchFamily="34" charset="0"/>
                <a:cs typeface="CiscoSansTT ExtraLight" panose="020B0303020201020303" pitchFamily="34" charset="0"/>
              </a:rPr>
              <a:t>Data center</a:t>
            </a:r>
          </a:p>
        </p:txBody>
      </p:sp>
      <p:sp>
        <p:nvSpPr>
          <p:cNvPr id="520" name="Rounded Rectangle 53">
            <a:extLst>
              <a:ext uri="{FF2B5EF4-FFF2-40B4-BE49-F238E27FC236}">
                <a16:creationId xmlns:a16="http://schemas.microsoft.com/office/drawing/2014/main" id="{3E56BCF5-AF62-A213-B8BB-6182BF2AFE6C}"/>
              </a:ext>
            </a:extLst>
          </p:cNvPr>
          <p:cNvSpPr/>
          <p:nvPr/>
        </p:nvSpPr>
        <p:spPr>
          <a:xfrm>
            <a:off x="539198" y="1992527"/>
            <a:ext cx="836012" cy="270000"/>
          </a:xfrm>
          <a:prstGeom prst="roundRect">
            <a:avLst>
              <a:gd name="adj" fmla="val 50000"/>
            </a:avLst>
          </a:prstGeom>
          <a:solidFill>
            <a:srgbClr val="6DBD49"/>
          </a:solidFill>
          <a:ln w="19050" cap="flat" cmpd="sng" algn="ctr">
            <a:noFill/>
            <a:prstDash val="solid"/>
          </a:ln>
          <a:effectLst/>
        </p:spPr>
        <p:txBody>
          <a:bodyPr lIns="135000" rIns="0" rtlCol="0" anchor="ctr"/>
          <a:lstStyle/>
          <a:p>
            <a:pPr marL="0" marR="0" lvl="0" indent="0" algn="ctr" defTabSz="45713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CiscoSansTT ExtraLight" panose="020B0303020201020303" pitchFamily="34" charset="0"/>
                <a:ea typeface="+mn-ea"/>
                <a:cs typeface="CiscoSansTT ExtraLight" panose="020B0303020201020303" pitchFamily="34" charset="0"/>
              </a:rPr>
              <a:t>Secure Endpoint</a:t>
            </a:r>
          </a:p>
        </p:txBody>
      </p:sp>
      <p:grpSp>
        <p:nvGrpSpPr>
          <p:cNvPr id="521" name="Group 520">
            <a:extLst>
              <a:ext uri="{FF2B5EF4-FFF2-40B4-BE49-F238E27FC236}">
                <a16:creationId xmlns:a16="http://schemas.microsoft.com/office/drawing/2014/main" id="{CB4D10B1-7314-9FCA-A53A-066D41DEF2A5}"/>
              </a:ext>
            </a:extLst>
          </p:cNvPr>
          <p:cNvGrpSpPr>
            <a:grpSpLocks noChangeAspect="1"/>
          </p:cNvGrpSpPr>
          <p:nvPr/>
        </p:nvGrpSpPr>
        <p:grpSpPr>
          <a:xfrm>
            <a:off x="1183287" y="2584874"/>
            <a:ext cx="151200" cy="324000"/>
            <a:chOff x="9353557" y="1458589"/>
            <a:chExt cx="309756" cy="663762"/>
          </a:xfrm>
        </p:grpSpPr>
        <p:sp>
          <p:nvSpPr>
            <p:cNvPr id="522" name="Freeform 6">
              <a:extLst>
                <a:ext uri="{FF2B5EF4-FFF2-40B4-BE49-F238E27FC236}">
                  <a16:creationId xmlns:a16="http://schemas.microsoft.com/office/drawing/2014/main" id="{BFFE2F4A-34B5-575D-D108-F25DFC947806}"/>
                </a:ext>
              </a:extLst>
            </p:cNvPr>
            <p:cNvSpPr>
              <a:spLocks/>
            </p:cNvSpPr>
            <p:nvPr/>
          </p:nvSpPr>
          <p:spPr bwMode="auto">
            <a:xfrm>
              <a:off x="9353557" y="1698191"/>
              <a:ext cx="309756" cy="424160"/>
            </a:xfrm>
            <a:custGeom>
              <a:avLst/>
              <a:gdLst>
                <a:gd name="T0" fmla="*/ 145 w 572"/>
                <a:gd name="T1" fmla="*/ 788 h 788"/>
                <a:gd name="T2" fmla="*/ 130 w 572"/>
                <a:gd name="T3" fmla="*/ 786 h 788"/>
                <a:gd name="T4" fmla="*/ 102 w 572"/>
                <a:gd name="T5" fmla="*/ 780 h 788"/>
                <a:gd name="T6" fmla="*/ 76 w 572"/>
                <a:gd name="T7" fmla="*/ 769 h 788"/>
                <a:gd name="T8" fmla="*/ 52 w 572"/>
                <a:gd name="T9" fmla="*/ 754 h 788"/>
                <a:gd name="T10" fmla="*/ 33 w 572"/>
                <a:gd name="T11" fmla="*/ 734 h 788"/>
                <a:gd name="T12" fmla="*/ 17 w 572"/>
                <a:gd name="T13" fmla="*/ 711 h 788"/>
                <a:gd name="T14" fmla="*/ 6 w 572"/>
                <a:gd name="T15" fmla="*/ 684 h 788"/>
                <a:gd name="T16" fmla="*/ 0 w 572"/>
                <a:gd name="T17" fmla="*/ 655 h 788"/>
                <a:gd name="T18" fmla="*/ 0 w 572"/>
                <a:gd name="T19" fmla="*/ 145 h 788"/>
                <a:gd name="T20" fmla="*/ 0 w 572"/>
                <a:gd name="T21" fmla="*/ 131 h 788"/>
                <a:gd name="T22" fmla="*/ 6 w 572"/>
                <a:gd name="T23" fmla="*/ 102 h 788"/>
                <a:gd name="T24" fmla="*/ 17 w 572"/>
                <a:gd name="T25" fmla="*/ 77 h 788"/>
                <a:gd name="T26" fmla="*/ 33 w 572"/>
                <a:gd name="T27" fmla="*/ 53 h 788"/>
                <a:gd name="T28" fmla="*/ 52 w 572"/>
                <a:gd name="T29" fmla="*/ 34 h 788"/>
                <a:gd name="T30" fmla="*/ 76 w 572"/>
                <a:gd name="T31" fmla="*/ 18 h 788"/>
                <a:gd name="T32" fmla="*/ 102 w 572"/>
                <a:gd name="T33" fmla="*/ 6 h 788"/>
                <a:gd name="T34" fmla="*/ 130 w 572"/>
                <a:gd name="T35" fmla="*/ 2 h 788"/>
                <a:gd name="T36" fmla="*/ 425 w 572"/>
                <a:gd name="T37" fmla="*/ 0 h 788"/>
                <a:gd name="T38" fmla="*/ 441 w 572"/>
                <a:gd name="T39" fmla="*/ 2 h 788"/>
                <a:gd name="T40" fmla="*/ 468 w 572"/>
                <a:gd name="T41" fmla="*/ 6 h 788"/>
                <a:gd name="T42" fmla="*/ 495 w 572"/>
                <a:gd name="T43" fmla="*/ 18 h 788"/>
                <a:gd name="T44" fmla="*/ 518 w 572"/>
                <a:gd name="T45" fmla="*/ 34 h 788"/>
                <a:gd name="T46" fmla="*/ 539 w 572"/>
                <a:gd name="T47" fmla="*/ 53 h 788"/>
                <a:gd name="T48" fmla="*/ 553 w 572"/>
                <a:gd name="T49" fmla="*/ 77 h 788"/>
                <a:gd name="T50" fmla="*/ 564 w 572"/>
                <a:gd name="T51" fmla="*/ 102 h 788"/>
                <a:gd name="T52" fmla="*/ 570 w 572"/>
                <a:gd name="T53" fmla="*/ 131 h 788"/>
                <a:gd name="T54" fmla="*/ 572 w 572"/>
                <a:gd name="T55" fmla="*/ 641 h 788"/>
                <a:gd name="T56" fmla="*/ 570 w 572"/>
                <a:gd name="T57" fmla="*/ 655 h 788"/>
                <a:gd name="T58" fmla="*/ 564 w 572"/>
                <a:gd name="T59" fmla="*/ 684 h 788"/>
                <a:gd name="T60" fmla="*/ 553 w 572"/>
                <a:gd name="T61" fmla="*/ 711 h 788"/>
                <a:gd name="T62" fmla="*/ 539 w 572"/>
                <a:gd name="T63" fmla="*/ 734 h 788"/>
                <a:gd name="T64" fmla="*/ 518 w 572"/>
                <a:gd name="T65" fmla="*/ 754 h 788"/>
                <a:gd name="T66" fmla="*/ 495 w 572"/>
                <a:gd name="T67" fmla="*/ 769 h 788"/>
                <a:gd name="T68" fmla="*/ 468 w 572"/>
                <a:gd name="T69" fmla="*/ 780 h 788"/>
                <a:gd name="T70" fmla="*/ 441 w 572"/>
                <a:gd name="T71" fmla="*/ 786 h 788"/>
                <a:gd name="T72" fmla="*/ 425 w 572"/>
                <a:gd name="T7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788">
                  <a:moveTo>
                    <a:pt x="425" y="788"/>
                  </a:moveTo>
                  <a:lnTo>
                    <a:pt x="145" y="788"/>
                  </a:lnTo>
                  <a:lnTo>
                    <a:pt x="145" y="788"/>
                  </a:lnTo>
                  <a:lnTo>
                    <a:pt x="130" y="786"/>
                  </a:lnTo>
                  <a:lnTo>
                    <a:pt x="116" y="785"/>
                  </a:lnTo>
                  <a:lnTo>
                    <a:pt x="102" y="780"/>
                  </a:lnTo>
                  <a:lnTo>
                    <a:pt x="89" y="775"/>
                  </a:lnTo>
                  <a:lnTo>
                    <a:pt x="76" y="769"/>
                  </a:lnTo>
                  <a:lnTo>
                    <a:pt x="63" y="762"/>
                  </a:lnTo>
                  <a:lnTo>
                    <a:pt x="52" y="754"/>
                  </a:lnTo>
                  <a:lnTo>
                    <a:pt x="43" y="745"/>
                  </a:lnTo>
                  <a:lnTo>
                    <a:pt x="33" y="734"/>
                  </a:lnTo>
                  <a:lnTo>
                    <a:pt x="24" y="722"/>
                  </a:lnTo>
                  <a:lnTo>
                    <a:pt x="17" y="711"/>
                  </a:lnTo>
                  <a:lnTo>
                    <a:pt x="11" y="698"/>
                  </a:lnTo>
                  <a:lnTo>
                    <a:pt x="6" y="684"/>
                  </a:lnTo>
                  <a:lnTo>
                    <a:pt x="3" y="671"/>
                  </a:lnTo>
                  <a:lnTo>
                    <a:pt x="0" y="655"/>
                  </a:lnTo>
                  <a:lnTo>
                    <a:pt x="0" y="641"/>
                  </a:lnTo>
                  <a:lnTo>
                    <a:pt x="0" y="145"/>
                  </a:lnTo>
                  <a:lnTo>
                    <a:pt x="0" y="145"/>
                  </a:lnTo>
                  <a:lnTo>
                    <a:pt x="0" y="131"/>
                  </a:lnTo>
                  <a:lnTo>
                    <a:pt x="3" y="116"/>
                  </a:lnTo>
                  <a:lnTo>
                    <a:pt x="6" y="102"/>
                  </a:lnTo>
                  <a:lnTo>
                    <a:pt x="11" y="89"/>
                  </a:lnTo>
                  <a:lnTo>
                    <a:pt x="17" y="77"/>
                  </a:lnTo>
                  <a:lnTo>
                    <a:pt x="24" y="64"/>
                  </a:lnTo>
                  <a:lnTo>
                    <a:pt x="33" y="53"/>
                  </a:lnTo>
                  <a:lnTo>
                    <a:pt x="43" y="43"/>
                  </a:lnTo>
                  <a:lnTo>
                    <a:pt x="52" y="34"/>
                  </a:lnTo>
                  <a:lnTo>
                    <a:pt x="63" y="26"/>
                  </a:lnTo>
                  <a:lnTo>
                    <a:pt x="76" y="18"/>
                  </a:lnTo>
                  <a:lnTo>
                    <a:pt x="89" y="11"/>
                  </a:lnTo>
                  <a:lnTo>
                    <a:pt x="102" y="6"/>
                  </a:lnTo>
                  <a:lnTo>
                    <a:pt x="116" y="3"/>
                  </a:lnTo>
                  <a:lnTo>
                    <a:pt x="130" y="2"/>
                  </a:lnTo>
                  <a:lnTo>
                    <a:pt x="145" y="0"/>
                  </a:lnTo>
                  <a:lnTo>
                    <a:pt x="425" y="0"/>
                  </a:lnTo>
                  <a:lnTo>
                    <a:pt x="425" y="0"/>
                  </a:lnTo>
                  <a:lnTo>
                    <a:pt x="441" y="2"/>
                  </a:lnTo>
                  <a:lnTo>
                    <a:pt x="456" y="3"/>
                  </a:lnTo>
                  <a:lnTo>
                    <a:pt x="468" y="6"/>
                  </a:lnTo>
                  <a:lnTo>
                    <a:pt x="483" y="11"/>
                  </a:lnTo>
                  <a:lnTo>
                    <a:pt x="495" y="18"/>
                  </a:lnTo>
                  <a:lnTo>
                    <a:pt x="507" y="26"/>
                  </a:lnTo>
                  <a:lnTo>
                    <a:pt x="518" y="34"/>
                  </a:lnTo>
                  <a:lnTo>
                    <a:pt x="529" y="43"/>
                  </a:lnTo>
                  <a:lnTo>
                    <a:pt x="539" y="53"/>
                  </a:lnTo>
                  <a:lnTo>
                    <a:pt x="546" y="64"/>
                  </a:lnTo>
                  <a:lnTo>
                    <a:pt x="553" y="77"/>
                  </a:lnTo>
                  <a:lnTo>
                    <a:pt x="559" y="89"/>
                  </a:lnTo>
                  <a:lnTo>
                    <a:pt x="564" y="102"/>
                  </a:lnTo>
                  <a:lnTo>
                    <a:pt x="569" y="116"/>
                  </a:lnTo>
                  <a:lnTo>
                    <a:pt x="570" y="131"/>
                  </a:lnTo>
                  <a:lnTo>
                    <a:pt x="572" y="145"/>
                  </a:lnTo>
                  <a:lnTo>
                    <a:pt x="572" y="641"/>
                  </a:lnTo>
                  <a:lnTo>
                    <a:pt x="572" y="641"/>
                  </a:lnTo>
                  <a:lnTo>
                    <a:pt x="570" y="655"/>
                  </a:lnTo>
                  <a:lnTo>
                    <a:pt x="569" y="671"/>
                  </a:lnTo>
                  <a:lnTo>
                    <a:pt x="564" y="684"/>
                  </a:lnTo>
                  <a:lnTo>
                    <a:pt x="559" y="698"/>
                  </a:lnTo>
                  <a:lnTo>
                    <a:pt x="553" y="711"/>
                  </a:lnTo>
                  <a:lnTo>
                    <a:pt x="546" y="722"/>
                  </a:lnTo>
                  <a:lnTo>
                    <a:pt x="539" y="734"/>
                  </a:lnTo>
                  <a:lnTo>
                    <a:pt x="529" y="745"/>
                  </a:lnTo>
                  <a:lnTo>
                    <a:pt x="518" y="754"/>
                  </a:lnTo>
                  <a:lnTo>
                    <a:pt x="507" y="762"/>
                  </a:lnTo>
                  <a:lnTo>
                    <a:pt x="495" y="769"/>
                  </a:lnTo>
                  <a:lnTo>
                    <a:pt x="483" y="775"/>
                  </a:lnTo>
                  <a:lnTo>
                    <a:pt x="468" y="780"/>
                  </a:lnTo>
                  <a:lnTo>
                    <a:pt x="456" y="785"/>
                  </a:lnTo>
                  <a:lnTo>
                    <a:pt x="441" y="786"/>
                  </a:lnTo>
                  <a:lnTo>
                    <a:pt x="425" y="788"/>
                  </a:lnTo>
                  <a:lnTo>
                    <a:pt x="425" y="788"/>
                  </a:lnTo>
                  <a:close/>
                </a:path>
              </a:pathLst>
            </a:custGeom>
            <a:solidFill>
              <a:srgbClr val="6DB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23" name="Freeform 7">
              <a:extLst>
                <a:ext uri="{FF2B5EF4-FFF2-40B4-BE49-F238E27FC236}">
                  <a16:creationId xmlns:a16="http://schemas.microsoft.com/office/drawing/2014/main" id="{0142310A-8F4F-7DC8-A256-F8A0A24B4702}"/>
                </a:ext>
              </a:extLst>
            </p:cNvPr>
            <p:cNvSpPr>
              <a:spLocks/>
            </p:cNvSpPr>
            <p:nvPr/>
          </p:nvSpPr>
          <p:spPr bwMode="auto">
            <a:xfrm>
              <a:off x="9415076" y="1458589"/>
              <a:ext cx="185638" cy="185638"/>
            </a:xfrm>
            <a:custGeom>
              <a:avLst/>
              <a:gdLst>
                <a:gd name="T0" fmla="*/ 0 w 344"/>
                <a:gd name="T1" fmla="*/ 172 h 344"/>
                <a:gd name="T2" fmla="*/ 3 w 344"/>
                <a:gd name="T3" fmla="*/ 138 h 344"/>
                <a:gd name="T4" fmla="*/ 14 w 344"/>
                <a:gd name="T5" fmla="*/ 105 h 344"/>
                <a:gd name="T6" fmla="*/ 30 w 344"/>
                <a:gd name="T7" fmla="*/ 76 h 344"/>
                <a:gd name="T8" fmla="*/ 51 w 344"/>
                <a:gd name="T9" fmla="*/ 51 h 344"/>
                <a:gd name="T10" fmla="*/ 76 w 344"/>
                <a:gd name="T11" fmla="*/ 30 h 344"/>
                <a:gd name="T12" fmla="*/ 105 w 344"/>
                <a:gd name="T13" fmla="*/ 14 h 344"/>
                <a:gd name="T14" fmla="*/ 137 w 344"/>
                <a:gd name="T15" fmla="*/ 5 h 344"/>
                <a:gd name="T16" fmla="*/ 172 w 344"/>
                <a:gd name="T17" fmla="*/ 0 h 344"/>
                <a:gd name="T18" fmla="*/ 190 w 344"/>
                <a:gd name="T19" fmla="*/ 1 h 344"/>
                <a:gd name="T20" fmla="*/ 223 w 344"/>
                <a:gd name="T21" fmla="*/ 8 h 344"/>
                <a:gd name="T22" fmla="*/ 255 w 344"/>
                <a:gd name="T23" fmla="*/ 21 h 344"/>
                <a:gd name="T24" fmla="*/ 282 w 344"/>
                <a:gd name="T25" fmla="*/ 40 h 344"/>
                <a:gd name="T26" fmla="*/ 304 w 344"/>
                <a:gd name="T27" fmla="*/ 64 h 344"/>
                <a:gd name="T28" fmla="*/ 323 w 344"/>
                <a:gd name="T29" fmla="*/ 91 h 344"/>
                <a:gd name="T30" fmla="*/ 336 w 344"/>
                <a:gd name="T31" fmla="*/ 121 h 344"/>
                <a:gd name="T32" fmla="*/ 344 w 344"/>
                <a:gd name="T33" fmla="*/ 154 h 344"/>
                <a:gd name="T34" fmla="*/ 344 w 344"/>
                <a:gd name="T35" fmla="*/ 172 h 344"/>
                <a:gd name="T36" fmla="*/ 341 w 344"/>
                <a:gd name="T37" fmla="*/ 207 h 344"/>
                <a:gd name="T38" fmla="*/ 331 w 344"/>
                <a:gd name="T39" fmla="*/ 239 h 344"/>
                <a:gd name="T40" fmla="*/ 316 w 344"/>
                <a:gd name="T41" fmla="*/ 269 h 344"/>
                <a:gd name="T42" fmla="*/ 295 w 344"/>
                <a:gd name="T43" fmla="*/ 295 h 344"/>
                <a:gd name="T44" fmla="*/ 269 w 344"/>
                <a:gd name="T45" fmla="*/ 315 h 344"/>
                <a:gd name="T46" fmla="*/ 239 w 344"/>
                <a:gd name="T47" fmla="*/ 331 h 344"/>
                <a:gd name="T48" fmla="*/ 207 w 344"/>
                <a:gd name="T49" fmla="*/ 341 h 344"/>
                <a:gd name="T50" fmla="*/ 172 w 344"/>
                <a:gd name="T51" fmla="*/ 344 h 344"/>
                <a:gd name="T52" fmla="*/ 154 w 344"/>
                <a:gd name="T53" fmla="*/ 344 h 344"/>
                <a:gd name="T54" fmla="*/ 121 w 344"/>
                <a:gd name="T55" fmla="*/ 338 h 344"/>
                <a:gd name="T56" fmla="*/ 91 w 344"/>
                <a:gd name="T57" fmla="*/ 323 h 344"/>
                <a:gd name="T58" fmla="*/ 64 w 344"/>
                <a:gd name="T59" fmla="*/ 306 h 344"/>
                <a:gd name="T60" fmla="*/ 40 w 344"/>
                <a:gd name="T61" fmla="*/ 282 h 344"/>
                <a:gd name="T62" fmla="*/ 21 w 344"/>
                <a:gd name="T63" fmla="*/ 255 h 344"/>
                <a:gd name="T64" fmla="*/ 8 w 344"/>
                <a:gd name="T65" fmla="*/ 225 h 344"/>
                <a:gd name="T66" fmla="*/ 1 w 344"/>
                <a:gd name="T67" fmla="*/ 190 h 344"/>
                <a:gd name="T68" fmla="*/ 0 w 344"/>
                <a:gd name="T69"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344">
                  <a:moveTo>
                    <a:pt x="0" y="172"/>
                  </a:moveTo>
                  <a:lnTo>
                    <a:pt x="0" y="172"/>
                  </a:lnTo>
                  <a:lnTo>
                    <a:pt x="1" y="154"/>
                  </a:lnTo>
                  <a:lnTo>
                    <a:pt x="3" y="138"/>
                  </a:lnTo>
                  <a:lnTo>
                    <a:pt x="8" y="121"/>
                  </a:lnTo>
                  <a:lnTo>
                    <a:pt x="14" y="105"/>
                  </a:lnTo>
                  <a:lnTo>
                    <a:pt x="21" y="91"/>
                  </a:lnTo>
                  <a:lnTo>
                    <a:pt x="30" y="76"/>
                  </a:lnTo>
                  <a:lnTo>
                    <a:pt x="40" y="64"/>
                  </a:lnTo>
                  <a:lnTo>
                    <a:pt x="51" y="51"/>
                  </a:lnTo>
                  <a:lnTo>
                    <a:pt x="64" y="40"/>
                  </a:lnTo>
                  <a:lnTo>
                    <a:pt x="76" y="30"/>
                  </a:lnTo>
                  <a:lnTo>
                    <a:pt x="91" y="21"/>
                  </a:lnTo>
                  <a:lnTo>
                    <a:pt x="105" y="14"/>
                  </a:lnTo>
                  <a:lnTo>
                    <a:pt x="121" y="8"/>
                  </a:lnTo>
                  <a:lnTo>
                    <a:pt x="137" y="5"/>
                  </a:lnTo>
                  <a:lnTo>
                    <a:pt x="154" y="1"/>
                  </a:lnTo>
                  <a:lnTo>
                    <a:pt x="172" y="0"/>
                  </a:lnTo>
                  <a:lnTo>
                    <a:pt x="172" y="0"/>
                  </a:lnTo>
                  <a:lnTo>
                    <a:pt x="190" y="1"/>
                  </a:lnTo>
                  <a:lnTo>
                    <a:pt x="207" y="5"/>
                  </a:lnTo>
                  <a:lnTo>
                    <a:pt x="223" y="8"/>
                  </a:lnTo>
                  <a:lnTo>
                    <a:pt x="239" y="14"/>
                  </a:lnTo>
                  <a:lnTo>
                    <a:pt x="255" y="21"/>
                  </a:lnTo>
                  <a:lnTo>
                    <a:pt x="269" y="30"/>
                  </a:lnTo>
                  <a:lnTo>
                    <a:pt x="282" y="40"/>
                  </a:lnTo>
                  <a:lnTo>
                    <a:pt x="295" y="51"/>
                  </a:lnTo>
                  <a:lnTo>
                    <a:pt x="304" y="64"/>
                  </a:lnTo>
                  <a:lnTo>
                    <a:pt x="316" y="76"/>
                  </a:lnTo>
                  <a:lnTo>
                    <a:pt x="323" y="91"/>
                  </a:lnTo>
                  <a:lnTo>
                    <a:pt x="331" y="105"/>
                  </a:lnTo>
                  <a:lnTo>
                    <a:pt x="336" y="121"/>
                  </a:lnTo>
                  <a:lnTo>
                    <a:pt x="341" y="138"/>
                  </a:lnTo>
                  <a:lnTo>
                    <a:pt x="344" y="154"/>
                  </a:lnTo>
                  <a:lnTo>
                    <a:pt x="344" y="172"/>
                  </a:lnTo>
                  <a:lnTo>
                    <a:pt x="344" y="172"/>
                  </a:lnTo>
                  <a:lnTo>
                    <a:pt x="344" y="190"/>
                  </a:lnTo>
                  <a:lnTo>
                    <a:pt x="341" y="207"/>
                  </a:lnTo>
                  <a:lnTo>
                    <a:pt x="336" y="225"/>
                  </a:lnTo>
                  <a:lnTo>
                    <a:pt x="331" y="239"/>
                  </a:lnTo>
                  <a:lnTo>
                    <a:pt x="323" y="255"/>
                  </a:lnTo>
                  <a:lnTo>
                    <a:pt x="316" y="269"/>
                  </a:lnTo>
                  <a:lnTo>
                    <a:pt x="304" y="282"/>
                  </a:lnTo>
                  <a:lnTo>
                    <a:pt x="295" y="295"/>
                  </a:lnTo>
                  <a:lnTo>
                    <a:pt x="282" y="306"/>
                  </a:lnTo>
                  <a:lnTo>
                    <a:pt x="269" y="315"/>
                  </a:lnTo>
                  <a:lnTo>
                    <a:pt x="255" y="323"/>
                  </a:lnTo>
                  <a:lnTo>
                    <a:pt x="239" y="331"/>
                  </a:lnTo>
                  <a:lnTo>
                    <a:pt x="223" y="338"/>
                  </a:lnTo>
                  <a:lnTo>
                    <a:pt x="207" y="341"/>
                  </a:lnTo>
                  <a:lnTo>
                    <a:pt x="190" y="344"/>
                  </a:lnTo>
                  <a:lnTo>
                    <a:pt x="172" y="344"/>
                  </a:lnTo>
                  <a:lnTo>
                    <a:pt x="172" y="344"/>
                  </a:lnTo>
                  <a:lnTo>
                    <a:pt x="154" y="344"/>
                  </a:lnTo>
                  <a:lnTo>
                    <a:pt x="137" y="341"/>
                  </a:lnTo>
                  <a:lnTo>
                    <a:pt x="121" y="338"/>
                  </a:lnTo>
                  <a:lnTo>
                    <a:pt x="105" y="331"/>
                  </a:lnTo>
                  <a:lnTo>
                    <a:pt x="91" y="323"/>
                  </a:lnTo>
                  <a:lnTo>
                    <a:pt x="76" y="315"/>
                  </a:lnTo>
                  <a:lnTo>
                    <a:pt x="64" y="306"/>
                  </a:lnTo>
                  <a:lnTo>
                    <a:pt x="51" y="295"/>
                  </a:lnTo>
                  <a:lnTo>
                    <a:pt x="40" y="282"/>
                  </a:lnTo>
                  <a:lnTo>
                    <a:pt x="30" y="269"/>
                  </a:lnTo>
                  <a:lnTo>
                    <a:pt x="21" y="255"/>
                  </a:lnTo>
                  <a:lnTo>
                    <a:pt x="14" y="239"/>
                  </a:lnTo>
                  <a:lnTo>
                    <a:pt x="8" y="225"/>
                  </a:lnTo>
                  <a:lnTo>
                    <a:pt x="3" y="207"/>
                  </a:lnTo>
                  <a:lnTo>
                    <a:pt x="1" y="190"/>
                  </a:lnTo>
                  <a:lnTo>
                    <a:pt x="0" y="172"/>
                  </a:lnTo>
                  <a:lnTo>
                    <a:pt x="0" y="172"/>
                  </a:lnTo>
                  <a:close/>
                </a:path>
              </a:pathLst>
            </a:custGeom>
            <a:solidFill>
              <a:srgbClr val="6DB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grpSp>
      <p:sp>
        <p:nvSpPr>
          <p:cNvPr id="524" name="TextBox 523">
            <a:extLst>
              <a:ext uri="{FF2B5EF4-FFF2-40B4-BE49-F238E27FC236}">
                <a16:creationId xmlns:a16="http://schemas.microsoft.com/office/drawing/2014/main" id="{DE24B996-2572-648B-A1A4-591B6502B9C1}"/>
              </a:ext>
            </a:extLst>
          </p:cNvPr>
          <p:cNvSpPr txBox="1"/>
          <p:nvPr/>
        </p:nvSpPr>
        <p:spPr>
          <a:xfrm>
            <a:off x="652454" y="2928873"/>
            <a:ext cx="1195610" cy="323165"/>
          </a:xfrm>
          <a:prstGeom prst="rect">
            <a:avLst/>
          </a:prstGeom>
          <a:noFill/>
        </p:spPr>
        <p:txBody>
          <a:bodyPr wrap="square" rtlCol="0">
            <a:spAutoFit/>
          </a:bodyPr>
          <a:lstStyle/>
          <a:p>
            <a:pPr algn="ctr" defTabSz="342866">
              <a:defRPr/>
            </a:pPr>
            <a:r>
              <a:rPr lang="en-US" sz="750" dirty="0">
                <a:solidFill>
                  <a:srgbClr val="2F446B"/>
                </a:solidFill>
                <a:latin typeface="CiscoSansTT ExtraLight" panose="020B0303020201020303" pitchFamily="34" charset="0"/>
                <a:cs typeface="CiscoSansTT ExtraLight" panose="020B0303020201020303" pitchFamily="34" charset="0"/>
              </a:rPr>
              <a:t>On-premises</a:t>
            </a:r>
          </a:p>
          <a:p>
            <a:pPr algn="ctr" defTabSz="342866">
              <a:defRPr/>
            </a:pPr>
            <a:r>
              <a:rPr lang="en-US" sz="750" dirty="0">
                <a:solidFill>
                  <a:srgbClr val="2F446B"/>
                </a:solidFill>
                <a:latin typeface="CiscoSansTT ExtraLight" panose="020B0303020201020303" pitchFamily="34" charset="0"/>
                <a:cs typeface="CiscoSansTT ExtraLight" panose="020B0303020201020303" pitchFamily="34" charset="0"/>
              </a:rPr>
              <a:t>users</a:t>
            </a:r>
          </a:p>
        </p:txBody>
      </p:sp>
      <p:grpSp>
        <p:nvGrpSpPr>
          <p:cNvPr id="525" name="Group 524">
            <a:extLst>
              <a:ext uri="{FF2B5EF4-FFF2-40B4-BE49-F238E27FC236}">
                <a16:creationId xmlns:a16="http://schemas.microsoft.com/office/drawing/2014/main" id="{BDB94F6F-001E-8DA7-2EC8-D71CDA549606}"/>
              </a:ext>
            </a:extLst>
          </p:cNvPr>
          <p:cNvGrpSpPr/>
          <p:nvPr/>
        </p:nvGrpSpPr>
        <p:grpSpPr>
          <a:xfrm>
            <a:off x="297593" y="2644292"/>
            <a:ext cx="366081" cy="271754"/>
            <a:chOff x="673556" y="4910829"/>
            <a:chExt cx="776287" cy="576262"/>
          </a:xfrm>
        </p:grpSpPr>
        <p:sp>
          <p:nvSpPr>
            <p:cNvPr id="526" name="Freeform 195">
              <a:extLst>
                <a:ext uri="{FF2B5EF4-FFF2-40B4-BE49-F238E27FC236}">
                  <a16:creationId xmlns:a16="http://schemas.microsoft.com/office/drawing/2014/main" id="{5FF49759-B2A7-86A1-A180-95A78BC1CA92}"/>
                </a:ext>
              </a:extLst>
            </p:cNvPr>
            <p:cNvSpPr>
              <a:spLocks/>
            </p:cNvSpPr>
            <p:nvPr/>
          </p:nvSpPr>
          <p:spPr bwMode="auto">
            <a:xfrm>
              <a:off x="673556" y="4996554"/>
              <a:ext cx="239713" cy="430212"/>
            </a:xfrm>
            <a:custGeom>
              <a:avLst/>
              <a:gdLst>
                <a:gd name="T0" fmla="*/ 84 w 101"/>
                <a:gd name="T1" fmla="*/ 181 h 181"/>
                <a:gd name="T2" fmla="*/ 17 w 101"/>
                <a:gd name="T3" fmla="*/ 181 h 181"/>
                <a:gd name="T4" fmla="*/ 0 w 101"/>
                <a:gd name="T5" fmla="*/ 164 h 181"/>
                <a:gd name="T6" fmla="*/ 0 w 101"/>
                <a:gd name="T7" fmla="*/ 16 h 181"/>
                <a:gd name="T8" fmla="*/ 17 w 101"/>
                <a:gd name="T9" fmla="*/ 0 h 181"/>
                <a:gd name="T10" fmla="*/ 84 w 101"/>
                <a:gd name="T11" fmla="*/ 0 h 181"/>
                <a:gd name="T12" fmla="*/ 101 w 101"/>
                <a:gd name="T13" fmla="*/ 16 h 181"/>
                <a:gd name="T14" fmla="*/ 101 w 101"/>
                <a:gd name="T15" fmla="*/ 164 h 181"/>
                <a:gd name="T16" fmla="*/ 84 w 101"/>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81">
                  <a:moveTo>
                    <a:pt x="84" y="181"/>
                  </a:moveTo>
                  <a:cubicBezTo>
                    <a:pt x="17" y="181"/>
                    <a:pt x="17" y="181"/>
                    <a:pt x="17" y="181"/>
                  </a:cubicBezTo>
                  <a:cubicBezTo>
                    <a:pt x="8" y="181"/>
                    <a:pt x="0" y="173"/>
                    <a:pt x="0" y="164"/>
                  </a:cubicBezTo>
                  <a:cubicBezTo>
                    <a:pt x="0" y="16"/>
                    <a:pt x="0" y="16"/>
                    <a:pt x="0" y="16"/>
                  </a:cubicBezTo>
                  <a:cubicBezTo>
                    <a:pt x="0" y="7"/>
                    <a:pt x="8" y="0"/>
                    <a:pt x="17" y="0"/>
                  </a:cubicBezTo>
                  <a:cubicBezTo>
                    <a:pt x="84" y="0"/>
                    <a:pt x="84" y="0"/>
                    <a:pt x="84" y="0"/>
                  </a:cubicBezTo>
                  <a:cubicBezTo>
                    <a:pt x="93" y="0"/>
                    <a:pt x="101" y="7"/>
                    <a:pt x="101" y="16"/>
                  </a:cubicBezTo>
                  <a:cubicBezTo>
                    <a:pt x="101" y="164"/>
                    <a:pt x="101" y="164"/>
                    <a:pt x="101" y="164"/>
                  </a:cubicBezTo>
                  <a:cubicBezTo>
                    <a:pt x="101" y="173"/>
                    <a:pt x="93" y="181"/>
                    <a:pt x="84" y="181"/>
                  </a:cubicBezTo>
                  <a:close/>
                </a:path>
              </a:pathLst>
            </a:custGeom>
            <a:solidFill>
              <a:srgbClr val="6DB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27" name="Line 196">
              <a:extLst>
                <a:ext uri="{FF2B5EF4-FFF2-40B4-BE49-F238E27FC236}">
                  <a16:creationId xmlns:a16="http://schemas.microsoft.com/office/drawing/2014/main" id="{CEED7D9B-5F50-F57F-935E-218CDA810066}"/>
                </a:ext>
              </a:extLst>
            </p:cNvPr>
            <p:cNvSpPr>
              <a:spLocks noChangeShapeType="1"/>
            </p:cNvSpPr>
            <p:nvPr/>
          </p:nvSpPr>
          <p:spPr bwMode="auto">
            <a:xfrm>
              <a:off x="733881" y="5066404"/>
              <a:ext cx="119063"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28" name="Line 197">
              <a:extLst>
                <a:ext uri="{FF2B5EF4-FFF2-40B4-BE49-F238E27FC236}">
                  <a16:creationId xmlns:a16="http://schemas.microsoft.com/office/drawing/2014/main" id="{5CBE39C2-7D42-0F09-7948-CD3D21D01520}"/>
                </a:ext>
              </a:extLst>
            </p:cNvPr>
            <p:cNvSpPr>
              <a:spLocks noChangeShapeType="1"/>
            </p:cNvSpPr>
            <p:nvPr/>
          </p:nvSpPr>
          <p:spPr bwMode="auto">
            <a:xfrm>
              <a:off x="733881" y="5134666"/>
              <a:ext cx="119063"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29" name="Line 198">
              <a:extLst>
                <a:ext uri="{FF2B5EF4-FFF2-40B4-BE49-F238E27FC236}">
                  <a16:creationId xmlns:a16="http://schemas.microsoft.com/office/drawing/2014/main" id="{C74F48DE-17FD-8658-BBC7-F8ED7808B7E2}"/>
                </a:ext>
              </a:extLst>
            </p:cNvPr>
            <p:cNvSpPr>
              <a:spLocks noChangeShapeType="1"/>
            </p:cNvSpPr>
            <p:nvPr/>
          </p:nvSpPr>
          <p:spPr bwMode="auto">
            <a:xfrm>
              <a:off x="733881" y="5206104"/>
              <a:ext cx="119063"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30" name="Line 199">
              <a:extLst>
                <a:ext uri="{FF2B5EF4-FFF2-40B4-BE49-F238E27FC236}">
                  <a16:creationId xmlns:a16="http://schemas.microsoft.com/office/drawing/2014/main" id="{3B730E6E-E7DA-7225-E2DC-255570BF046B}"/>
                </a:ext>
              </a:extLst>
            </p:cNvPr>
            <p:cNvSpPr>
              <a:spLocks noChangeShapeType="1"/>
            </p:cNvSpPr>
            <p:nvPr/>
          </p:nvSpPr>
          <p:spPr bwMode="auto">
            <a:xfrm>
              <a:off x="733881" y="5275954"/>
              <a:ext cx="119063"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31" name="Line 200">
              <a:extLst>
                <a:ext uri="{FF2B5EF4-FFF2-40B4-BE49-F238E27FC236}">
                  <a16:creationId xmlns:a16="http://schemas.microsoft.com/office/drawing/2014/main" id="{0E7A6EA1-D9DE-40AD-5F79-4743051FDA90}"/>
                </a:ext>
              </a:extLst>
            </p:cNvPr>
            <p:cNvSpPr>
              <a:spLocks noChangeShapeType="1"/>
            </p:cNvSpPr>
            <p:nvPr/>
          </p:nvSpPr>
          <p:spPr bwMode="auto">
            <a:xfrm>
              <a:off x="733881" y="5345804"/>
              <a:ext cx="119063"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32" name="Freeform 201">
              <a:extLst>
                <a:ext uri="{FF2B5EF4-FFF2-40B4-BE49-F238E27FC236}">
                  <a16:creationId xmlns:a16="http://schemas.microsoft.com/office/drawing/2014/main" id="{F20AEDDE-588D-B409-B657-0F7D11DC2FC9}"/>
                </a:ext>
              </a:extLst>
            </p:cNvPr>
            <p:cNvSpPr>
              <a:spLocks/>
            </p:cNvSpPr>
            <p:nvPr/>
          </p:nvSpPr>
          <p:spPr bwMode="auto">
            <a:xfrm>
              <a:off x="943431" y="4910829"/>
              <a:ext cx="238125" cy="576262"/>
            </a:xfrm>
            <a:custGeom>
              <a:avLst/>
              <a:gdLst>
                <a:gd name="T0" fmla="*/ 84 w 101"/>
                <a:gd name="T1" fmla="*/ 243 h 243"/>
                <a:gd name="T2" fmla="*/ 17 w 101"/>
                <a:gd name="T3" fmla="*/ 243 h 243"/>
                <a:gd name="T4" fmla="*/ 0 w 101"/>
                <a:gd name="T5" fmla="*/ 226 h 243"/>
                <a:gd name="T6" fmla="*/ 0 w 101"/>
                <a:gd name="T7" fmla="*/ 17 h 243"/>
                <a:gd name="T8" fmla="*/ 17 w 101"/>
                <a:gd name="T9" fmla="*/ 0 h 243"/>
                <a:gd name="T10" fmla="*/ 84 w 101"/>
                <a:gd name="T11" fmla="*/ 0 h 243"/>
                <a:gd name="T12" fmla="*/ 101 w 101"/>
                <a:gd name="T13" fmla="*/ 17 h 243"/>
                <a:gd name="T14" fmla="*/ 101 w 101"/>
                <a:gd name="T15" fmla="*/ 226 h 243"/>
                <a:gd name="T16" fmla="*/ 84 w 1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43">
                  <a:moveTo>
                    <a:pt x="84" y="243"/>
                  </a:moveTo>
                  <a:cubicBezTo>
                    <a:pt x="17" y="243"/>
                    <a:pt x="17" y="243"/>
                    <a:pt x="17" y="243"/>
                  </a:cubicBezTo>
                  <a:cubicBezTo>
                    <a:pt x="8" y="243"/>
                    <a:pt x="0" y="235"/>
                    <a:pt x="0" y="226"/>
                  </a:cubicBezTo>
                  <a:cubicBezTo>
                    <a:pt x="0" y="17"/>
                    <a:pt x="0" y="17"/>
                    <a:pt x="0" y="17"/>
                  </a:cubicBezTo>
                  <a:cubicBezTo>
                    <a:pt x="0" y="8"/>
                    <a:pt x="8" y="0"/>
                    <a:pt x="17" y="0"/>
                  </a:cubicBezTo>
                  <a:cubicBezTo>
                    <a:pt x="84" y="0"/>
                    <a:pt x="84" y="0"/>
                    <a:pt x="84" y="0"/>
                  </a:cubicBezTo>
                  <a:cubicBezTo>
                    <a:pt x="93" y="0"/>
                    <a:pt x="101" y="8"/>
                    <a:pt x="101" y="17"/>
                  </a:cubicBezTo>
                  <a:cubicBezTo>
                    <a:pt x="101" y="226"/>
                    <a:pt x="101" y="226"/>
                    <a:pt x="101" y="226"/>
                  </a:cubicBezTo>
                  <a:cubicBezTo>
                    <a:pt x="101" y="235"/>
                    <a:pt x="93" y="243"/>
                    <a:pt x="84" y="243"/>
                  </a:cubicBezTo>
                  <a:close/>
                </a:path>
              </a:pathLst>
            </a:custGeom>
            <a:solidFill>
              <a:srgbClr val="6DB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33" name="Line 202">
              <a:extLst>
                <a:ext uri="{FF2B5EF4-FFF2-40B4-BE49-F238E27FC236}">
                  <a16:creationId xmlns:a16="http://schemas.microsoft.com/office/drawing/2014/main" id="{E1C08512-9F74-2792-B105-590414D872EB}"/>
                </a:ext>
              </a:extLst>
            </p:cNvPr>
            <p:cNvSpPr>
              <a:spLocks noChangeShapeType="1"/>
            </p:cNvSpPr>
            <p:nvPr/>
          </p:nvSpPr>
          <p:spPr bwMode="auto">
            <a:xfrm>
              <a:off x="1002168" y="4980679"/>
              <a:ext cx="120650"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34" name="Line 203">
              <a:extLst>
                <a:ext uri="{FF2B5EF4-FFF2-40B4-BE49-F238E27FC236}">
                  <a16:creationId xmlns:a16="http://schemas.microsoft.com/office/drawing/2014/main" id="{E73E3F8D-9868-32B9-C6F5-9620C3696218}"/>
                </a:ext>
              </a:extLst>
            </p:cNvPr>
            <p:cNvSpPr>
              <a:spLocks noChangeShapeType="1"/>
            </p:cNvSpPr>
            <p:nvPr/>
          </p:nvSpPr>
          <p:spPr bwMode="auto">
            <a:xfrm>
              <a:off x="1002168" y="5052116"/>
              <a:ext cx="120650"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35" name="Line 204">
              <a:extLst>
                <a:ext uri="{FF2B5EF4-FFF2-40B4-BE49-F238E27FC236}">
                  <a16:creationId xmlns:a16="http://schemas.microsoft.com/office/drawing/2014/main" id="{DAC22907-476F-570C-5A9D-BD144574934C}"/>
                </a:ext>
              </a:extLst>
            </p:cNvPr>
            <p:cNvSpPr>
              <a:spLocks noChangeShapeType="1"/>
            </p:cNvSpPr>
            <p:nvPr/>
          </p:nvSpPr>
          <p:spPr bwMode="auto">
            <a:xfrm>
              <a:off x="1002168" y="5121966"/>
              <a:ext cx="120650"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36" name="Line 205">
              <a:extLst>
                <a:ext uri="{FF2B5EF4-FFF2-40B4-BE49-F238E27FC236}">
                  <a16:creationId xmlns:a16="http://schemas.microsoft.com/office/drawing/2014/main" id="{269DDA2D-E1FA-BABC-D498-6C504974D74D}"/>
                </a:ext>
              </a:extLst>
            </p:cNvPr>
            <p:cNvSpPr>
              <a:spLocks noChangeShapeType="1"/>
            </p:cNvSpPr>
            <p:nvPr/>
          </p:nvSpPr>
          <p:spPr bwMode="auto">
            <a:xfrm>
              <a:off x="1002168" y="5191816"/>
              <a:ext cx="120650"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37" name="Line 206">
              <a:extLst>
                <a:ext uri="{FF2B5EF4-FFF2-40B4-BE49-F238E27FC236}">
                  <a16:creationId xmlns:a16="http://schemas.microsoft.com/office/drawing/2014/main" id="{33DCB330-5E3F-030C-FC24-6B0007E72A5C}"/>
                </a:ext>
              </a:extLst>
            </p:cNvPr>
            <p:cNvSpPr>
              <a:spLocks noChangeShapeType="1"/>
            </p:cNvSpPr>
            <p:nvPr/>
          </p:nvSpPr>
          <p:spPr bwMode="auto">
            <a:xfrm>
              <a:off x="1002168" y="5263254"/>
              <a:ext cx="120650"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38" name="Freeform 207">
              <a:extLst>
                <a:ext uri="{FF2B5EF4-FFF2-40B4-BE49-F238E27FC236}">
                  <a16:creationId xmlns:a16="http://schemas.microsoft.com/office/drawing/2014/main" id="{24E21CF8-E5E7-1AB2-BAF8-379037A1F83E}"/>
                </a:ext>
              </a:extLst>
            </p:cNvPr>
            <p:cNvSpPr>
              <a:spLocks/>
            </p:cNvSpPr>
            <p:nvPr/>
          </p:nvSpPr>
          <p:spPr bwMode="auto">
            <a:xfrm>
              <a:off x="1214893" y="4996554"/>
              <a:ext cx="234950" cy="430212"/>
            </a:xfrm>
            <a:custGeom>
              <a:avLst/>
              <a:gdLst>
                <a:gd name="T0" fmla="*/ 84 w 100"/>
                <a:gd name="T1" fmla="*/ 181 h 181"/>
                <a:gd name="T2" fmla="*/ 16 w 100"/>
                <a:gd name="T3" fmla="*/ 181 h 181"/>
                <a:gd name="T4" fmla="*/ 0 w 100"/>
                <a:gd name="T5" fmla="*/ 164 h 181"/>
                <a:gd name="T6" fmla="*/ 0 w 100"/>
                <a:gd name="T7" fmla="*/ 16 h 181"/>
                <a:gd name="T8" fmla="*/ 16 w 100"/>
                <a:gd name="T9" fmla="*/ 0 h 181"/>
                <a:gd name="T10" fmla="*/ 84 w 100"/>
                <a:gd name="T11" fmla="*/ 0 h 181"/>
                <a:gd name="T12" fmla="*/ 100 w 100"/>
                <a:gd name="T13" fmla="*/ 16 h 181"/>
                <a:gd name="T14" fmla="*/ 100 w 100"/>
                <a:gd name="T15" fmla="*/ 164 h 181"/>
                <a:gd name="T16" fmla="*/ 84 w 10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81">
                  <a:moveTo>
                    <a:pt x="84" y="181"/>
                  </a:moveTo>
                  <a:cubicBezTo>
                    <a:pt x="16" y="181"/>
                    <a:pt x="16" y="181"/>
                    <a:pt x="16" y="181"/>
                  </a:cubicBezTo>
                  <a:cubicBezTo>
                    <a:pt x="7" y="181"/>
                    <a:pt x="0" y="173"/>
                    <a:pt x="0" y="164"/>
                  </a:cubicBezTo>
                  <a:cubicBezTo>
                    <a:pt x="0" y="16"/>
                    <a:pt x="0" y="16"/>
                    <a:pt x="0" y="16"/>
                  </a:cubicBezTo>
                  <a:cubicBezTo>
                    <a:pt x="0" y="7"/>
                    <a:pt x="7" y="0"/>
                    <a:pt x="16" y="0"/>
                  </a:cubicBezTo>
                  <a:cubicBezTo>
                    <a:pt x="84" y="0"/>
                    <a:pt x="84" y="0"/>
                    <a:pt x="84" y="0"/>
                  </a:cubicBezTo>
                  <a:cubicBezTo>
                    <a:pt x="93" y="0"/>
                    <a:pt x="100" y="7"/>
                    <a:pt x="100" y="16"/>
                  </a:cubicBezTo>
                  <a:cubicBezTo>
                    <a:pt x="100" y="164"/>
                    <a:pt x="100" y="164"/>
                    <a:pt x="100" y="164"/>
                  </a:cubicBezTo>
                  <a:cubicBezTo>
                    <a:pt x="100" y="173"/>
                    <a:pt x="93" y="181"/>
                    <a:pt x="84" y="181"/>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39" name="Line 208">
              <a:extLst>
                <a:ext uri="{FF2B5EF4-FFF2-40B4-BE49-F238E27FC236}">
                  <a16:creationId xmlns:a16="http://schemas.microsoft.com/office/drawing/2014/main" id="{722BBAEA-AEA0-E562-6E6B-99213A58CC74}"/>
                </a:ext>
              </a:extLst>
            </p:cNvPr>
            <p:cNvSpPr>
              <a:spLocks noChangeShapeType="1"/>
            </p:cNvSpPr>
            <p:nvPr/>
          </p:nvSpPr>
          <p:spPr bwMode="auto">
            <a:xfrm>
              <a:off x="1273631" y="5066404"/>
              <a:ext cx="1174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40" name="Line 209">
              <a:extLst>
                <a:ext uri="{FF2B5EF4-FFF2-40B4-BE49-F238E27FC236}">
                  <a16:creationId xmlns:a16="http://schemas.microsoft.com/office/drawing/2014/main" id="{C194B95D-4656-8E6A-0A26-25B18354D824}"/>
                </a:ext>
              </a:extLst>
            </p:cNvPr>
            <p:cNvSpPr>
              <a:spLocks noChangeShapeType="1"/>
            </p:cNvSpPr>
            <p:nvPr/>
          </p:nvSpPr>
          <p:spPr bwMode="auto">
            <a:xfrm>
              <a:off x="1273631" y="5134666"/>
              <a:ext cx="1174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41" name="Line 210">
              <a:extLst>
                <a:ext uri="{FF2B5EF4-FFF2-40B4-BE49-F238E27FC236}">
                  <a16:creationId xmlns:a16="http://schemas.microsoft.com/office/drawing/2014/main" id="{A67C3B47-EB24-DE0E-025B-4F430FFE9C7B}"/>
                </a:ext>
              </a:extLst>
            </p:cNvPr>
            <p:cNvSpPr>
              <a:spLocks noChangeShapeType="1"/>
            </p:cNvSpPr>
            <p:nvPr/>
          </p:nvSpPr>
          <p:spPr bwMode="auto">
            <a:xfrm>
              <a:off x="1273631" y="5206104"/>
              <a:ext cx="1174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42" name="Line 211">
              <a:extLst>
                <a:ext uri="{FF2B5EF4-FFF2-40B4-BE49-F238E27FC236}">
                  <a16:creationId xmlns:a16="http://schemas.microsoft.com/office/drawing/2014/main" id="{E9A1072E-881C-EC52-0264-7AABFDBEECCB}"/>
                </a:ext>
              </a:extLst>
            </p:cNvPr>
            <p:cNvSpPr>
              <a:spLocks noChangeShapeType="1"/>
            </p:cNvSpPr>
            <p:nvPr/>
          </p:nvSpPr>
          <p:spPr bwMode="auto">
            <a:xfrm>
              <a:off x="1273631" y="5275954"/>
              <a:ext cx="1174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sp>
          <p:nvSpPr>
            <p:cNvPr id="543" name="Line 212">
              <a:extLst>
                <a:ext uri="{FF2B5EF4-FFF2-40B4-BE49-F238E27FC236}">
                  <a16:creationId xmlns:a16="http://schemas.microsoft.com/office/drawing/2014/main" id="{5F1F992B-C292-C8BC-6A72-59DC115BC34F}"/>
                </a:ext>
              </a:extLst>
            </p:cNvPr>
            <p:cNvSpPr>
              <a:spLocks noChangeShapeType="1"/>
            </p:cNvSpPr>
            <p:nvPr/>
          </p:nvSpPr>
          <p:spPr bwMode="auto">
            <a:xfrm>
              <a:off x="1273631" y="5345804"/>
              <a:ext cx="117475" cy="0"/>
            </a:xfrm>
            <a:prstGeom prst="line">
              <a:avLst/>
            </a:prstGeom>
            <a:noFill/>
            <a:ln w="20638" cap="rnd">
              <a:solidFill>
                <a:srgbClr val="005073"/>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D274D"/>
                </a:solidFill>
                <a:effectLst/>
                <a:uLnTx/>
                <a:uFillTx/>
                <a:latin typeface="CiscoSansTT ExtraLight"/>
                <a:cs typeface="+mn-cs"/>
              </a:endParaRPr>
            </a:p>
          </p:txBody>
        </p:sp>
      </p:grpSp>
      <p:sp>
        <p:nvSpPr>
          <p:cNvPr id="544" name="TextBox 543">
            <a:extLst>
              <a:ext uri="{FF2B5EF4-FFF2-40B4-BE49-F238E27FC236}">
                <a16:creationId xmlns:a16="http://schemas.microsoft.com/office/drawing/2014/main" id="{838F29B0-188B-5BB6-4B6F-226489B587A6}"/>
              </a:ext>
            </a:extLst>
          </p:cNvPr>
          <p:cNvSpPr txBox="1"/>
          <p:nvPr/>
        </p:nvSpPr>
        <p:spPr>
          <a:xfrm>
            <a:off x="430444" y="2497989"/>
            <a:ext cx="947842" cy="207749"/>
          </a:xfrm>
          <a:prstGeom prst="rect">
            <a:avLst/>
          </a:prstGeom>
          <a:noFill/>
        </p:spPr>
        <p:txBody>
          <a:bodyPr wrap="square" rtlCol="0">
            <a:spAutoFit/>
          </a:bodyPr>
          <a:lstStyle/>
          <a:p>
            <a:pPr algn="ctr" defTabSz="342866">
              <a:defRPr/>
            </a:pPr>
            <a:r>
              <a:rPr lang="en-US" sz="750" dirty="0">
                <a:solidFill>
                  <a:srgbClr val="2F446B"/>
                </a:solidFill>
                <a:latin typeface="CiscoSansTT ExtraLight" panose="020B0303020201020303" pitchFamily="34" charset="0"/>
                <a:cs typeface="CiscoSansTT ExtraLight" panose="020B0303020201020303" pitchFamily="34" charset="0"/>
              </a:rPr>
              <a:t>Remote users</a:t>
            </a:r>
          </a:p>
        </p:txBody>
      </p:sp>
      <p:grpSp>
        <p:nvGrpSpPr>
          <p:cNvPr id="545" name="Group 544">
            <a:extLst>
              <a:ext uri="{FF2B5EF4-FFF2-40B4-BE49-F238E27FC236}">
                <a16:creationId xmlns:a16="http://schemas.microsoft.com/office/drawing/2014/main" id="{718AD38B-D16C-C684-8A91-631C80F392E2}"/>
              </a:ext>
            </a:extLst>
          </p:cNvPr>
          <p:cNvGrpSpPr>
            <a:grpSpLocks noChangeAspect="1"/>
          </p:cNvGrpSpPr>
          <p:nvPr/>
        </p:nvGrpSpPr>
        <p:grpSpPr>
          <a:xfrm>
            <a:off x="751300" y="2323070"/>
            <a:ext cx="304798" cy="168030"/>
            <a:chOff x="572756" y="4356495"/>
            <a:chExt cx="701979" cy="386989"/>
          </a:xfrm>
        </p:grpSpPr>
        <p:sp>
          <p:nvSpPr>
            <p:cNvPr id="546" name="Freeform 294">
              <a:extLst>
                <a:ext uri="{FF2B5EF4-FFF2-40B4-BE49-F238E27FC236}">
                  <a16:creationId xmlns:a16="http://schemas.microsoft.com/office/drawing/2014/main" id="{E2F569DD-48AF-9073-D51D-DBE47FE5A328}"/>
                </a:ext>
              </a:extLst>
            </p:cNvPr>
            <p:cNvSpPr>
              <a:spLocks noChangeAspect="1"/>
            </p:cNvSpPr>
            <p:nvPr/>
          </p:nvSpPr>
          <p:spPr bwMode="auto">
            <a:xfrm>
              <a:off x="572756" y="4701485"/>
              <a:ext cx="701979" cy="41999"/>
            </a:xfrm>
            <a:custGeom>
              <a:avLst/>
              <a:gdLst>
                <a:gd name="T0" fmla="*/ 288 w 297"/>
                <a:gd name="T1" fmla="*/ 18 h 18"/>
                <a:gd name="T2" fmla="*/ 10 w 297"/>
                <a:gd name="T3" fmla="*/ 18 h 18"/>
                <a:gd name="T4" fmla="*/ 0 w 297"/>
                <a:gd name="T5" fmla="*/ 9 h 18"/>
                <a:gd name="T6" fmla="*/ 10 w 297"/>
                <a:gd name="T7" fmla="*/ 0 h 18"/>
                <a:gd name="T8" fmla="*/ 288 w 297"/>
                <a:gd name="T9" fmla="*/ 0 h 18"/>
                <a:gd name="T10" fmla="*/ 297 w 297"/>
                <a:gd name="T11" fmla="*/ 9 h 18"/>
                <a:gd name="T12" fmla="*/ 288 w 29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97" h="18">
                  <a:moveTo>
                    <a:pt x="288" y="18"/>
                  </a:moveTo>
                  <a:cubicBezTo>
                    <a:pt x="10" y="18"/>
                    <a:pt x="10" y="18"/>
                    <a:pt x="10" y="18"/>
                  </a:cubicBezTo>
                  <a:cubicBezTo>
                    <a:pt x="4" y="18"/>
                    <a:pt x="0" y="14"/>
                    <a:pt x="0" y="9"/>
                  </a:cubicBezTo>
                  <a:cubicBezTo>
                    <a:pt x="0" y="4"/>
                    <a:pt x="4" y="0"/>
                    <a:pt x="10" y="0"/>
                  </a:cubicBezTo>
                  <a:cubicBezTo>
                    <a:pt x="288" y="0"/>
                    <a:pt x="288" y="0"/>
                    <a:pt x="288" y="0"/>
                  </a:cubicBezTo>
                  <a:cubicBezTo>
                    <a:pt x="293" y="0"/>
                    <a:pt x="297" y="4"/>
                    <a:pt x="297" y="9"/>
                  </a:cubicBezTo>
                  <a:cubicBezTo>
                    <a:pt x="297" y="14"/>
                    <a:pt x="293" y="18"/>
                    <a:pt x="288" y="18"/>
                  </a:cubicBezTo>
                  <a:close/>
                </a:path>
              </a:pathLst>
            </a:custGeom>
            <a:solidFill>
              <a:srgbClr val="6DB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2F446B"/>
                </a:solidFill>
                <a:effectLst/>
                <a:uLnTx/>
                <a:uFillTx/>
                <a:latin typeface="CiscoSansTT ExtraLight"/>
                <a:cs typeface="+mn-cs"/>
              </a:endParaRPr>
            </a:p>
          </p:txBody>
        </p:sp>
        <p:sp>
          <p:nvSpPr>
            <p:cNvPr id="547" name="Freeform 295">
              <a:extLst>
                <a:ext uri="{FF2B5EF4-FFF2-40B4-BE49-F238E27FC236}">
                  <a16:creationId xmlns:a16="http://schemas.microsoft.com/office/drawing/2014/main" id="{3513B942-548C-8BE4-8BCA-2557571D1C02}"/>
                </a:ext>
              </a:extLst>
            </p:cNvPr>
            <p:cNvSpPr>
              <a:spLocks noChangeAspect="1" noEditPoints="1"/>
            </p:cNvSpPr>
            <p:nvPr/>
          </p:nvSpPr>
          <p:spPr bwMode="auto">
            <a:xfrm>
              <a:off x="650754" y="4356495"/>
              <a:ext cx="545983" cy="306991"/>
            </a:xfrm>
            <a:custGeom>
              <a:avLst/>
              <a:gdLst>
                <a:gd name="T0" fmla="*/ 216 w 231"/>
                <a:gd name="T1" fmla="*/ 11 h 130"/>
                <a:gd name="T2" fmla="*/ 221 w 231"/>
                <a:gd name="T3" fmla="*/ 16 h 130"/>
                <a:gd name="T4" fmla="*/ 221 w 231"/>
                <a:gd name="T5" fmla="*/ 115 h 130"/>
                <a:gd name="T6" fmla="*/ 216 w 231"/>
                <a:gd name="T7" fmla="*/ 120 h 130"/>
                <a:gd name="T8" fmla="*/ 15 w 231"/>
                <a:gd name="T9" fmla="*/ 120 h 130"/>
                <a:gd name="T10" fmla="*/ 10 w 231"/>
                <a:gd name="T11" fmla="*/ 115 h 130"/>
                <a:gd name="T12" fmla="*/ 10 w 231"/>
                <a:gd name="T13" fmla="*/ 16 h 130"/>
                <a:gd name="T14" fmla="*/ 15 w 231"/>
                <a:gd name="T15" fmla="*/ 11 h 130"/>
                <a:gd name="T16" fmla="*/ 216 w 231"/>
                <a:gd name="T17" fmla="*/ 11 h 130"/>
                <a:gd name="T18" fmla="*/ 216 w 231"/>
                <a:gd name="T19" fmla="*/ 0 h 130"/>
                <a:gd name="T20" fmla="*/ 15 w 231"/>
                <a:gd name="T21" fmla="*/ 0 h 130"/>
                <a:gd name="T22" fmla="*/ 0 w 231"/>
                <a:gd name="T23" fmla="*/ 16 h 130"/>
                <a:gd name="T24" fmla="*/ 0 w 231"/>
                <a:gd name="T25" fmla="*/ 115 h 130"/>
                <a:gd name="T26" fmla="*/ 15 w 231"/>
                <a:gd name="T27" fmla="*/ 130 h 130"/>
                <a:gd name="T28" fmla="*/ 216 w 231"/>
                <a:gd name="T29" fmla="*/ 130 h 130"/>
                <a:gd name="T30" fmla="*/ 231 w 231"/>
                <a:gd name="T31" fmla="*/ 115 h 130"/>
                <a:gd name="T32" fmla="*/ 231 w 231"/>
                <a:gd name="T33" fmla="*/ 16 h 130"/>
                <a:gd name="T34" fmla="*/ 216 w 231"/>
                <a:gd name="T3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 h="130">
                  <a:moveTo>
                    <a:pt x="216" y="11"/>
                  </a:moveTo>
                  <a:cubicBezTo>
                    <a:pt x="219" y="11"/>
                    <a:pt x="221" y="13"/>
                    <a:pt x="221" y="16"/>
                  </a:cubicBezTo>
                  <a:cubicBezTo>
                    <a:pt x="221" y="115"/>
                    <a:pt x="221" y="115"/>
                    <a:pt x="221" y="115"/>
                  </a:cubicBezTo>
                  <a:cubicBezTo>
                    <a:pt x="221" y="118"/>
                    <a:pt x="219" y="120"/>
                    <a:pt x="216" y="120"/>
                  </a:cubicBezTo>
                  <a:cubicBezTo>
                    <a:pt x="15" y="120"/>
                    <a:pt x="15" y="120"/>
                    <a:pt x="15" y="120"/>
                  </a:cubicBezTo>
                  <a:cubicBezTo>
                    <a:pt x="12" y="120"/>
                    <a:pt x="10" y="118"/>
                    <a:pt x="10" y="115"/>
                  </a:cubicBezTo>
                  <a:cubicBezTo>
                    <a:pt x="10" y="16"/>
                    <a:pt x="10" y="16"/>
                    <a:pt x="10" y="16"/>
                  </a:cubicBezTo>
                  <a:cubicBezTo>
                    <a:pt x="10" y="13"/>
                    <a:pt x="12" y="11"/>
                    <a:pt x="15" y="11"/>
                  </a:cubicBezTo>
                  <a:cubicBezTo>
                    <a:pt x="216" y="11"/>
                    <a:pt x="216" y="11"/>
                    <a:pt x="216" y="11"/>
                  </a:cubicBezTo>
                  <a:moveTo>
                    <a:pt x="216" y="0"/>
                  </a:moveTo>
                  <a:cubicBezTo>
                    <a:pt x="15" y="0"/>
                    <a:pt x="15" y="0"/>
                    <a:pt x="15" y="0"/>
                  </a:cubicBezTo>
                  <a:cubicBezTo>
                    <a:pt x="7" y="0"/>
                    <a:pt x="0" y="7"/>
                    <a:pt x="0" y="16"/>
                  </a:cubicBezTo>
                  <a:cubicBezTo>
                    <a:pt x="0" y="115"/>
                    <a:pt x="0" y="115"/>
                    <a:pt x="0" y="115"/>
                  </a:cubicBezTo>
                  <a:cubicBezTo>
                    <a:pt x="0" y="123"/>
                    <a:pt x="7" y="130"/>
                    <a:pt x="15" y="130"/>
                  </a:cubicBezTo>
                  <a:cubicBezTo>
                    <a:pt x="216" y="130"/>
                    <a:pt x="216" y="130"/>
                    <a:pt x="216" y="130"/>
                  </a:cubicBezTo>
                  <a:cubicBezTo>
                    <a:pt x="224" y="130"/>
                    <a:pt x="231" y="123"/>
                    <a:pt x="231" y="115"/>
                  </a:cubicBezTo>
                  <a:cubicBezTo>
                    <a:pt x="231" y="16"/>
                    <a:pt x="231" y="16"/>
                    <a:pt x="231" y="16"/>
                  </a:cubicBezTo>
                  <a:cubicBezTo>
                    <a:pt x="231" y="7"/>
                    <a:pt x="224" y="0"/>
                    <a:pt x="216" y="0"/>
                  </a:cubicBezTo>
                  <a:close/>
                </a:path>
              </a:pathLst>
            </a:custGeom>
            <a:solidFill>
              <a:srgbClr val="6DB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2F446B"/>
                </a:solidFill>
                <a:effectLst/>
                <a:uLnTx/>
                <a:uFillTx/>
                <a:latin typeface="CiscoSansTT ExtraLight"/>
                <a:cs typeface="+mn-cs"/>
              </a:endParaRPr>
            </a:p>
          </p:txBody>
        </p:sp>
      </p:grpSp>
      <p:sp>
        <p:nvSpPr>
          <p:cNvPr id="548" name="TextBox 547">
            <a:extLst>
              <a:ext uri="{FF2B5EF4-FFF2-40B4-BE49-F238E27FC236}">
                <a16:creationId xmlns:a16="http://schemas.microsoft.com/office/drawing/2014/main" id="{F04CB64E-41C1-8773-49DF-7F212948B38E}"/>
              </a:ext>
            </a:extLst>
          </p:cNvPr>
          <p:cNvSpPr txBox="1"/>
          <p:nvPr/>
        </p:nvSpPr>
        <p:spPr>
          <a:xfrm>
            <a:off x="1844237" y="3090824"/>
            <a:ext cx="1250033" cy="1184434"/>
          </a:xfrm>
          <a:prstGeom prst="roundRect">
            <a:avLst>
              <a:gd name="adj" fmla="val 5596"/>
            </a:avLst>
          </a:prstGeom>
          <a:solidFill>
            <a:srgbClr val="EDF1F7"/>
          </a:solidFill>
          <a:ln w="12700">
            <a:noFill/>
          </a:ln>
        </p:spPr>
        <p:txBody>
          <a:bodyPr wrap="square" tIns="68580" bIns="91440" rtlCol="0" anchor="t">
            <a:noAutofit/>
          </a:bodyPr>
          <a:lstStyle/>
          <a:p>
            <a:pPr marL="6350" defTabSz="457178">
              <a:defRPr/>
            </a:pPr>
            <a:endParaRPr lang="en-US" sz="750" dirty="0">
              <a:solidFill>
                <a:srgbClr val="005073"/>
              </a:solidFill>
              <a:latin typeface="CiscoSansTT ExtraLight"/>
              <a:cs typeface="+mn-cs"/>
            </a:endParaRPr>
          </a:p>
          <a:p>
            <a:pPr marL="6350" defTabSz="457178">
              <a:defRPr/>
            </a:pPr>
            <a:endParaRPr lang="en-US" sz="750" dirty="0">
              <a:solidFill>
                <a:srgbClr val="005073"/>
              </a:solidFill>
              <a:latin typeface="CiscoSansTT ExtraLight"/>
              <a:cs typeface="+mn-cs"/>
            </a:endParaRPr>
          </a:p>
          <a:p>
            <a:pPr marL="6350" algn="r" defTabSz="457178">
              <a:defRPr/>
            </a:pPr>
            <a:endParaRPr lang="en-US" sz="750" dirty="0">
              <a:solidFill>
                <a:srgbClr val="005073"/>
              </a:solidFill>
              <a:latin typeface="CiscoSansTT ExtraLight"/>
              <a:cs typeface="+mn-cs"/>
            </a:endParaRPr>
          </a:p>
          <a:p>
            <a:pPr marL="6350" defTabSz="457178">
              <a:defRPr/>
            </a:pPr>
            <a:endParaRPr lang="en-US" sz="750" dirty="0">
              <a:solidFill>
                <a:srgbClr val="005073"/>
              </a:solidFill>
              <a:latin typeface="CiscoSansTT ExtraLight"/>
              <a:cs typeface="+mn-cs"/>
            </a:endParaRPr>
          </a:p>
        </p:txBody>
      </p:sp>
      <p:grpSp>
        <p:nvGrpSpPr>
          <p:cNvPr id="549" name="Group 548">
            <a:extLst>
              <a:ext uri="{FF2B5EF4-FFF2-40B4-BE49-F238E27FC236}">
                <a16:creationId xmlns:a16="http://schemas.microsoft.com/office/drawing/2014/main" id="{260FEA5D-6C6F-D6D4-E74F-508E47D4E268}"/>
              </a:ext>
            </a:extLst>
          </p:cNvPr>
          <p:cNvGrpSpPr>
            <a:grpSpLocks noChangeAspect="1"/>
          </p:cNvGrpSpPr>
          <p:nvPr/>
        </p:nvGrpSpPr>
        <p:grpSpPr>
          <a:xfrm>
            <a:off x="1925529" y="3163324"/>
            <a:ext cx="289358" cy="359372"/>
            <a:chOff x="4938600" y="1353154"/>
            <a:chExt cx="425315" cy="528295"/>
          </a:xfrm>
        </p:grpSpPr>
        <p:sp>
          <p:nvSpPr>
            <p:cNvPr id="550" name="Rounded Rectangle 150">
              <a:extLst>
                <a:ext uri="{FF2B5EF4-FFF2-40B4-BE49-F238E27FC236}">
                  <a16:creationId xmlns:a16="http://schemas.microsoft.com/office/drawing/2014/main" id="{6020FF72-2013-CC26-4229-BDB07B51FB42}"/>
                </a:ext>
              </a:extLst>
            </p:cNvPr>
            <p:cNvSpPr/>
            <p:nvPr/>
          </p:nvSpPr>
          <p:spPr>
            <a:xfrm>
              <a:off x="4938600" y="1353154"/>
              <a:ext cx="425315" cy="528295"/>
            </a:xfrm>
            <a:prstGeom prst="roundRect">
              <a:avLst>
                <a:gd name="adj" fmla="val 6873"/>
              </a:avLst>
            </a:prstGeom>
            <a:solidFill>
              <a:srgbClr val="EDF1F7"/>
            </a:solidFill>
            <a:ln>
              <a:solidFill>
                <a:srgbClr val="6DBD49"/>
              </a:solidFill>
            </a:ln>
          </p:spPr>
          <p:txBody>
            <a:bodyPr vert="horz" wrap="square" lIns="0" tIns="60960" rIns="121920" bIns="60960" numCol="1" anchor="b" anchorCtr="0" compatLnSpc="1">
              <a:prstTxWarp prst="textNoShape">
                <a:avLst/>
              </a:prstTxWarp>
              <a:noAutofit/>
            </a:bodyPr>
            <a:lstStyle/>
            <a:p>
              <a:pPr marL="0" marR="0" lvl="0" indent="0" algn="ctr" defTabSz="609555" eaLnBrk="1" fontAlgn="auto" latinLnBrk="0" hangingPunct="1">
                <a:lnSpc>
                  <a:spcPct val="100000"/>
                </a:lnSpc>
                <a:spcBef>
                  <a:spcPts val="0"/>
                </a:spcBef>
                <a:spcAft>
                  <a:spcPts val="0"/>
                </a:spcAft>
                <a:buClrTx/>
                <a:buSzTx/>
                <a:buFontTx/>
                <a:buNone/>
                <a:tabLst/>
                <a:defRPr/>
              </a:pPr>
              <a:endParaRPr kumimoji="0" lang="en-US" sz="1467" b="0" i="0" u="none" strike="noStrike" kern="0" cap="none" spc="0" normalizeH="0" baseline="0" noProof="0" dirty="0">
                <a:ln>
                  <a:noFill/>
                </a:ln>
                <a:solidFill>
                  <a:srgbClr val="676767"/>
                </a:solidFill>
                <a:effectLst/>
                <a:uLnTx/>
                <a:uFillTx/>
                <a:latin typeface="CiscoSansTT ExtraLight"/>
                <a:cs typeface="+mn-cs"/>
              </a:endParaRPr>
            </a:p>
          </p:txBody>
        </p:sp>
        <p:sp>
          <p:nvSpPr>
            <p:cNvPr id="551" name="Rounded Rectangle 151">
              <a:extLst>
                <a:ext uri="{FF2B5EF4-FFF2-40B4-BE49-F238E27FC236}">
                  <a16:creationId xmlns:a16="http://schemas.microsoft.com/office/drawing/2014/main" id="{C52F3AAB-3F8E-0FEE-EDD5-7BFF73FDD491}"/>
                </a:ext>
              </a:extLst>
            </p:cNvPr>
            <p:cNvSpPr/>
            <p:nvPr/>
          </p:nvSpPr>
          <p:spPr>
            <a:xfrm>
              <a:off x="4982138" y="1426414"/>
              <a:ext cx="80017" cy="80017"/>
            </a:xfrm>
            <a:prstGeom prst="roundRect">
              <a:avLst/>
            </a:prstGeom>
            <a:solidFill>
              <a:srgbClr val="6DBD49"/>
            </a:solidFill>
            <a:ln w="9525" cap="flat" cmpd="sng" algn="ctr">
              <a:noFill/>
              <a:prstDash val="solid"/>
            </a:ln>
            <a:effectLst/>
          </p:spPr>
          <p:txBody>
            <a:bodyPr rtlCol="0" anchor="ctr"/>
            <a:lstStyle/>
            <a:p>
              <a:pPr marL="0" marR="0" lvl="0" indent="0" algn="ctr" defTabSz="60955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5073"/>
                </a:solidFill>
                <a:effectLst/>
                <a:uLnTx/>
                <a:uFillTx/>
                <a:latin typeface="Arial"/>
                <a:ea typeface="+mn-ea"/>
                <a:cs typeface="+mn-cs"/>
              </a:endParaRPr>
            </a:p>
          </p:txBody>
        </p:sp>
        <p:sp>
          <p:nvSpPr>
            <p:cNvPr id="552" name="Rounded Rectangle 160">
              <a:extLst>
                <a:ext uri="{FF2B5EF4-FFF2-40B4-BE49-F238E27FC236}">
                  <a16:creationId xmlns:a16="http://schemas.microsoft.com/office/drawing/2014/main" id="{DFB59980-7E82-4ED8-6E63-215440B070C2}"/>
                </a:ext>
              </a:extLst>
            </p:cNvPr>
            <p:cNvSpPr/>
            <p:nvPr/>
          </p:nvSpPr>
          <p:spPr>
            <a:xfrm>
              <a:off x="4982138" y="1575879"/>
              <a:ext cx="80017" cy="80017"/>
            </a:xfrm>
            <a:prstGeom prst="roundRect">
              <a:avLst/>
            </a:prstGeom>
            <a:solidFill>
              <a:srgbClr val="6DBD49"/>
            </a:solidFill>
            <a:ln w="9525" cap="flat" cmpd="sng" algn="ctr">
              <a:noFill/>
              <a:prstDash val="solid"/>
            </a:ln>
            <a:effectLst/>
          </p:spPr>
          <p:txBody>
            <a:bodyPr rtlCol="0" anchor="ctr"/>
            <a:lstStyle/>
            <a:p>
              <a:pPr marL="0" marR="0" lvl="0" indent="0" algn="ctr" defTabSz="60955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5073"/>
                </a:solidFill>
                <a:effectLst/>
                <a:uLnTx/>
                <a:uFillTx/>
                <a:latin typeface="Arial"/>
                <a:ea typeface="+mn-ea"/>
                <a:cs typeface="+mn-cs"/>
              </a:endParaRPr>
            </a:p>
          </p:txBody>
        </p:sp>
        <p:sp>
          <p:nvSpPr>
            <p:cNvPr id="553" name="Rounded Rectangle 163">
              <a:extLst>
                <a:ext uri="{FF2B5EF4-FFF2-40B4-BE49-F238E27FC236}">
                  <a16:creationId xmlns:a16="http://schemas.microsoft.com/office/drawing/2014/main" id="{AD72E81A-1EF1-F0FF-2212-B6561239AB55}"/>
                </a:ext>
              </a:extLst>
            </p:cNvPr>
            <p:cNvSpPr/>
            <p:nvPr/>
          </p:nvSpPr>
          <p:spPr>
            <a:xfrm>
              <a:off x="4982138" y="1727022"/>
              <a:ext cx="80017" cy="80017"/>
            </a:xfrm>
            <a:prstGeom prst="roundRect">
              <a:avLst/>
            </a:prstGeom>
            <a:solidFill>
              <a:srgbClr val="6DBD49"/>
            </a:solidFill>
            <a:ln w="9525" cap="flat" cmpd="sng" algn="ctr">
              <a:noFill/>
              <a:prstDash val="solid"/>
            </a:ln>
            <a:effectLst/>
          </p:spPr>
          <p:txBody>
            <a:bodyPr rtlCol="0" anchor="ctr"/>
            <a:lstStyle/>
            <a:p>
              <a:pPr marL="0" marR="0" lvl="0" indent="0" algn="ctr" defTabSz="60955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5073"/>
                </a:solidFill>
                <a:effectLst/>
                <a:uLnTx/>
                <a:uFillTx/>
                <a:latin typeface="Arial"/>
                <a:ea typeface="+mn-ea"/>
                <a:cs typeface="+mn-cs"/>
              </a:endParaRPr>
            </a:p>
          </p:txBody>
        </p:sp>
        <p:cxnSp>
          <p:nvCxnSpPr>
            <p:cNvPr id="554" name="Straight Connector 553">
              <a:extLst>
                <a:ext uri="{FF2B5EF4-FFF2-40B4-BE49-F238E27FC236}">
                  <a16:creationId xmlns:a16="http://schemas.microsoft.com/office/drawing/2014/main" id="{1A033CF2-7771-2151-AE17-FC958E50BBBB}"/>
                </a:ext>
              </a:extLst>
            </p:cNvPr>
            <p:cNvCxnSpPr/>
            <p:nvPr/>
          </p:nvCxnSpPr>
          <p:spPr>
            <a:xfrm>
              <a:off x="5093956" y="1443191"/>
              <a:ext cx="228600" cy="0"/>
            </a:xfrm>
            <a:prstGeom prst="line">
              <a:avLst/>
            </a:prstGeom>
            <a:noFill/>
            <a:ln w="9525" cap="flat" cmpd="sng" algn="ctr">
              <a:solidFill>
                <a:srgbClr val="0D274D"/>
              </a:solidFill>
              <a:prstDash val="solid"/>
            </a:ln>
            <a:effectLst/>
          </p:spPr>
        </p:cxnSp>
        <p:cxnSp>
          <p:nvCxnSpPr>
            <p:cNvPr id="555" name="Straight Connector 554">
              <a:extLst>
                <a:ext uri="{FF2B5EF4-FFF2-40B4-BE49-F238E27FC236}">
                  <a16:creationId xmlns:a16="http://schemas.microsoft.com/office/drawing/2014/main" id="{66C074DC-E387-6094-8DD1-79BDF7A88DC7}"/>
                </a:ext>
              </a:extLst>
            </p:cNvPr>
            <p:cNvCxnSpPr/>
            <p:nvPr/>
          </p:nvCxnSpPr>
          <p:spPr>
            <a:xfrm>
              <a:off x="5093956" y="1601941"/>
              <a:ext cx="228600" cy="0"/>
            </a:xfrm>
            <a:prstGeom prst="line">
              <a:avLst/>
            </a:prstGeom>
            <a:noFill/>
            <a:ln w="9525" cap="flat" cmpd="sng" algn="ctr">
              <a:solidFill>
                <a:srgbClr val="0D274D"/>
              </a:solidFill>
              <a:prstDash val="solid"/>
            </a:ln>
            <a:effectLst/>
          </p:spPr>
        </p:cxnSp>
        <p:cxnSp>
          <p:nvCxnSpPr>
            <p:cNvPr id="556" name="Straight Connector 555">
              <a:extLst>
                <a:ext uri="{FF2B5EF4-FFF2-40B4-BE49-F238E27FC236}">
                  <a16:creationId xmlns:a16="http://schemas.microsoft.com/office/drawing/2014/main" id="{FC4DE7EF-EAFD-D298-8BE0-52B96121BDD0}"/>
                </a:ext>
              </a:extLst>
            </p:cNvPr>
            <p:cNvCxnSpPr/>
            <p:nvPr/>
          </p:nvCxnSpPr>
          <p:spPr>
            <a:xfrm>
              <a:off x="5093956" y="1751166"/>
              <a:ext cx="228600" cy="0"/>
            </a:xfrm>
            <a:prstGeom prst="line">
              <a:avLst/>
            </a:prstGeom>
            <a:noFill/>
            <a:ln w="9525" cap="flat" cmpd="sng" algn="ctr">
              <a:solidFill>
                <a:srgbClr val="0D274D"/>
              </a:solidFill>
              <a:prstDash val="solid"/>
            </a:ln>
            <a:effectLst/>
          </p:spPr>
        </p:cxnSp>
        <p:cxnSp>
          <p:nvCxnSpPr>
            <p:cNvPr id="557" name="Straight Connector 556">
              <a:extLst>
                <a:ext uri="{FF2B5EF4-FFF2-40B4-BE49-F238E27FC236}">
                  <a16:creationId xmlns:a16="http://schemas.microsoft.com/office/drawing/2014/main" id="{6B4A01B7-7B38-6E01-4B7F-D27A095A05C0}"/>
                </a:ext>
              </a:extLst>
            </p:cNvPr>
            <p:cNvCxnSpPr/>
            <p:nvPr/>
          </p:nvCxnSpPr>
          <p:spPr>
            <a:xfrm>
              <a:off x="5093956" y="1474941"/>
              <a:ext cx="182880" cy="0"/>
            </a:xfrm>
            <a:prstGeom prst="line">
              <a:avLst/>
            </a:prstGeom>
            <a:noFill/>
            <a:ln w="9525" cap="flat" cmpd="sng" algn="ctr">
              <a:solidFill>
                <a:srgbClr val="0D274D"/>
              </a:solidFill>
              <a:prstDash val="solid"/>
            </a:ln>
            <a:effectLst/>
          </p:spPr>
        </p:cxnSp>
        <p:cxnSp>
          <p:nvCxnSpPr>
            <p:cNvPr id="558" name="Straight Connector 557">
              <a:extLst>
                <a:ext uri="{FF2B5EF4-FFF2-40B4-BE49-F238E27FC236}">
                  <a16:creationId xmlns:a16="http://schemas.microsoft.com/office/drawing/2014/main" id="{498A29B9-9D11-78F1-01EC-7842F3127E53}"/>
                </a:ext>
              </a:extLst>
            </p:cNvPr>
            <p:cNvCxnSpPr/>
            <p:nvPr/>
          </p:nvCxnSpPr>
          <p:spPr>
            <a:xfrm>
              <a:off x="5093956" y="1633691"/>
              <a:ext cx="182880" cy="0"/>
            </a:xfrm>
            <a:prstGeom prst="line">
              <a:avLst/>
            </a:prstGeom>
            <a:noFill/>
            <a:ln w="9525" cap="flat" cmpd="sng" algn="ctr">
              <a:solidFill>
                <a:srgbClr val="0D274D"/>
              </a:solidFill>
              <a:prstDash val="solid"/>
            </a:ln>
            <a:effectLst/>
          </p:spPr>
        </p:cxnSp>
        <p:cxnSp>
          <p:nvCxnSpPr>
            <p:cNvPr id="559" name="Straight Connector 558">
              <a:extLst>
                <a:ext uri="{FF2B5EF4-FFF2-40B4-BE49-F238E27FC236}">
                  <a16:creationId xmlns:a16="http://schemas.microsoft.com/office/drawing/2014/main" id="{A4037467-16E0-8B5E-386D-A10DA39439FF}"/>
                </a:ext>
              </a:extLst>
            </p:cNvPr>
            <p:cNvCxnSpPr/>
            <p:nvPr/>
          </p:nvCxnSpPr>
          <p:spPr>
            <a:xfrm>
              <a:off x="5093956" y="1782916"/>
              <a:ext cx="182880" cy="0"/>
            </a:xfrm>
            <a:prstGeom prst="line">
              <a:avLst/>
            </a:prstGeom>
            <a:noFill/>
            <a:ln w="9525" cap="flat" cmpd="sng" algn="ctr">
              <a:solidFill>
                <a:srgbClr val="0D274D"/>
              </a:solidFill>
              <a:prstDash val="solid"/>
            </a:ln>
            <a:effectLst/>
          </p:spPr>
        </p:cxnSp>
      </p:grpSp>
      <p:sp>
        <p:nvSpPr>
          <p:cNvPr id="560" name="Rectangle 559">
            <a:extLst>
              <a:ext uri="{FF2B5EF4-FFF2-40B4-BE49-F238E27FC236}">
                <a16:creationId xmlns:a16="http://schemas.microsoft.com/office/drawing/2014/main" id="{EFD9B025-6366-902D-8601-C3986D3FB9A0}"/>
              </a:ext>
            </a:extLst>
          </p:cNvPr>
          <p:cNvSpPr/>
          <p:nvPr/>
        </p:nvSpPr>
        <p:spPr>
          <a:xfrm>
            <a:off x="1988481" y="3507503"/>
            <a:ext cx="934230" cy="784830"/>
          </a:xfrm>
          <a:prstGeom prst="rect">
            <a:avLst/>
          </a:prstGeom>
        </p:spPr>
        <p:txBody>
          <a:bodyPr wrap="square">
            <a:spAutoFit/>
          </a:bodyPr>
          <a:lstStyle/>
          <a:p>
            <a:pPr algn="r" defTabSz="913452">
              <a:buClr>
                <a:srgbClr val="005073"/>
              </a:buClr>
              <a:buSzPct val="100000"/>
              <a:defRPr/>
            </a:pPr>
            <a:r>
              <a:rPr lang="en-US" sz="750" dirty="0">
                <a:solidFill>
                  <a:srgbClr val="2F446B"/>
                </a:solidFill>
                <a:latin typeface="CiscoSansTT ExtraLight" panose="020B0303020201020303" pitchFamily="34" charset="0"/>
                <a:cs typeface="CiscoSansTT ExtraLight" panose="020B0303020201020303" pitchFamily="34" charset="0"/>
              </a:rPr>
              <a:t>Block domains</a:t>
            </a:r>
          </a:p>
          <a:p>
            <a:pPr algn="r" defTabSz="913452">
              <a:buClr>
                <a:srgbClr val="005073"/>
              </a:buClr>
              <a:buSzPct val="100000"/>
              <a:defRPr/>
            </a:pPr>
            <a:r>
              <a:rPr lang="en-US" sz="750" dirty="0">
                <a:solidFill>
                  <a:srgbClr val="2F446B"/>
                </a:solidFill>
                <a:latin typeface="CiscoSansTT ExtraLight" panose="020B0303020201020303" pitchFamily="34" charset="0"/>
                <a:cs typeface="CiscoSansTT ExtraLight" panose="020B0303020201020303" pitchFamily="34" charset="0"/>
              </a:rPr>
              <a:t>Block URLs</a:t>
            </a:r>
          </a:p>
          <a:p>
            <a:pPr algn="r" defTabSz="913452">
              <a:buClr>
                <a:srgbClr val="005073"/>
              </a:buClr>
              <a:buSzPct val="100000"/>
              <a:defRPr/>
            </a:pPr>
            <a:r>
              <a:rPr lang="en-US" sz="750" dirty="0">
                <a:solidFill>
                  <a:srgbClr val="2F446B"/>
                </a:solidFill>
                <a:latin typeface="CiscoSansTT ExtraLight" panose="020B0303020201020303" pitchFamily="34" charset="0"/>
                <a:cs typeface="CiscoSansTT ExtraLight" panose="020B0303020201020303" pitchFamily="34" charset="0"/>
              </a:rPr>
              <a:t>Block hashes</a:t>
            </a:r>
          </a:p>
          <a:p>
            <a:pPr algn="r" defTabSz="913452">
              <a:buClr>
                <a:srgbClr val="005073"/>
              </a:buClr>
              <a:buSzPct val="100000"/>
              <a:defRPr/>
            </a:pPr>
            <a:r>
              <a:rPr lang="en-US" sz="750" dirty="0">
                <a:solidFill>
                  <a:srgbClr val="2F446B"/>
                </a:solidFill>
                <a:latin typeface="CiscoSansTT ExtraLight" panose="020B0303020201020303" pitchFamily="34" charset="0"/>
                <a:cs typeface="CiscoSansTT ExtraLight" panose="020B0303020201020303" pitchFamily="34" charset="0"/>
              </a:rPr>
              <a:t>Isolate hosts</a:t>
            </a:r>
          </a:p>
          <a:p>
            <a:pPr algn="r" defTabSz="913452">
              <a:buClr>
                <a:srgbClr val="005073"/>
              </a:buClr>
              <a:buSzPct val="100000"/>
              <a:defRPr/>
            </a:pPr>
            <a:r>
              <a:rPr lang="en-US" sz="750" dirty="0">
                <a:solidFill>
                  <a:srgbClr val="2F446B"/>
                </a:solidFill>
                <a:latin typeface="CiscoSansTT ExtraLight" panose="020B0303020201020303" pitchFamily="34" charset="0"/>
                <a:cs typeface="CiscoSansTT ExtraLight" panose="020B0303020201020303" pitchFamily="34" charset="0"/>
              </a:rPr>
              <a:t>Add custom IOCs </a:t>
            </a:r>
          </a:p>
        </p:txBody>
      </p:sp>
      <p:sp>
        <p:nvSpPr>
          <p:cNvPr id="561" name="TextBox 560">
            <a:extLst>
              <a:ext uri="{FF2B5EF4-FFF2-40B4-BE49-F238E27FC236}">
                <a16:creationId xmlns:a16="http://schemas.microsoft.com/office/drawing/2014/main" id="{A8C5D95D-1422-0C74-0785-ED8E1E1DF494}"/>
              </a:ext>
            </a:extLst>
          </p:cNvPr>
          <p:cNvSpPr txBox="1"/>
          <p:nvPr/>
        </p:nvSpPr>
        <p:spPr>
          <a:xfrm>
            <a:off x="3505733" y="3109823"/>
            <a:ext cx="1008814" cy="207749"/>
          </a:xfrm>
          <a:prstGeom prst="rect">
            <a:avLst/>
          </a:prstGeom>
          <a:noFill/>
        </p:spPr>
        <p:txBody>
          <a:bodyPr wrap="square" rtlCol="0">
            <a:spAutoFit/>
          </a:bodyPr>
          <a:lstStyle/>
          <a:p>
            <a:pPr algn="ctr" defTabSz="342866">
              <a:defRPr/>
            </a:pPr>
            <a:r>
              <a:rPr lang="en-US" sz="750" dirty="0">
                <a:solidFill>
                  <a:srgbClr val="2F446B"/>
                </a:solidFill>
                <a:latin typeface="CiscoSansTT ExtraLight" panose="020B0303020201020303" pitchFamily="34" charset="0"/>
                <a:cs typeface="CiscoSansTT ExtraLight" panose="020B0303020201020303" pitchFamily="34" charset="0"/>
              </a:rPr>
              <a:t>Umbrella</a:t>
            </a:r>
          </a:p>
        </p:txBody>
      </p:sp>
      <p:cxnSp>
        <p:nvCxnSpPr>
          <p:cNvPr id="562" name="Elbow Connector 297">
            <a:extLst>
              <a:ext uri="{FF2B5EF4-FFF2-40B4-BE49-F238E27FC236}">
                <a16:creationId xmlns:a16="http://schemas.microsoft.com/office/drawing/2014/main" id="{9FCE0AE4-8368-9A7D-6A43-456E2EA111B9}"/>
              </a:ext>
            </a:extLst>
          </p:cNvPr>
          <p:cNvCxnSpPr>
            <a:cxnSpLocks/>
          </p:cNvCxnSpPr>
          <p:nvPr/>
        </p:nvCxnSpPr>
        <p:spPr>
          <a:xfrm rot="16200000" flipH="1">
            <a:off x="3024773" y="2867070"/>
            <a:ext cx="503445" cy="159690"/>
          </a:xfrm>
          <a:prstGeom prst="bentConnector2">
            <a:avLst/>
          </a:prstGeom>
          <a:noFill/>
          <a:ln w="15875" cap="rnd" cmpd="sng" algn="ctr">
            <a:solidFill>
              <a:srgbClr val="BBCDDF"/>
            </a:solidFill>
            <a:prstDash val="solid"/>
            <a:headEnd type="none"/>
            <a:tailEnd type="triangle"/>
          </a:ln>
          <a:effectLst/>
        </p:spPr>
      </p:cxnSp>
      <p:sp>
        <p:nvSpPr>
          <p:cNvPr id="563" name="Rectangle 4">
            <a:extLst>
              <a:ext uri="{FF2B5EF4-FFF2-40B4-BE49-F238E27FC236}">
                <a16:creationId xmlns:a16="http://schemas.microsoft.com/office/drawing/2014/main" id="{5E8F711E-CFE0-ECCC-C621-261E4F84B45C}"/>
              </a:ext>
            </a:extLst>
          </p:cNvPr>
          <p:cNvSpPr/>
          <p:nvPr/>
        </p:nvSpPr>
        <p:spPr>
          <a:xfrm>
            <a:off x="4505312" y="2703312"/>
            <a:ext cx="129228" cy="591177"/>
          </a:xfrm>
          <a:custGeom>
            <a:avLst/>
            <a:gdLst>
              <a:gd name="connsiteX0" fmla="*/ 0 w 168688"/>
              <a:gd name="connsiteY0" fmla="*/ 0 h 512205"/>
              <a:gd name="connsiteX1" fmla="*/ 168688 w 168688"/>
              <a:gd name="connsiteY1" fmla="*/ 0 h 512205"/>
              <a:gd name="connsiteX2" fmla="*/ 168688 w 168688"/>
              <a:gd name="connsiteY2" fmla="*/ 512205 h 512205"/>
              <a:gd name="connsiteX3" fmla="*/ 0 w 168688"/>
              <a:gd name="connsiteY3" fmla="*/ 512205 h 512205"/>
              <a:gd name="connsiteX4" fmla="*/ 0 w 168688"/>
              <a:gd name="connsiteY4" fmla="*/ 0 h 512205"/>
              <a:gd name="connsiteX0" fmla="*/ 0 w 168688"/>
              <a:gd name="connsiteY0" fmla="*/ 0 h 603645"/>
              <a:gd name="connsiteX1" fmla="*/ 168688 w 168688"/>
              <a:gd name="connsiteY1" fmla="*/ 0 h 603645"/>
              <a:gd name="connsiteX2" fmla="*/ 168688 w 168688"/>
              <a:gd name="connsiteY2" fmla="*/ 512205 h 603645"/>
              <a:gd name="connsiteX3" fmla="*/ 91440 w 168688"/>
              <a:gd name="connsiteY3" fmla="*/ 603645 h 603645"/>
              <a:gd name="connsiteX0" fmla="*/ 0 w 168688"/>
              <a:gd name="connsiteY0" fmla="*/ 0 h 527930"/>
              <a:gd name="connsiteX1" fmla="*/ 168688 w 168688"/>
              <a:gd name="connsiteY1" fmla="*/ 0 h 527930"/>
              <a:gd name="connsiteX2" fmla="*/ 168688 w 168688"/>
              <a:gd name="connsiteY2" fmla="*/ 512205 h 527930"/>
              <a:gd name="connsiteX3" fmla="*/ 56495 w 168688"/>
              <a:gd name="connsiteY3" fmla="*/ 527930 h 527930"/>
              <a:gd name="connsiteX0" fmla="*/ 0 w 168688"/>
              <a:gd name="connsiteY0" fmla="*/ 0 h 518405"/>
              <a:gd name="connsiteX1" fmla="*/ 168688 w 168688"/>
              <a:gd name="connsiteY1" fmla="*/ 0 h 518405"/>
              <a:gd name="connsiteX2" fmla="*/ 168688 w 168688"/>
              <a:gd name="connsiteY2" fmla="*/ 512205 h 518405"/>
              <a:gd name="connsiteX3" fmla="*/ 21570 w 168688"/>
              <a:gd name="connsiteY3" fmla="*/ 518405 h 518405"/>
              <a:gd name="connsiteX0" fmla="*/ 0 w 168688"/>
              <a:gd name="connsiteY0" fmla="*/ 0 h 512205"/>
              <a:gd name="connsiteX1" fmla="*/ 168688 w 168688"/>
              <a:gd name="connsiteY1" fmla="*/ 0 h 512205"/>
              <a:gd name="connsiteX2" fmla="*/ 168688 w 168688"/>
              <a:gd name="connsiteY2" fmla="*/ 512205 h 512205"/>
              <a:gd name="connsiteX3" fmla="*/ 21570 w 168688"/>
              <a:gd name="connsiteY3" fmla="*/ 508880 h 512205"/>
              <a:gd name="connsiteX0" fmla="*/ 0 w 168688"/>
              <a:gd name="connsiteY0" fmla="*/ 0 h 518405"/>
              <a:gd name="connsiteX1" fmla="*/ 168688 w 168688"/>
              <a:gd name="connsiteY1" fmla="*/ 0 h 518405"/>
              <a:gd name="connsiteX2" fmla="*/ 168688 w 168688"/>
              <a:gd name="connsiteY2" fmla="*/ 512205 h 518405"/>
              <a:gd name="connsiteX3" fmla="*/ 21570 w 168688"/>
              <a:gd name="connsiteY3" fmla="*/ 518405 h 518405"/>
              <a:gd name="connsiteX0" fmla="*/ 0 w 168688"/>
              <a:gd name="connsiteY0" fmla="*/ 0 h 515230"/>
              <a:gd name="connsiteX1" fmla="*/ 168688 w 168688"/>
              <a:gd name="connsiteY1" fmla="*/ 0 h 515230"/>
              <a:gd name="connsiteX2" fmla="*/ 168688 w 168688"/>
              <a:gd name="connsiteY2" fmla="*/ 512205 h 515230"/>
              <a:gd name="connsiteX3" fmla="*/ 12045 w 168688"/>
              <a:gd name="connsiteY3" fmla="*/ 515230 h 515230"/>
            </a:gdLst>
            <a:ahLst/>
            <a:cxnLst>
              <a:cxn ang="0">
                <a:pos x="connsiteX0" y="connsiteY0"/>
              </a:cxn>
              <a:cxn ang="0">
                <a:pos x="connsiteX1" y="connsiteY1"/>
              </a:cxn>
              <a:cxn ang="0">
                <a:pos x="connsiteX2" y="connsiteY2"/>
              </a:cxn>
              <a:cxn ang="0">
                <a:pos x="connsiteX3" y="connsiteY3"/>
              </a:cxn>
            </a:cxnLst>
            <a:rect l="l" t="t" r="r" b="b"/>
            <a:pathLst>
              <a:path w="168688" h="515230">
                <a:moveTo>
                  <a:pt x="0" y="0"/>
                </a:moveTo>
                <a:lnTo>
                  <a:pt x="168688" y="0"/>
                </a:lnTo>
                <a:lnTo>
                  <a:pt x="168688" y="512205"/>
                </a:lnTo>
                <a:cubicBezTo>
                  <a:pt x="112459" y="512205"/>
                  <a:pt x="12045" y="515230"/>
                  <a:pt x="12045" y="515230"/>
                </a:cubicBezTo>
              </a:path>
            </a:pathLst>
          </a:custGeom>
          <a:noFill/>
          <a:ln w="15875" cap="rnd" cmpd="sng" algn="ctr">
            <a:solidFill>
              <a:srgbClr val="BBCDDF"/>
            </a:solidFill>
            <a:prstDash val="solid"/>
            <a:headEnd type="none"/>
            <a:tailEnd type="none"/>
          </a:ln>
          <a:effectLst/>
        </p:spPr>
        <p:txBody>
          <a:bodyPr rtlCol="0" anchor="ctr"/>
          <a:lstStyle/>
          <a:p>
            <a:pPr marL="0" marR="0" lvl="0" indent="0" algn="ctr" defTabSz="91431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noFill/>
              </a:ln>
              <a:solidFill>
                <a:srgbClr val="2F446B"/>
              </a:solidFill>
              <a:effectLst/>
              <a:uLnTx/>
              <a:uFillTx/>
              <a:latin typeface="Arial"/>
              <a:ea typeface="+mn-ea"/>
              <a:cs typeface="+mn-cs"/>
            </a:endParaRPr>
          </a:p>
        </p:txBody>
      </p:sp>
      <p:cxnSp>
        <p:nvCxnSpPr>
          <p:cNvPr id="564" name="Straight Connector 563">
            <a:extLst>
              <a:ext uri="{FF2B5EF4-FFF2-40B4-BE49-F238E27FC236}">
                <a16:creationId xmlns:a16="http://schemas.microsoft.com/office/drawing/2014/main" id="{EC35669D-D9A9-C431-333E-9045E888AF41}"/>
              </a:ext>
            </a:extLst>
          </p:cNvPr>
          <p:cNvCxnSpPr>
            <a:cxnSpLocks/>
          </p:cNvCxnSpPr>
          <p:nvPr/>
        </p:nvCxnSpPr>
        <p:spPr>
          <a:xfrm flipH="1">
            <a:off x="1886975" y="1522603"/>
            <a:ext cx="2128" cy="160028"/>
          </a:xfrm>
          <a:prstGeom prst="line">
            <a:avLst/>
          </a:prstGeom>
          <a:noFill/>
          <a:ln w="15875" cap="rnd" cmpd="sng" algn="ctr">
            <a:solidFill>
              <a:srgbClr val="BBCDDF"/>
            </a:solidFill>
            <a:prstDash val="solid"/>
            <a:headEnd type="none"/>
            <a:tailEnd type="triangle"/>
          </a:ln>
          <a:effectLst/>
        </p:spPr>
      </p:cxnSp>
      <p:cxnSp>
        <p:nvCxnSpPr>
          <p:cNvPr id="565" name="Straight Connector 564">
            <a:extLst>
              <a:ext uri="{FF2B5EF4-FFF2-40B4-BE49-F238E27FC236}">
                <a16:creationId xmlns:a16="http://schemas.microsoft.com/office/drawing/2014/main" id="{4A5DA242-4FD1-EB38-D1DC-DD252674813C}"/>
              </a:ext>
            </a:extLst>
          </p:cNvPr>
          <p:cNvCxnSpPr>
            <a:cxnSpLocks/>
          </p:cNvCxnSpPr>
          <p:nvPr/>
        </p:nvCxnSpPr>
        <p:spPr>
          <a:xfrm flipH="1">
            <a:off x="2567932" y="1520369"/>
            <a:ext cx="2128" cy="160028"/>
          </a:xfrm>
          <a:prstGeom prst="line">
            <a:avLst/>
          </a:prstGeom>
          <a:noFill/>
          <a:ln w="15875" cap="rnd" cmpd="sng" algn="ctr">
            <a:solidFill>
              <a:srgbClr val="BBCDDF"/>
            </a:solidFill>
            <a:prstDash val="solid"/>
            <a:headEnd type="none"/>
            <a:tailEnd type="triangle"/>
          </a:ln>
          <a:effectLst/>
        </p:spPr>
      </p:cxnSp>
      <p:sp>
        <p:nvSpPr>
          <p:cNvPr id="566" name="Rounded Rectangle 46">
            <a:extLst>
              <a:ext uri="{FF2B5EF4-FFF2-40B4-BE49-F238E27FC236}">
                <a16:creationId xmlns:a16="http://schemas.microsoft.com/office/drawing/2014/main" id="{C4C261EA-3D35-3860-A71B-4A80DBE06477}"/>
              </a:ext>
            </a:extLst>
          </p:cNvPr>
          <p:cNvSpPr/>
          <p:nvPr/>
        </p:nvSpPr>
        <p:spPr>
          <a:xfrm>
            <a:off x="3430639" y="3657477"/>
            <a:ext cx="1250033" cy="270000"/>
          </a:xfrm>
          <a:prstGeom prst="roundRect">
            <a:avLst>
              <a:gd name="adj" fmla="val 50000"/>
            </a:avLst>
          </a:prstGeom>
          <a:solidFill>
            <a:srgbClr val="6DBD49"/>
          </a:solidFill>
          <a:ln w="19050" cap="flat" cmpd="sng" algn="ctr">
            <a:noFill/>
            <a:prstDash val="solid"/>
          </a:ln>
          <a:effectLst/>
        </p:spPr>
        <p:txBody>
          <a:bodyPr lIns="162000" tIns="34290" rIns="0" bIns="34290" rtlCol="0" anchor="ctr"/>
          <a:lstStyle/>
          <a:p>
            <a:pPr marL="0" marR="0" lvl="0" indent="0" defTabSz="45713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CiscoSansTT ExtraLight"/>
                <a:ea typeface="+mn-ea"/>
                <a:cs typeface="CiscoSansTT ExtraLight" panose="020B0303020201020303" pitchFamily="34" charset="0"/>
              </a:rPr>
              <a:t>  Security Cloud</a:t>
            </a:r>
          </a:p>
        </p:txBody>
      </p:sp>
      <p:grpSp>
        <p:nvGrpSpPr>
          <p:cNvPr id="567" name="Group 164">
            <a:extLst>
              <a:ext uri="{FF2B5EF4-FFF2-40B4-BE49-F238E27FC236}">
                <a16:creationId xmlns:a16="http://schemas.microsoft.com/office/drawing/2014/main" id="{C6E7F797-8FB1-8B36-40A5-8F56CDBE6003}"/>
              </a:ext>
            </a:extLst>
          </p:cNvPr>
          <p:cNvGrpSpPr>
            <a:grpSpLocks noChangeAspect="1"/>
          </p:cNvGrpSpPr>
          <p:nvPr/>
        </p:nvGrpSpPr>
        <p:grpSpPr bwMode="auto">
          <a:xfrm>
            <a:off x="1960306" y="2687768"/>
            <a:ext cx="180615" cy="202500"/>
            <a:chOff x="2701" y="1447"/>
            <a:chExt cx="356" cy="347"/>
          </a:xfrm>
        </p:grpSpPr>
        <p:sp>
          <p:nvSpPr>
            <p:cNvPr id="568" name="Freeform 165">
              <a:extLst>
                <a:ext uri="{FF2B5EF4-FFF2-40B4-BE49-F238E27FC236}">
                  <a16:creationId xmlns:a16="http://schemas.microsoft.com/office/drawing/2014/main" id="{9BE90683-7597-2B3F-F2D1-646054EBA3BB}"/>
                </a:ext>
              </a:extLst>
            </p:cNvPr>
            <p:cNvSpPr>
              <a:spLocks/>
            </p:cNvSpPr>
            <p:nvPr/>
          </p:nvSpPr>
          <p:spPr bwMode="auto">
            <a:xfrm>
              <a:off x="2824" y="1605"/>
              <a:ext cx="55" cy="189"/>
            </a:xfrm>
            <a:custGeom>
              <a:avLst/>
              <a:gdLst>
                <a:gd name="T0" fmla="*/ 0 w 44"/>
                <a:gd name="T1" fmla="*/ 135 h 157"/>
                <a:gd name="T2" fmla="*/ 22 w 44"/>
                <a:gd name="T3" fmla="*/ 157 h 157"/>
                <a:gd name="T4" fmla="*/ 44 w 44"/>
                <a:gd name="T5" fmla="*/ 135 h 157"/>
                <a:gd name="T6" fmla="*/ 44 w 44"/>
                <a:gd name="T7" fmla="*/ 0 h 157"/>
              </a:gdLst>
              <a:ahLst/>
              <a:cxnLst>
                <a:cxn ang="0">
                  <a:pos x="T0" y="T1"/>
                </a:cxn>
                <a:cxn ang="0">
                  <a:pos x="T2" y="T3"/>
                </a:cxn>
                <a:cxn ang="0">
                  <a:pos x="T4" y="T5"/>
                </a:cxn>
                <a:cxn ang="0">
                  <a:pos x="T6" y="T7"/>
                </a:cxn>
              </a:cxnLst>
              <a:rect l="0" t="0" r="r" b="b"/>
              <a:pathLst>
                <a:path w="44" h="157">
                  <a:moveTo>
                    <a:pt x="0" y="135"/>
                  </a:moveTo>
                  <a:cubicBezTo>
                    <a:pt x="0" y="147"/>
                    <a:pt x="10" y="157"/>
                    <a:pt x="22" y="157"/>
                  </a:cubicBezTo>
                  <a:cubicBezTo>
                    <a:pt x="34" y="157"/>
                    <a:pt x="44" y="147"/>
                    <a:pt x="44" y="135"/>
                  </a:cubicBezTo>
                  <a:cubicBezTo>
                    <a:pt x="44" y="0"/>
                    <a:pt x="44" y="0"/>
                    <a:pt x="44" y="0"/>
                  </a:cubicBezTo>
                </a:path>
              </a:pathLst>
            </a:custGeom>
            <a:noFill/>
            <a:ln w="38100" cap="rnd">
              <a:solidFill>
                <a:srgbClr val="0D274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defTabSz="3428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282828"/>
                </a:solidFill>
                <a:effectLst/>
                <a:uLnTx/>
                <a:uFillTx/>
                <a:latin typeface="CiscoSansTT ExtraLight"/>
                <a:cs typeface="+mn-cs"/>
              </a:endParaRPr>
            </a:p>
          </p:txBody>
        </p:sp>
        <p:sp>
          <p:nvSpPr>
            <p:cNvPr id="569" name="Line 166">
              <a:extLst>
                <a:ext uri="{FF2B5EF4-FFF2-40B4-BE49-F238E27FC236}">
                  <a16:creationId xmlns:a16="http://schemas.microsoft.com/office/drawing/2014/main" id="{C6EC0873-2B05-2D9A-83FB-8489FB39BB5F}"/>
                </a:ext>
              </a:extLst>
            </p:cNvPr>
            <p:cNvSpPr>
              <a:spLocks noChangeShapeType="1"/>
            </p:cNvSpPr>
            <p:nvPr/>
          </p:nvSpPr>
          <p:spPr bwMode="auto">
            <a:xfrm flipV="1">
              <a:off x="2879" y="1447"/>
              <a:ext cx="0" cy="270"/>
            </a:xfrm>
            <a:prstGeom prst="line">
              <a:avLst/>
            </a:prstGeom>
            <a:noFill/>
            <a:ln w="38100" cap="rnd">
              <a:solidFill>
                <a:srgbClr val="CB278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defTabSz="3428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282828"/>
                </a:solidFill>
                <a:effectLst/>
                <a:uLnTx/>
                <a:uFillTx/>
                <a:latin typeface="CiscoSansTT ExtraLight"/>
                <a:cs typeface="+mn-cs"/>
              </a:endParaRPr>
            </a:p>
          </p:txBody>
        </p:sp>
        <p:sp>
          <p:nvSpPr>
            <p:cNvPr id="570" name="Freeform 167">
              <a:extLst>
                <a:ext uri="{FF2B5EF4-FFF2-40B4-BE49-F238E27FC236}">
                  <a16:creationId xmlns:a16="http://schemas.microsoft.com/office/drawing/2014/main" id="{4BB5B1ED-D47D-C840-367E-11C2346830D4}"/>
                </a:ext>
              </a:extLst>
            </p:cNvPr>
            <p:cNvSpPr>
              <a:spLocks/>
            </p:cNvSpPr>
            <p:nvPr/>
          </p:nvSpPr>
          <p:spPr bwMode="auto">
            <a:xfrm>
              <a:off x="2701" y="1470"/>
              <a:ext cx="356" cy="173"/>
            </a:xfrm>
            <a:custGeom>
              <a:avLst/>
              <a:gdLst>
                <a:gd name="T0" fmla="*/ 0 w 288"/>
                <a:gd name="T1" fmla="*/ 144 h 144"/>
                <a:gd name="T2" fmla="*/ 144 w 288"/>
                <a:gd name="T3" fmla="*/ 0 h 144"/>
                <a:gd name="T4" fmla="*/ 288 w 288"/>
                <a:gd name="T5" fmla="*/ 144 h 144"/>
                <a:gd name="T6" fmla="*/ 0 w 288"/>
                <a:gd name="T7" fmla="*/ 144 h 144"/>
              </a:gdLst>
              <a:ahLst/>
              <a:cxnLst>
                <a:cxn ang="0">
                  <a:pos x="T0" y="T1"/>
                </a:cxn>
                <a:cxn ang="0">
                  <a:pos x="T2" y="T3"/>
                </a:cxn>
                <a:cxn ang="0">
                  <a:pos x="T4" y="T5"/>
                </a:cxn>
                <a:cxn ang="0">
                  <a:pos x="T6" y="T7"/>
                </a:cxn>
              </a:cxnLst>
              <a:rect l="0" t="0" r="r" b="b"/>
              <a:pathLst>
                <a:path w="288" h="144">
                  <a:moveTo>
                    <a:pt x="0" y="144"/>
                  </a:moveTo>
                  <a:cubicBezTo>
                    <a:pt x="0" y="64"/>
                    <a:pt x="65" y="0"/>
                    <a:pt x="144" y="0"/>
                  </a:cubicBezTo>
                  <a:cubicBezTo>
                    <a:pt x="224" y="0"/>
                    <a:pt x="288" y="64"/>
                    <a:pt x="288" y="144"/>
                  </a:cubicBezTo>
                  <a:lnTo>
                    <a:pt x="0" y="144"/>
                  </a:lnTo>
                  <a:close/>
                </a:path>
              </a:pathLst>
            </a:custGeom>
            <a:solidFill>
              <a:srgbClr val="0D27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342866"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282828"/>
                </a:solidFill>
                <a:effectLst/>
                <a:uLnTx/>
                <a:uFillTx/>
                <a:latin typeface="CiscoSansTT ExtraLight"/>
                <a:cs typeface="+mn-cs"/>
              </a:endParaRPr>
            </a:p>
          </p:txBody>
        </p:sp>
      </p:grpSp>
      <p:sp>
        <p:nvSpPr>
          <p:cNvPr id="571" name="TextBox 570">
            <a:extLst>
              <a:ext uri="{FF2B5EF4-FFF2-40B4-BE49-F238E27FC236}">
                <a16:creationId xmlns:a16="http://schemas.microsoft.com/office/drawing/2014/main" id="{3153DD57-2592-67AC-3C7B-1DE52804E2B0}"/>
              </a:ext>
            </a:extLst>
          </p:cNvPr>
          <p:cNvSpPr txBox="1"/>
          <p:nvPr/>
        </p:nvSpPr>
        <p:spPr>
          <a:xfrm>
            <a:off x="1997012" y="2651505"/>
            <a:ext cx="1000622" cy="438582"/>
          </a:xfrm>
          <a:prstGeom prst="rect">
            <a:avLst/>
          </a:prstGeom>
          <a:noFill/>
        </p:spPr>
        <p:txBody>
          <a:bodyPr wrap="square" rtlCol="0">
            <a:spAutoFit/>
          </a:bodyPr>
          <a:lstStyle/>
          <a:p>
            <a:pPr algn="ctr" defTabSz="342866">
              <a:defRPr/>
            </a:pPr>
            <a:r>
              <a:rPr lang="en-US" sz="750" dirty="0">
                <a:solidFill>
                  <a:srgbClr val="2F446B"/>
                </a:solidFill>
                <a:latin typeface="CiscoSansTT ExtraLight" panose="020B0303020201020303" pitchFamily="34" charset="0"/>
                <a:cs typeface="CiscoSansTT ExtraLight" panose="020B0303020201020303" pitchFamily="34" charset="0"/>
              </a:rPr>
              <a:t>DNS security</a:t>
            </a:r>
          </a:p>
          <a:p>
            <a:pPr algn="ctr" defTabSz="342866">
              <a:defRPr/>
            </a:pPr>
            <a:r>
              <a:rPr lang="en-US" sz="750" dirty="0">
                <a:solidFill>
                  <a:srgbClr val="2F446B"/>
                </a:solidFill>
                <a:latin typeface="CiscoSansTT ExtraLight" panose="020B0303020201020303" pitchFamily="34" charset="0"/>
                <a:cs typeface="CiscoSansTT ExtraLight" panose="020B0303020201020303" pitchFamily="34" charset="0"/>
              </a:rPr>
              <a:t>Secure web gateway</a:t>
            </a:r>
          </a:p>
        </p:txBody>
      </p:sp>
      <p:sp>
        <p:nvSpPr>
          <p:cNvPr id="572" name="TextBox 571">
            <a:extLst>
              <a:ext uri="{FF2B5EF4-FFF2-40B4-BE49-F238E27FC236}">
                <a16:creationId xmlns:a16="http://schemas.microsoft.com/office/drawing/2014/main" id="{5AFCCFEE-93FF-A0C6-E8B2-B429F6ABBE53}"/>
              </a:ext>
            </a:extLst>
          </p:cNvPr>
          <p:cNvSpPr txBox="1"/>
          <p:nvPr/>
        </p:nvSpPr>
        <p:spPr>
          <a:xfrm>
            <a:off x="2283288" y="3164667"/>
            <a:ext cx="553482" cy="372381"/>
          </a:xfrm>
          <a:prstGeom prst="rect">
            <a:avLst/>
          </a:prstGeom>
          <a:solidFill>
            <a:srgbClr val="FFFFFF"/>
          </a:solidFill>
        </p:spPr>
        <p:txBody>
          <a:bodyPr wrap="square" lIns="0" tIns="0" rIns="0" bIns="0" rtlCol="0">
            <a:noAutofit/>
          </a:bodyPr>
          <a:lstStyle/>
          <a:p>
            <a:pPr marL="0" marR="0" lvl="0" indent="0" defTabSz="913452" eaLnBrk="1" fontAlgn="auto" latinLnBrk="0" hangingPunct="1">
              <a:lnSpc>
                <a:spcPct val="100000"/>
              </a:lnSpc>
              <a:spcBef>
                <a:spcPts val="0"/>
              </a:spcBef>
              <a:spcAft>
                <a:spcPts val="0"/>
              </a:spcAft>
              <a:buClr>
                <a:srgbClr val="005073"/>
              </a:buClr>
              <a:buSzPct val="100000"/>
              <a:buFontTx/>
              <a:buNone/>
              <a:tabLst/>
              <a:defRPr/>
            </a:pPr>
            <a:r>
              <a:rPr kumimoji="0" lang="en-US" sz="750" b="0" i="0" u="none" strike="noStrike" kern="0" cap="none" spc="0" normalizeH="0" baseline="0" noProof="0" dirty="0">
                <a:ln>
                  <a:noFill/>
                </a:ln>
                <a:solidFill>
                  <a:srgbClr val="2F446B"/>
                </a:solidFill>
                <a:effectLst/>
                <a:uLnTx/>
                <a:uFillTx/>
                <a:latin typeface="CiscoSansTT ExtraLight" panose="020B0303020201020303" pitchFamily="34" charset="0"/>
                <a:cs typeface="CiscoSansTT ExtraLight" panose="020B0303020201020303" pitchFamily="34" charset="0"/>
              </a:rPr>
              <a:t>Response Action Catalog</a:t>
            </a:r>
          </a:p>
        </p:txBody>
      </p:sp>
      <p:pic>
        <p:nvPicPr>
          <p:cNvPr id="573" name="Picture 572" descr="Icon&#10;&#10;Description automatically generated">
            <a:extLst>
              <a:ext uri="{FF2B5EF4-FFF2-40B4-BE49-F238E27FC236}">
                <a16:creationId xmlns:a16="http://schemas.microsoft.com/office/drawing/2014/main" id="{59A05143-7671-1B32-C128-85AA69C942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2458" y="1983322"/>
            <a:ext cx="296076" cy="296076"/>
          </a:xfrm>
          <a:prstGeom prst="rect">
            <a:avLst/>
          </a:prstGeom>
        </p:spPr>
      </p:pic>
      <p:pic>
        <p:nvPicPr>
          <p:cNvPr id="574" name="Picture 573" descr="Icon&#10;&#10;Description automatically generated">
            <a:extLst>
              <a:ext uri="{FF2B5EF4-FFF2-40B4-BE49-F238E27FC236}">
                <a16:creationId xmlns:a16="http://schemas.microsoft.com/office/drawing/2014/main" id="{3279B055-90CD-529B-3973-3705F2D58D3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54127" y="1640215"/>
            <a:ext cx="352942" cy="352942"/>
          </a:xfrm>
          <a:prstGeom prst="rect">
            <a:avLst/>
          </a:prstGeom>
        </p:spPr>
      </p:pic>
      <p:pic>
        <p:nvPicPr>
          <p:cNvPr id="575" name="Picture 574" descr="Icon&#10;&#10;Description automatically generated">
            <a:extLst>
              <a:ext uri="{FF2B5EF4-FFF2-40B4-BE49-F238E27FC236}">
                <a16:creationId xmlns:a16="http://schemas.microsoft.com/office/drawing/2014/main" id="{FF4212B5-0363-F094-DA0E-AFD6A8BAAFE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843063" y="2300579"/>
            <a:ext cx="314396" cy="314396"/>
          </a:xfrm>
          <a:prstGeom prst="rect">
            <a:avLst/>
          </a:prstGeom>
        </p:spPr>
      </p:pic>
      <p:pic>
        <p:nvPicPr>
          <p:cNvPr id="576" name="Picture 575" descr="Icon&#10;&#10;Description automatically generated">
            <a:extLst>
              <a:ext uri="{FF2B5EF4-FFF2-40B4-BE49-F238E27FC236}">
                <a16:creationId xmlns:a16="http://schemas.microsoft.com/office/drawing/2014/main" id="{213E34ED-4B41-E7F3-742B-53EB96738D4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90640" y="3012489"/>
            <a:ext cx="349427" cy="349427"/>
          </a:xfrm>
          <a:prstGeom prst="rect">
            <a:avLst/>
          </a:prstGeom>
        </p:spPr>
      </p:pic>
      <p:pic>
        <p:nvPicPr>
          <p:cNvPr id="577" name="Picture 576" descr="Icon&#10;&#10;Description automatically generated">
            <a:extLst>
              <a:ext uri="{FF2B5EF4-FFF2-40B4-BE49-F238E27FC236}">
                <a16:creationId xmlns:a16="http://schemas.microsoft.com/office/drawing/2014/main" id="{F5EFAD71-74E9-86AB-5F45-2336FA23499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97035" y="2492667"/>
            <a:ext cx="296076" cy="296076"/>
          </a:xfrm>
          <a:prstGeom prst="rect">
            <a:avLst/>
          </a:prstGeom>
        </p:spPr>
      </p:pic>
      <p:pic>
        <p:nvPicPr>
          <p:cNvPr id="578" name="Picture 577" descr="Icon&#10;&#10;Description automatically generated">
            <a:extLst>
              <a:ext uri="{FF2B5EF4-FFF2-40B4-BE49-F238E27FC236}">
                <a16:creationId xmlns:a16="http://schemas.microsoft.com/office/drawing/2014/main" id="{051C9CCA-CE27-C535-BA65-C401FA55275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12021" y="1949901"/>
            <a:ext cx="352942" cy="352942"/>
          </a:xfrm>
          <a:prstGeom prst="rect">
            <a:avLst/>
          </a:prstGeom>
        </p:spPr>
      </p:pic>
      <p:pic>
        <p:nvPicPr>
          <p:cNvPr id="579" name="Graphic 578">
            <a:extLst>
              <a:ext uri="{FF2B5EF4-FFF2-40B4-BE49-F238E27FC236}">
                <a16:creationId xmlns:a16="http://schemas.microsoft.com/office/drawing/2014/main" id="{04B1623D-7AED-662E-9087-E7132BA3208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28818" y="3391955"/>
            <a:ext cx="704646" cy="704646"/>
          </a:xfrm>
          <a:prstGeom prst="rect">
            <a:avLst/>
          </a:prstGeom>
        </p:spPr>
      </p:pic>
      <p:pic>
        <p:nvPicPr>
          <p:cNvPr id="580" name="Graphic 579">
            <a:extLst>
              <a:ext uri="{FF2B5EF4-FFF2-40B4-BE49-F238E27FC236}">
                <a16:creationId xmlns:a16="http://schemas.microsoft.com/office/drawing/2014/main" id="{4702440F-97E9-D7C8-09D0-67589EA2D42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295789" y="3415622"/>
            <a:ext cx="657311" cy="657311"/>
          </a:xfrm>
          <a:prstGeom prst="rect">
            <a:avLst/>
          </a:prstGeom>
        </p:spPr>
      </p:pic>
      <p:pic>
        <p:nvPicPr>
          <p:cNvPr id="581" name="Graphic 580">
            <a:extLst>
              <a:ext uri="{FF2B5EF4-FFF2-40B4-BE49-F238E27FC236}">
                <a16:creationId xmlns:a16="http://schemas.microsoft.com/office/drawing/2014/main" id="{7FE18E91-427B-0A8F-1E20-E0C6E60E14EA}"/>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395855" y="3375506"/>
            <a:ext cx="737544" cy="737544"/>
          </a:xfrm>
          <a:prstGeom prst="rect">
            <a:avLst/>
          </a:prstGeom>
        </p:spPr>
      </p:pic>
      <p:sp>
        <p:nvSpPr>
          <p:cNvPr id="582" name="TextBox 581">
            <a:extLst>
              <a:ext uri="{FF2B5EF4-FFF2-40B4-BE49-F238E27FC236}">
                <a16:creationId xmlns:a16="http://schemas.microsoft.com/office/drawing/2014/main" id="{C4629FBF-B010-0699-3B0E-C05EA90FB0B4}"/>
              </a:ext>
            </a:extLst>
          </p:cNvPr>
          <p:cNvSpPr txBox="1"/>
          <p:nvPr/>
        </p:nvSpPr>
        <p:spPr>
          <a:xfrm>
            <a:off x="5765694" y="4746779"/>
            <a:ext cx="2630408" cy="230832"/>
          </a:xfrm>
          <a:prstGeom prst="rect">
            <a:avLst/>
          </a:prstGeom>
          <a:noFill/>
        </p:spPr>
        <p:txBody>
          <a:bodyPr wrap="square" rtlCol="0">
            <a:spAutoFit/>
          </a:bodyPr>
          <a:lstStyle/>
          <a:p>
            <a:pPr algn="r" defTabSz="685783" fontAlgn="auto">
              <a:spcBef>
                <a:spcPts val="0"/>
              </a:spcBef>
              <a:spcAft>
                <a:spcPts val="0"/>
              </a:spcAft>
              <a:defRPr/>
            </a:pPr>
            <a:r>
              <a:rPr lang="en-US" sz="900" dirty="0">
                <a:solidFill>
                  <a:schemeClr val="accent6"/>
                </a:solidFill>
                <a:latin typeface="CiscoSansTT ExtraLight" panose="020B0303020201020303" pitchFamily="34" charset="0"/>
                <a:cs typeface="CiscoSansTT ExtraLight" panose="020B0303020201020303" pitchFamily="34" charset="0"/>
              </a:rPr>
              <a:t>*Optional </a:t>
            </a:r>
          </a:p>
        </p:txBody>
      </p:sp>
    </p:spTree>
    <p:extLst>
      <p:ext uri="{BB962C8B-B14F-4D97-AF65-F5344CB8AC3E}">
        <p14:creationId xmlns:p14="http://schemas.microsoft.com/office/powerpoint/2010/main" val="3296312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642408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6B31-BB45-9D26-F18D-D1D92659B5E7}"/>
              </a:ext>
            </a:extLst>
          </p:cNvPr>
          <p:cNvSpPr>
            <a:spLocks noGrp="1"/>
          </p:cNvSpPr>
          <p:nvPr>
            <p:ph type="title"/>
          </p:nvPr>
        </p:nvSpPr>
        <p:spPr/>
        <p:txBody>
          <a:bodyPr/>
          <a:lstStyle/>
          <a:p>
            <a:r>
              <a:rPr lang="en-US" dirty="0"/>
              <a:t>To summarize..</a:t>
            </a:r>
            <a:endParaRPr lang="en-US"/>
          </a:p>
        </p:txBody>
      </p:sp>
      <p:sp>
        <p:nvSpPr>
          <p:cNvPr id="3" name="Content Placeholder 2">
            <a:extLst>
              <a:ext uri="{FF2B5EF4-FFF2-40B4-BE49-F238E27FC236}">
                <a16:creationId xmlns:a16="http://schemas.microsoft.com/office/drawing/2014/main" id="{269AB40B-759F-53B9-2313-4C19C2F7444B}"/>
              </a:ext>
            </a:extLst>
          </p:cNvPr>
          <p:cNvSpPr>
            <a:spLocks noGrp="1"/>
          </p:cNvSpPr>
          <p:nvPr>
            <p:ph sz="quarter" idx="11"/>
          </p:nvPr>
        </p:nvSpPr>
        <p:spPr>
          <a:xfrm>
            <a:off x="443997" y="991387"/>
            <a:ext cx="8257032" cy="3602736"/>
          </a:xfrm>
        </p:spPr>
        <p:txBody>
          <a:bodyPr/>
          <a:lstStyle/>
          <a:p>
            <a:r>
              <a:rPr lang="en-US" sz="1800" spc="-30" dirty="0"/>
              <a:t>To address the threats of tomorrow, we need to change how we look at detection &amp; response today</a:t>
            </a:r>
          </a:p>
          <a:p>
            <a:pPr lvl="1"/>
            <a:r>
              <a:rPr lang="en-US" sz="1600" dirty="0"/>
              <a:t>Cisco XDR </a:t>
            </a:r>
            <a:r>
              <a:rPr lang="en-US" sz="1600" dirty="0">
                <a:solidFill>
                  <a:schemeClr val="accent2"/>
                </a:solidFill>
              </a:rPr>
              <a:t>simplifies security operations</a:t>
            </a:r>
            <a:r>
              <a:rPr lang="en-US" sz="1600" dirty="0"/>
              <a:t>, </a:t>
            </a:r>
            <a:r>
              <a:rPr lang="en-US" sz="1600" dirty="0">
                <a:solidFill>
                  <a:schemeClr val="accent5"/>
                </a:solidFill>
              </a:rPr>
              <a:t>speeds up investigations </a:t>
            </a:r>
            <a:r>
              <a:rPr lang="en-US" sz="1600" dirty="0"/>
              <a:t>and </a:t>
            </a:r>
            <a:r>
              <a:rPr lang="en-US" sz="1600" dirty="0">
                <a:solidFill>
                  <a:schemeClr val="accent1"/>
                </a:solidFill>
              </a:rPr>
              <a:t>accelerates response</a:t>
            </a:r>
          </a:p>
          <a:p>
            <a:pPr lvl="1"/>
            <a:r>
              <a:rPr lang="en-US" sz="1600" dirty="0"/>
              <a:t>XDR Automate is a flexible &amp; powerful no-to-low code platform to orchestrate how your organization investigates &amp; responds to threats</a:t>
            </a:r>
          </a:p>
          <a:p>
            <a:r>
              <a:rPr lang="en-US" sz="1800" dirty="0"/>
              <a:t>Cisco Managed Detection &amp; Response (MDR) provides the capabilities of </a:t>
            </a:r>
            <a:r>
              <a:rPr lang="en-US" sz="1800" dirty="0">
                <a:solidFill>
                  <a:schemeClr val="accent1"/>
                </a:solidFill>
              </a:rPr>
              <a:t>Cisco XDR as a managed service </a:t>
            </a:r>
            <a:r>
              <a:rPr lang="en-US" sz="1800" dirty="0"/>
              <a:t>with packaged automated response actions</a:t>
            </a:r>
          </a:p>
          <a:p>
            <a:r>
              <a:rPr lang="en-US" sz="1800" dirty="0"/>
              <a:t>Cisco CX Automation delivers </a:t>
            </a:r>
            <a:r>
              <a:rPr lang="en-US" sz="1800" dirty="0">
                <a:solidFill>
                  <a:schemeClr val="accent2"/>
                </a:solidFill>
              </a:rPr>
              <a:t>services as code </a:t>
            </a:r>
            <a:r>
              <a:rPr lang="en-US" sz="1800" dirty="0"/>
              <a:t>to help you implement a full DevOps motion across Cisco architectures and solutions</a:t>
            </a:r>
          </a:p>
        </p:txBody>
      </p:sp>
      <p:sp>
        <p:nvSpPr>
          <p:cNvPr id="5" name="Slide Number Placeholder 4">
            <a:extLst>
              <a:ext uri="{FF2B5EF4-FFF2-40B4-BE49-F238E27FC236}">
                <a16:creationId xmlns:a16="http://schemas.microsoft.com/office/drawing/2014/main" id="{A8A8B144-99C7-E09F-F083-4A69B172773C}"/>
              </a:ext>
            </a:extLst>
          </p:cNvPr>
          <p:cNvSpPr>
            <a:spLocks noGrp="1"/>
          </p:cNvSpPr>
          <p:nvPr>
            <p:ph type="sldNum" sz="quarter" idx="4"/>
          </p:nvPr>
        </p:nvSpPr>
        <p:spPr/>
        <p:txBody>
          <a:bodyPr/>
          <a:lstStyle/>
          <a:p>
            <a:fld id="{96A97DD0-5BE7-4856-A2A9-C42C6688E607}" type="slidenum">
              <a:rPr lang="en-US" smtClean="0"/>
              <a:pPr/>
              <a:t>27</a:t>
            </a:fld>
            <a:endParaRPr lang="en-US" dirty="0"/>
          </a:p>
        </p:txBody>
      </p:sp>
      <p:sp>
        <p:nvSpPr>
          <p:cNvPr id="6" name="Footer Placeholder 5">
            <a:extLst>
              <a:ext uri="{FF2B5EF4-FFF2-40B4-BE49-F238E27FC236}">
                <a16:creationId xmlns:a16="http://schemas.microsoft.com/office/drawing/2014/main" id="{BDE31082-4332-B7EB-42DD-FB54622ACDE8}"/>
              </a:ext>
            </a:extLst>
          </p:cNvPr>
          <p:cNvSpPr>
            <a:spLocks noGrp="1"/>
          </p:cNvSpPr>
          <p:nvPr>
            <p:ph type="ftr" sz="quarter" idx="3"/>
          </p:nvPr>
        </p:nvSpPr>
        <p:spPr/>
        <p:txBody>
          <a:bodyPr/>
          <a:lstStyle/>
          <a:p>
            <a:pPr defTabSz="610744"/>
            <a:r>
              <a:rPr lang="en-US"/>
              <a:t>BRKATO-1557</a:t>
            </a:r>
            <a:endParaRPr lang="en-US" dirty="0"/>
          </a:p>
        </p:txBody>
      </p:sp>
    </p:spTree>
    <p:extLst>
      <p:ext uri="{BB962C8B-B14F-4D97-AF65-F5344CB8AC3E}">
        <p14:creationId xmlns:p14="http://schemas.microsoft.com/office/powerpoint/2010/main" val="2306925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910CAB6-5D15-1840-A9BC-E8CB23B7FBF4}"/>
              </a:ext>
            </a:extLst>
          </p:cNvPr>
          <p:cNvSpPr>
            <a:spLocks noGrp="1"/>
          </p:cNvSpPr>
          <p:nvPr>
            <p:ph type="sldNum" sz="quarter" idx="4"/>
          </p:nvPr>
        </p:nvSpPr>
        <p:spPr/>
        <p:txBody>
          <a:bodyPr/>
          <a:lstStyle/>
          <a:p>
            <a:pPr defTabSz="457189">
              <a:defRPr/>
            </a:pPr>
            <a:fld id="{96A97DD0-5BE7-4856-A2A9-C42C6688E607}" type="slidenum">
              <a:rPr lang="en-US">
                <a:solidFill>
                  <a:srgbClr val="FFFFFF"/>
                </a:solidFill>
                <a:latin typeface="CiscoSansTT Light"/>
              </a:rPr>
              <a:pPr defTabSz="457189">
                <a:defRPr/>
              </a:pPr>
              <a:t>28</a:t>
            </a:fld>
            <a:endParaRPr lang="en-US">
              <a:solidFill>
                <a:srgbClr val="FFFFFF"/>
              </a:solidFill>
              <a:latin typeface="CiscoSansTT Light"/>
            </a:endParaRPr>
          </a:p>
        </p:txBody>
      </p:sp>
      <p:sp>
        <p:nvSpPr>
          <p:cNvPr id="10" name="Text Placeholder 3">
            <a:extLst>
              <a:ext uri="{FF2B5EF4-FFF2-40B4-BE49-F238E27FC236}">
                <a16:creationId xmlns:a16="http://schemas.microsoft.com/office/drawing/2014/main" id="{6980207B-2F3D-D995-CA04-2BC15CFAC2F8}"/>
              </a:ext>
            </a:extLst>
          </p:cNvPr>
          <p:cNvSpPr txBox="1">
            <a:spLocks/>
          </p:cNvSpPr>
          <p:nvPr/>
        </p:nvSpPr>
        <p:spPr>
          <a:xfrm>
            <a:off x="441590" y="838516"/>
            <a:ext cx="8337768" cy="375889"/>
          </a:xfrm>
          <a:prstGeom prst="rect">
            <a:avLst/>
          </a:prstGeom>
        </p:spPr>
        <p:txBody>
          <a:bodyPr/>
          <a:lstStyle>
            <a:lvl1pPr marL="0" indent="0" algn="l" defTabSz="912261" rtl="0" eaLnBrk="1" fontAlgn="base" hangingPunct="1">
              <a:lnSpc>
                <a:spcPct val="95000"/>
              </a:lnSpc>
              <a:spcBef>
                <a:spcPts val="1433"/>
              </a:spcBef>
              <a:spcAft>
                <a:spcPct val="0"/>
              </a:spcAft>
              <a:buClr>
                <a:schemeClr val="tx2"/>
              </a:buClr>
              <a:buSzPct val="90000"/>
              <a:buFont typeface="Arial" charset="0"/>
              <a:buNone/>
              <a:defRPr lang="en-US" sz="2133" kern="1200">
                <a:solidFill>
                  <a:schemeClr val="tx1"/>
                </a:solidFill>
                <a:latin typeface="+mn-lt"/>
                <a:ea typeface="ＭＳ Ｐゴシック" charset="0"/>
                <a:cs typeface="CiscoSans"/>
              </a:defRPr>
            </a:lvl1pPr>
            <a:lvl2pPr marL="190495" indent="0" algn="l" defTabSz="912261" rtl="0" eaLnBrk="1" fontAlgn="base" hangingPunct="1">
              <a:lnSpc>
                <a:spcPct val="95000"/>
              </a:lnSpc>
              <a:spcBef>
                <a:spcPts val="800"/>
              </a:spcBef>
              <a:spcAft>
                <a:spcPct val="0"/>
              </a:spcAft>
              <a:buClr>
                <a:schemeClr val="tx2"/>
              </a:buClr>
              <a:buFont typeface="Arial" charset="0"/>
              <a:buNone/>
              <a:defRPr lang="en-US" sz="1867" kern="1200">
                <a:solidFill>
                  <a:schemeClr val="tx1"/>
                </a:solidFill>
                <a:latin typeface="+mn-lt"/>
                <a:ea typeface="ＭＳ Ｐゴシック" charset="0"/>
                <a:cs typeface="CiscoSans"/>
              </a:defRPr>
            </a:lvl2pPr>
            <a:lvl3pPr marL="349241" indent="0" algn="l" defTabSz="912261" rtl="0" eaLnBrk="1" fontAlgn="base" hangingPunct="1">
              <a:lnSpc>
                <a:spcPct val="95000"/>
              </a:lnSpc>
              <a:spcBef>
                <a:spcPts val="833"/>
              </a:spcBef>
              <a:spcAft>
                <a:spcPct val="0"/>
              </a:spcAft>
              <a:buFont typeface="Arial" charset="0"/>
              <a:buNone/>
              <a:defRPr lang="en-US" sz="1600" kern="1200">
                <a:solidFill>
                  <a:schemeClr val="tx1"/>
                </a:solidFill>
                <a:latin typeface="+mn-lt"/>
                <a:ea typeface="ＭＳ Ｐゴシック" charset="0"/>
                <a:cs typeface="CiscoSans"/>
              </a:defRPr>
            </a:lvl3pPr>
            <a:lvl4pPr marL="444489" indent="0" algn="l" defTabSz="912261"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4pPr>
            <a:lvl5pPr marL="539736" indent="0" algn="l" defTabSz="912261"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3546">
              <a:spcBef>
                <a:spcPts val="1074"/>
              </a:spcBef>
              <a:buClr>
                <a:srgbClr val="00BCEB"/>
              </a:buClr>
              <a:defRPr/>
            </a:pPr>
            <a:endParaRPr lang="en-US" sz="1599">
              <a:solidFill>
                <a:srgbClr val="FFFFFF"/>
              </a:solidFill>
              <a:latin typeface="CiscoSansTT ExtraLight"/>
            </a:endParaRPr>
          </a:p>
        </p:txBody>
      </p:sp>
      <p:sp>
        <p:nvSpPr>
          <p:cNvPr id="11" name="Text Placeholder 1">
            <a:extLst>
              <a:ext uri="{FF2B5EF4-FFF2-40B4-BE49-F238E27FC236}">
                <a16:creationId xmlns:a16="http://schemas.microsoft.com/office/drawing/2014/main" id="{B2237979-2534-9180-0B2B-637573CADF98}"/>
              </a:ext>
            </a:extLst>
          </p:cNvPr>
          <p:cNvSpPr txBox="1">
            <a:spLocks/>
          </p:cNvSpPr>
          <p:nvPr/>
        </p:nvSpPr>
        <p:spPr>
          <a:xfrm>
            <a:off x="232989" y="2059673"/>
            <a:ext cx="968706" cy="279991"/>
          </a:xfrm>
          <a:prstGeom prst="rect">
            <a:avLst/>
          </a:prstGeom>
        </p:spPr>
        <p:txBody>
          <a:bodyPr lIns="68502" tIns="34251" rIns="68502" bIns="34251" anchor="ctr">
            <a:noAutofit/>
          </a:bodyPr>
          <a:lstStyle>
            <a:lvl1pPr marL="304792" indent="-228594" algn="l" defTabSz="912261" rtl="0" eaLnBrk="1" fontAlgn="base" hangingPunct="1">
              <a:lnSpc>
                <a:spcPct val="95000"/>
              </a:lnSpc>
              <a:spcBef>
                <a:spcPts val="1480"/>
              </a:spcBef>
              <a:spcAft>
                <a:spcPct val="0"/>
              </a:spcAft>
              <a:buClr>
                <a:schemeClr val="tx1"/>
              </a:buClr>
              <a:buSzPct val="80000"/>
              <a:buFont typeface="Arial"/>
              <a:buChar char="•"/>
              <a:defRPr lang="en-US" sz="2667" b="0" i="0" kern="1200">
                <a:solidFill>
                  <a:schemeClr val="tx1"/>
                </a:solidFill>
                <a:latin typeface="+mn-lt"/>
                <a:ea typeface="CiscoSansTT Thin" charset="0"/>
                <a:cs typeface="CiscoSansTT Thin" charset="0"/>
              </a:defRPr>
            </a:lvl1pPr>
            <a:lvl2pPr marL="609585" indent="-220128" algn="l" defTabSz="912261" rtl="0" eaLnBrk="1" fontAlgn="base" hangingPunct="1">
              <a:lnSpc>
                <a:spcPct val="95000"/>
              </a:lnSpc>
              <a:spcBef>
                <a:spcPts val="600"/>
              </a:spcBef>
              <a:spcAft>
                <a:spcPct val="0"/>
              </a:spcAft>
              <a:buClr>
                <a:schemeClr val="tx1"/>
              </a:buClr>
              <a:buSzPct val="80000"/>
              <a:buFont typeface="System Font Regular"/>
              <a:buChar char="-"/>
              <a:defRPr lang="en-US" sz="2400" b="0" i="0" kern="1200">
                <a:solidFill>
                  <a:schemeClr val="tx1"/>
                </a:solidFill>
                <a:latin typeface="+mn-lt"/>
                <a:ea typeface="CiscoSansTT Thin" charset="0"/>
                <a:cs typeface="CiscoSansTT Thin" charset="0"/>
              </a:defRPr>
            </a:lvl2pPr>
            <a:lvl3pPr marL="914377" indent="-146047" algn="l" defTabSz="912261" rtl="0" eaLnBrk="1" fontAlgn="base" hangingPunct="1">
              <a:lnSpc>
                <a:spcPct val="95000"/>
              </a:lnSpc>
              <a:spcBef>
                <a:spcPts val="833"/>
              </a:spcBef>
              <a:spcAft>
                <a:spcPct val="0"/>
              </a:spcAft>
              <a:buClr>
                <a:schemeClr val="tx1"/>
              </a:buClr>
              <a:buSzPct val="80000"/>
              <a:buFont typeface="Wingdings" pitchFamily="2" charset="2"/>
              <a:buChar char="§"/>
              <a:defRPr lang="en-US" sz="2133" b="0" i="0" kern="1200">
                <a:solidFill>
                  <a:schemeClr val="tx1"/>
                </a:solidFill>
                <a:latin typeface="+mn-lt"/>
                <a:ea typeface="CiscoSansTT Thin" charset="0"/>
                <a:cs typeface="CiscoSansTT Thin" charset="0"/>
              </a:defRPr>
            </a:lvl3pPr>
            <a:lvl4pPr marL="1214683" indent="-228548" algn="l" defTabSz="912261" rtl="0" eaLnBrk="1" fontAlgn="base" hangingPunct="1">
              <a:lnSpc>
                <a:spcPct val="95000"/>
              </a:lnSpc>
              <a:spcBef>
                <a:spcPts val="833"/>
              </a:spcBef>
              <a:spcAft>
                <a:spcPct val="0"/>
              </a:spcAft>
              <a:buClr>
                <a:schemeClr val="tx1"/>
              </a:buClr>
              <a:buSzPct val="80000"/>
              <a:buFont typeface="Arial"/>
              <a:buChar char="•"/>
              <a:defRPr lang="en-US" sz="1867" b="0" i="0" kern="1200">
                <a:solidFill>
                  <a:schemeClr val="tx1"/>
                </a:solidFill>
                <a:latin typeface="+mn-lt"/>
                <a:ea typeface="CiscoSansTT Thin" charset="0"/>
                <a:cs typeface="CiscoSansTT Thin" charset="0"/>
              </a:defRPr>
            </a:lvl4pPr>
            <a:lvl5pPr marL="1443231" indent="-224314" algn="l" defTabSz="912261" rtl="0" eaLnBrk="1" fontAlgn="base" hangingPunct="1">
              <a:lnSpc>
                <a:spcPct val="95000"/>
              </a:lnSpc>
              <a:spcBef>
                <a:spcPts val="833"/>
              </a:spcBef>
              <a:spcAft>
                <a:spcPct val="0"/>
              </a:spcAft>
              <a:buClr>
                <a:schemeClr val="tx1"/>
              </a:buClr>
              <a:buSzPct val="80000"/>
              <a:buFont typeface="Arial"/>
              <a:buChar char="•"/>
              <a:defRPr lang="en-US" sz="1600" b="0" i="0" kern="1200">
                <a:solidFill>
                  <a:schemeClr val="tx1"/>
                </a:solidFill>
                <a:latin typeface="+mn-lt"/>
                <a:ea typeface="CiscoSansTT Thin" charset="0"/>
                <a:cs typeface="CiscoSansTT Thin" charset="0"/>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097" indent="0" algn="ctr" defTabSz="683546">
              <a:spcBef>
                <a:spcPts val="3597"/>
              </a:spcBef>
              <a:buClr>
                <a:srgbClr val="FFFFFF"/>
              </a:buClr>
              <a:buNone/>
              <a:defRPr/>
            </a:pPr>
            <a:r>
              <a:rPr lang="en-US" sz="1599">
                <a:solidFill>
                  <a:srgbClr val="FFFFFF"/>
                </a:solidFill>
                <a:latin typeface="CiscoSansTT Light"/>
                <a:cs typeface="CiscoSansTT ExtraLight" panose="020B0303020201020303" pitchFamily="34" charset="0"/>
              </a:rPr>
              <a:t>VISIT:</a:t>
            </a:r>
          </a:p>
        </p:txBody>
      </p:sp>
      <p:pic>
        <p:nvPicPr>
          <p:cNvPr id="12" name="Picture 11" descr="Qr code&#10;&#10;Description automatically generated">
            <a:extLst>
              <a:ext uri="{FF2B5EF4-FFF2-40B4-BE49-F238E27FC236}">
                <a16:creationId xmlns:a16="http://schemas.microsoft.com/office/drawing/2014/main" id="{2A301ADC-4ADE-35A8-CB82-71CF6201C43F}"/>
              </a:ext>
            </a:extLst>
          </p:cNvPr>
          <p:cNvPicPr>
            <a:picLocks noChangeAspect="1"/>
          </p:cNvPicPr>
          <p:nvPr/>
        </p:nvPicPr>
        <p:blipFill>
          <a:blip r:embed="rId3"/>
          <a:stretch>
            <a:fillRect/>
          </a:stretch>
        </p:blipFill>
        <p:spPr>
          <a:xfrm>
            <a:off x="1231920" y="2116194"/>
            <a:ext cx="1965984" cy="19659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1">
            <a:extLst>
              <a:ext uri="{FF2B5EF4-FFF2-40B4-BE49-F238E27FC236}">
                <a16:creationId xmlns:a16="http://schemas.microsoft.com/office/drawing/2014/main" id="{1C179F8C-73C9-5436-9DA4-FEBC9DF5E99D}"/>
              </a:ext>
            </a:extLst>
          </p:cNvPr>
          <p:cNvGrpSpPr/>
          <p:nvPr/>
        </p:nvGrpSpPr>
        <p:grpSpPr>
          <a:xfrm>
            <a:off x="3626599" y="1872552"/>
            <a:ext cx="596053" cy="606503"/>
            <a:chOff x="4707701" y="2333299"/>
            <a:chExt cx="794737" cy="808670"/>
          </a:xfrm>
        </p:grpSpPr>
        <p:sp>
          <p:nvSpPr>
            <p:cNvPr id="15" name="Oval 14">
              <a:extLst>
                <a:ext uri="{FF2B5EF4-FFF2-40B4-BE49-F238E27FC236}">
                  <a16:creationId xmlns:a16="http://schemas.microsoft.com/office/drawing/2014/main" id="{3376F62E-23A7-91B2-9A4C-0F2B9E9523AC}"/>
                </a:ext>
              </a:extLst>
            </p:cNvPr>
            <p:cNvSpPr/>
            <p:nvPr/>
          </p:nvSpPr>
          <p:spPr>
            <a:xfrm>
              <a:off x="4707701" y="2333299"/>
              <a:ext cx="794737" cy="808670"/>
            </a:xfrm>
            <a:prstGeom prst="ellipse">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0D274D"/>
                </a:solidFill>
                <a:latin typeface="CiscoSansTT Light"/>
              </a:endParaRPr>
            </a:p>
          </p:txBody>
        </p:sp>
        <p:sp>
          <p:nvSpPr>
            <p:cNvPr id="16" name="TextBox 15">
              <a:extLst>
                <a:ext uri="{FF2B5EF4-FFF2-40B4-BE49-F238E27FC236}">
                  <a16:creationId xmlns:a16="http://schemas.microsoft.com/office/drawing/2014/main" id="{4B445E28-C824-9BB1-62B8-901237CE1E29}"/>
                </a:ext>
              </a:extLst>
            </p:cNvPr>
            <p:cNvSpPr txBox="1"/>
            <p:nvPr/>
          </p:nvSpPr>
          <p:spPr>
            <a:xfrm>
              <a:off x="4869268" y="2404242"/>
              <a:ext cx="532624" cy="697626"/>
            </a:xfrm>
            <a:prstGeom prst="rect">
              <a:avLst/>
            </a:prstGeom>
            <a:noFill/>
          </p:spPr>
          <p:txBody>
            <a:bodyPr wrap="none" rtlCol="0">
              <a:spAutoFit/>
            </a:bodyPr>
            <a:lstStyle/>
            <a:p>
              <a:pPr defTabSz="457189">
                <a:defRPr/>
              </a:pPr>
              <a:r>
                <a:rPr lang="en-US" sz="2800">
                  <a:solidFill>
                    <a:srgbClr val="00BCEB"/>
                  </a:solidFill>
                  <a:latin typeface="CiscoSansTT ExtraLight" panose="020B0303020201020303" pitchFamily="34" charset="0"/>
                  <a:cs typeface="CiscoSansTT ExtraLight" panose="020B0303020201020303" pitchFamily="34" charset="0"/>
                </a:rPr>
                <a:t>1</a:t>
              </a:r>
            </a:p>
          </p:txBody>
        </p:sp>
      </p:grpSp>
      <p:grpSp>
        <p:nvGrpSpPr>
          <p:cNvPr id="3" name="Group 2">
            <a:extLst>
              <a:ext uri="{FF2B5EF4-FFF2-40B4-BE49-F238E27FC236}">
                <a16:creationId xmlns:a16="http://schemas.microsoft.com/office/drawing/2014/main" id="{45C7F13F-A8A3-8C22-454C-CA4F8E48EA37}"/>
              </a:ext>
            </a:extLst>
          </p:cNvPr>
          <p:cNvGrpSpPr/>
          <p:nvPr/>
        </p:nvGrpSpPr>
        <p:grpSpPr>
          <a:xfrm>
            <a:off x="3626599" y="3007076"/>
            <a:ext cx="596053" cy="606503"/>
            <a:chOff x="4707700" y="3694475"/>
            <a:chExt cx="794737" cy="808670"/>
          </a:xfrm>
        </p:grpSpPr>
        <p:sp>
          <p:nvSpPr>
            <p:cNvPr id="18" name="Oval 17">
              <a:extLst>
                <a:ext uri="{FF2B5EF4-FFF2-40B4-BE49-F238E27FC236}">
                  <a16:creationId xmlns:a16="http://schemas.microsoft.com/office/drawing/2014/main" id="{6E3BAE9E-3A23-DD81-FD7F-4A40BB944032}"/>
                </a:ext>
              </a:extLst>
            </p:cNvPr>
            <p:cNvSpPr/>
            <p:nvPr/>
          </p:nvSpPr>
          <p:spPr>
            <a:xfrm>
              <a:off x="4707700" y="3694475"/>
              <a:ext cx="794737" cy="808670"/>
            </a:xfrm>
            <a:prstGeom prst="ellipse">
              <a:avLst/>
            </a:prstGeom>
            <a:noFill/>
            <a:ln w="127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0D274D"/>
                </a:solidFill>
                <a:latin typeface="CiscoSansTT Light"/>
              </a:endParaRPr>
            </a:p>
          </p:txBody>
        </p:sp>
        <p:sp>
          <p:nvSpPr>
            <p:cNvPr id="19" name="TextBox 18">
              <a:extLst>
                <a:ext uri="{FF2B5EF4-FFF2-40B4-BE49-F238E27FC236}">
                  <a16:creationId xmlns:a16="http://schemas.microsoft.com/office/drawing/2014/main" id="{CCD3FEB1-4025-CE2E-352E-66A9D8A47E5F}"/>
                </a:ext>
              </a:extLst>
            </p:cNvPr>
            <p:cNvSpPr txBox="1"/>
            <p:nvPr/>
          </p:nvSpPr>
          <p:spPr>
            <a:xfrm>
              <a:off x="4869267" y="3765418"/>
              <a:ext cx="532624" cy="697626"/>
            </a:xfrm>
            <a:prstGeom prst="rect">
              <a:avLst/>
            </a:prstGeom>
            <a:noFill/>
          </p:spPr>
          <p:txBody>
            <a:bodyPr wrap="none" rtlCol="0">
              <a:spAutoFit/>
            </a:bodyPr>
            <a:lstStyle/>
            <a:p>
              <a:pPr defTabSz="457189">
                <a:defRPr/>
              </a:pPr>
              <a:r>
                <a:rPr lang="en-US" sz="2800">
                  <a:solidFill>
                    <a:srgbClr val="74BF4B"/>
                  </a:solidFill>
                  <a:latin typeface="CiscoSansTT ExtraLight" panose="020B0303020201020303" pitchFamily="34" charset="0"/>
                  <a:cs typeface="CiscoSansTT ExtraLight" panose="020B0303020201020303" pitchFamily="34" charset="0"/>
                </a:rPr>
                <a:t>2</a:t>
              </a:r>
            </a:p>
          </p:txBody>
        </p:sp>
      </p:grpSp>
      <p:sp>
        <p:nvSpPr>
          <p:cNvPr id="23" name="TextBox 22">
            <a:extLst>
              <a:ext uri="{FF2B5EF4-FFF2-40B4-BE49-F238E27FC236}">
                <a16:creationId xmlns:a16="http://schemas.microsoft.com/office/drawing/2014/main" id="{7DCACCAD-EECE-F7E7-B706-8305796EA88D}"/>
              </a:ext>
            </a:extLst>
          </p:cNvPr>
          <p:cNvSpPr txBox="1"/>
          <p:nvPr/>
        </p:nvSpPr>
        <p:spPr>
          <a:xfrm>
            <a:off x="4317473" y="1725680"/>
            <a:ext cx="4412343" cy="923330"/>
          </a:xfrm>
          <a:prstGeom prst="rect">
            <a:avLst/>
          </a:prstGeom>
          <a:noFill/>
        </p:spPr>
        <p:txBody>
          <a:bodyPr wrap="square">
            <a:spAutoFit/>
          </a:bodyPr>
          <a:lstStyle/>
          <a:p>
            <a:pPr defTabSz="609555">
              <a:defRPr/>
            </a:pPr>
            <a:r>
              <a:rPr lang="en-US">
                <a:solidFill>
                  <a:srgbClr val="FFFFFF"/>
                </a:solidFill>
                <a:latin typeface="CiscoSansTT ExtraLight"/>
                <a:cs typeface="+mn-cs"/>
              </a:rPr>
              <a:t>Visit the </a:t>
            </a:r>
            <a:r>
              <a:rPr lang="en-US">
                <a:solidFill>
                  <a:srgbClr val="FFFFFF"/>
                </a:solidFill>
                <a:latin typeface="CiscoSansTT Medium" panose="020B0503020201020303" pitchFamily="34" charset="0"/>
                <a:cs typeface="CiscoSansTT Medium" panose="020B0503020201020303" pitchFamily="34" charset="0"/>
              </a:rPr>
              <a:t>Cisco Customer Experience </a:t>
            </a:r>
          </a:p>
          <a:p>
            <a:pPr defTabSz="609555">
              <a:defRPr/>
            </a:pPr>
            <a:r>
              <a:rPr lang="en-US">
                <a:solidFill>
                  <a:srgbClr val="FFFFFF"/>
                </a:solidFill>
                <a:latin typeface="CiscoSansTT Medium" panose="020B0503020201020303" pitchFamily="34" charset="0"/>
                <a:cs typeface="CiscoSansTT Medium" panose="020B0503020201020303" pitchFamily="34" charset="0"/>
              </a:rPr>
              <a:t>Booth (#3310) </a:t>
            </a:r>
            <a:r>
              <a:rPr lang="en-US">
                <a:solidFill>
                  <a:srgbClr val="FFFFFF"/>
                </a:solidFill>
                <a:latin typeface="CiscoSansTT ExtraLight"/>
                <a:cs typeface="+mn-cs"/>
              </a:rPr>
              <a:t>in the </a:t>
            </a:r>
            <a:r>
              <a:rPr lang="en-US" err="1">
                <a:solidFill>
                  <a:srgbClr val="FFFFFF"/>
                </a:solidFill>
                <a:latin typeface="CiscoSansTT ExtraLight"/>
                <a:cs typeface="+mn-cs"/>
              </a:rPr>
              <a:t>WoS</a:t>
            </a:r>
            <a:r>
              <a:rPr lang="en-US">
                <a:solidFill>
                  <a:srgbClr val="FFFFFF"/>
                </a:solidFill>
                <a:latin typeface="CiscoSansTT ExtraLight"/>
                <a:cs typeface="+mn-cs"/>
              </a:rPr>
              <a:t> for </a:t>
            </a:r>
          </a:p>
          <a:p>
            <a:pPr defTabSz="609555">
              <a:defRPr/>
            </a:pPr>
            <a:r>
              <a:rPr lang="en-US">
                <a:solidFill>
                  <a:srgbClr val="FFFFFF"/>
                </a:solidFill>
                <a:latin typeface="CiscoSansTT ExtraLight"/>
                <a:cs typeface="+mn-cs"/>
              </a:rPr>
              <a:t>Lightning Talks, Workshops, and Demos</a:t>
            </a:r>
          </a:p>
        </p:txBody>
      </p:sp>
      <p:sp>
        <p:nvSpPr>
          <p:cNvPr id="25" name="TextBox 24">
            <a:extLst>
              <a:ext uri="{FF2B5EF4-FFF2-40B4-BE49-F238E27FC236}">
                <a16:creationId xmlns:a16="http://schemas.microsoft.com/office/drawing/2014/main" id="{E2876F02-2C02-7627-61A3-D5054242B4E2}"/>
              </a:ext>
            </a:extLst>
          </p:cNvPr>
          <p:cNvSpPr txBox="1"/>
          <p:nvPr/>
        </p:nvSpPr>
        <p:spPr>
          <a:xfrm>
            <a:off x="4317473" y="3137204"/>
            <a:ext cx="3562780" cy="369332"/>
          </a:xfrm>
          <a:prstGeom prst="rect">
            <a:avLst/>
          </a:prstGeom>
          <a:noFill/>
        </p:spPr>
        <p:txBody>
          <a:bodyPr wrap="square">
            <a:spAutoFit/>
          </a:bodyPr>
          <a:lstStyle/>
          <a:p>
            <a:pPr defTabSz="609570">
              <a:defRPr/>
            </a:pPr>
            <a:r>
              <a:rPr lang="en-US">
                <a:solidFill>
                  <a:srgbClr val="FFFFFF"/>
                </a:solidFill>
                <a:latin typeface="CiscoSansTT ExtraLight"/>
                <a:cs typeface="+mn-cs"/>
              </a:rPr>
              <a:t>Visit </a:t>
            </a:r>
            <a:r>
              <a:rPr lang="en-US">
                <a:solidFill>
                  <a:srgbClr val="FFFFFF"/>
                </a:solidFill>
                <a:latin typeface="CiscoSansTT Medium" panose="020B0503020201020303" pitchFamily="34" charset="0"/>
                <a:cs typeface="CiscoSansTT Medium" panose="020B0503020201020303" pitchFamily="34" charset="0"/>
              </a:rPr>
              <a:t>CX at Cisco Live </a:t>
            </a:r>
            <a:r>
              <a:rPr lang="en-US">
                <a:solidFill>
                  <a:srgbClr val="FFFFFF"/>
                </a:solidFill>
                <a:latin typeface="CiscoSansTT ExtraLight"/>
                <a:cs typeface="+mn-cs"/>
              </a:rPr>
              <a:t>website</a:t>
            </a:r>
          </a:p>
        </p:txBody>
      </p:sp>
      <p:sp>
        <p:nvSpPr>
          <p:cNvPr id="26" name="Title 1">
            <a:extLst>
              <a:ext uri="{FF2B5EF4-FFF2-40B4-BE49-F238E27FC236}">
                <a16:creationId xmlns:a16="http://schemas.microsoft.com/office/drawing/2014/main" id="{57AB3CD3-FF8F-A578-CE4E-FDE12CAF2010}"/>
              </a:ext>
            </a:extLst>
          </p:cNvPr>
          <p:cNvSpPr txBox="1">
            <a:spLocks/>
          </p:cNvSpPr>
          <p:nvPr/>
        </p:nvSpPr>
        <p:spPr>
          <a:xfrm>
            <a:off x="376960" y="465924"/>
            <a:ext cx="8257032" cy="731520"/>
          </a:xfrm>
          <a:prstGeom prst="rect">
            <a:avLst/>
          </a:prstGeom>
        </p:spPr>
        <p:txBody>
          <a:bodyPr vert="horz" lIns="91440" tIns="45720" rIns="91440" bIns="45720" rtlCol="0" anchor="ctr">
            <a:noAutofit/>
          </a:bodyPr>
          <a:lstStyle>
            <a:lvl1pPr marL="183431" indent="-399598" algn="l" defTabSz="683580" rtl="0" eaLnBrk="1" fontAlgn="base" hangingPunct="1">
              <a:lnSpc>
                <a:spcPct val="90000"/>
              </a:lnSpc>
              <a:spcBef>
                <a:spcPct val="0"/>
              </a:spcBef>
              <a:spcAft>
                <a:spcPct val="0"/>
              </a:spcAft>
              <a:defRPr lang="en-US" sz="3597" b="0" i="1" u="none" kern="1200" spc="0" baseline="0">
                <a:solidFill>
                  <a:schemeClr val="bg2"/>
                </a:solidFill>
                <a:latin typeface="+mn-lt"/>
                <a:ea typeface="CiscoSansTT Thin" charset="0"/>
                <a:cs typeface="CiscoSans Thin"/>
              </a:defRPr>
            </a:lvl1pPr>
            <a:lvl2pPr algn="l" defTabSz="683580" rtl="0" eaLnBrk="1" fontAlgn="base" hangingPunct="1">
              <a:lnSpc>
                <a:spcPct val="80000"/>
              </a:lnSpc>
              <a:spcBef>
                <a:spcPct val="0"/>
              </a:spcBef>
              <a:spcAft>
                <a:spcPct val="0"/>
              </a:spcAft>
              <a:defRPr sz="3197">
                <a:solidFill>
                  <a:srgbClr val="676767"/>
                </a:solidFill>
                <a:latin typeface="Arial" charset="0"/>
                <a:ea typeface="ＭＳ Ｐゴシック" charset="0"/>
              </a:defRPr>
            </a:lvl2pPr>
            <a:lvl3pPr algn="l" defTabSz="683580" rtl="0" eaLnBrk="1" fontAlgn="base" hangingPunct="1">
              <a:lnSpc>
                <a:spcPct val="80000"/>
              </a:lnSpc>
              <a:spcBef>
                <a:spcPct val="0"/>
              </a:spcBef>
              <a:spcAft>
                <a:spcPct val="0"/>
              </a:spcAft>
              <a:defRPr sz="3197">
                <a:solidFill>
                  <a:srgbClr val="676767"/>
                </a:solidFill>
                <a:latin typeface="Arial" charset="0"/>
                <a:ea typeface="ＭＳ Ｐゴシック" charset="0"/>
              </a:defRPr>
            </a:lvl3pPr>
            <a:lvl4pPr algn="l" defTabSz="683580" rtl="0" eaLnBrk="1" fontAlgn="base" hangingPunct="1">
              <a:lnSpc>
                <a:spcPct val="80000"/>
              </a:lnSpc>
              <a:spcBef>
                <a:spcPct val="0"/>
              </a:spcBef>
              <a:spcAft>
                <a:spcPct val="0"/>
              </a:spcAft>
              <a:defRPr sz="3197">
                <a:solidFill>
                  <a:srgbClr val="676767"/>
                </a:solidFill>
                <a:latin typeface="Arial" charset="0"/>
                <a:ea typeface="ＭＳ Ｐゴシック" charset="0"/>
              </a:defRPr>
            </a:lvl4pPr>
            <a:lvl5pPr algn="l" defTabSz="683580" rtl="0" eaLnBrk="1" fontAlgn="base" hangingPunct="1">
              <a:lnSpc>
                <a:spcPct val="80000"/>
              </a:lnSpc>
              <a:spcBef>
                <a:spcPct val="0"/>
              </a:spcBef>
              <a:spcAft>
                <a:spcPct val="0"/>
              </a:spcAft>
              <a:defRPr sz="3197">
                <a:solidFill>
                  <a:srgbClr val="676767"/>
                </a:solidFill>
                <a:latin typeface="Arial" charset="0"/>
                <a:ea typeface="ＭＳ Ｐゴシック" charset="0"/>
              </a:defRPr>
            </a:lvl5pPr>
            <a:lvl6pPr marL="456778" algn="l" defTabSz="683580" rtl="0" eaLnBrk="1" fontAlgn="base" hangingPunct="1">
              <a:lnSpc>
                <a:spcPct val="80000"/>
              </a:lnSpc>
              <a:spcBef>
                <a:spcPct val="0"/>
              </a:spcBef>
              <a:spcAft>
                <a:spcPct val="0"/>
              </a:spcAft>
              <a:defRPr sz="3197">
                <a:solidFill>
                  <a:srgbClr val="676767"/>
                </a:solidFill>
                <a:latin typeface="Arial" charset="0"/>
                <a:ea typeface="ＭＳ Ｐゴシック" charset="0"/>
              </a:defRPr>
            </a:lvl6pPr>
            <a:lvl7pPr marL="913555" algn="l" defTabSz="683580" rtl="0" eaLnBrk="1" fontAlgn="base" hangingPunct="1">
              <a:lnSpc>
                <a:spcPct val="80000"/>
              </a:lnSpc>
              <a:spcBef>
                <a:spcPct val="0"/>
              </a:spcBef>
              <a:spcAft>
                <a:spcPct val="0"/>
              </a:spcAft>
              <a:defRPr sz="3197">
                <a:solidFill>
                  <a:srgbClr val="676767"/>
                </a:solidFill>
                <a:latin typeface="Arial" charset="0"/>
                <a:ea typeface="ＭＳ Ｐゴシック" charset="0"/>
              </a:defRPr>
            </a:lvl7pPr>
            <a:lvl8pPr marL="1370332" algn="l" defTabSz="683580" rtl="0" eaLnBrk="1" fontAlgn="base" hangingPunct="1">
              <a:lnSpc>
                <a:spcPct val="80000"/>
              </a:lnSpc>
              <a:spcBef>
                <a:spcPct val="0"/>
              </a:spcBef>
              <a:spcAft>
                <a:spcPct val="0"/>
              </a:spcAft>
              <a:defRPr sz="3197">
                <a:solidFill>
                  <a:srgbClr val="676767"/>
                </a:solidFill>
                <a:latin typeface="Arial" charset="0"/>
                <a:ea typeface="ＭＳ Ｐゴシック" charset="0"/>
              </a:defRPr>
            </a:lvl8pPr>
            <a:lvl9pPr marL="1827108" algn="l" defTabSz="683580" rtl="0" eaLnBrk="1" fontAlgn="base" hangingPunct="1">
              <a:lnSpc>
                <a:spcPct val="80000"/>
              </a:lnSpc>
              <a:spcBef>
                <a:spcPct val="0"/>
              </a:spcBef>
              <a:spcAft>
                <a:spcPct val="0"/>
              </a:spcAft>
              <a:defRPr sz="3197">
                <a:solidFill>
                  <a:srgbClr val="676767"/>
                </a:solidFill>
                <a:latin typeface="Arial" charset="0"/>
                <a:ea typeface="ＭＳ Ｐゴシック" charset="0"/>
              </a:defRPr>
            </a:lvl9pPr>
          </a:lstStyle>
          <a:p>
            <a:pPr marL="0" indent="0" defTabSz="683563">
              <a:defRPr/>
            </a:pPr>
            <a:r>
              <a:rPr lang="en-US" sz="2800" i="0">
                <a:solidFill>
                  <a:srgbClr val="FFFFFF"/>
                </a:solidFill>
                <a:latin typeface="CiscoSansTT Light"/>
              </a:rPr>
              <a:t>Continue the Conversation</a:t>
            </a:r>
            <a:br>
              <a:rPr lang="en-US" sz="2800" i="0">
                <a:solidFill>
                  <a:srgbClr val="FFFFFF"/>
                </a:solidFill>
                <a:latin typeface="CiscoSansTT Light"/>
              </a:rPr>
            </a:br>
            <a:r>
              <a:rPr lang="en-US" sz="2800" i="0">
                <a:solidFill>
                  <a:srgbClr val="FFFFFF"/>
                </a:solidFill>
                <a:latin typeface="CiscoSansTT Light"/>
              </a:rPr>
              <a:t>with Cisco Customer Experience</a:t>
            </a:r>
          </a:p>
        </p:txBody>
      </p:sp>
      <p:sp>
        <p:nvSpPr>
          <p:cNvPr id="5" name="Footer Placeholder 5">
            <a:extLst>
              <a:ext uri="{FF2B5EF4-FFF2-40B4-BE49-F238E27FC236}">
                <a16:creationId xmlns:a16="http://schemas.microsoft.com/office/drawing/2014/main" id="{9B3463A7-C010-CF70-6836-4694D76FED6F}"/>
              </a:ext>
            </a:extLst>
          </p:cNvPr>
          <p:cNvSpPr>
            <a:spLocks noGrp="1"/>
          </p:cNvSpPr>
          <p:nvPr>
            <p:ph type="ftr" sz="quarter" idx="3"/>
          </p:nvPr>
        </p:nvSpPr>
        <p:spPr>
          <a:xfrm>
            <a:off x="4937498" y="4946904"/>
            <a:ext cx="912427" cy="154518"/>
          </a:xfrm>
        </p:spPr>
        <p:txBody>
          <a:bodyPr/>
          <a:lstStyle/>
          <a:p>
            <a:pPr defTabSz="610744"/>
            <a:r>
              <a:rPr lang="en-US"/>
              <a:t>BRKATO-1557</a:t>
            </a:r>
            <a:endParaRPr lang="en-US" dirty="0"/>
          </a:p>
        </p:txBody>
      </p:sp>
    </p:spTree>
    <p:extLst>
      <p:ext uri="{BB962C8B-B14F-4D97-AF65-F5344CB8AC3E}">
        <p14:creationId xmlns:p14="http://schemas.microsoft.com/office/powerpoint/2010/main" val="1475936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E1F3F1-A9E4-0EC9-9E3D-E37BDEEF24B7}"/>
              </a:ext>
            </a:extLst>
          </p:cNvPr>
          <p:cNvSpPr>
            <a:spLocks noGrp="1"/>
          </p:cNvSpPr>
          <p:nvPr>
            <p:ph type="title"/>
          </p:nvPr>
        </p:nvSpPr>
        <p:spPr>
          <a:xfrm>
            <a:off x="437766" y="311160"/>
            <a:ext cx="3808797" cy="655320"/>
          </a:xfrm>
        </p:spPr>
        <p:txBody>
          <a:bodyPr/>
          <a:lstStyle/>
          <a:p>
            <a:r>
              <a:rPr lang="en-US" dirty="0"/>
              <a:t>Credits</a:t>
            </a:r>
          </a:p>
        </p:txBody>
      </p:sp>
      <p:sp>
        <p:nvSpPr>
          <p:cNvPr id="8" name="Text Placeholder 7">
            <a:extLst>
              <a:ext uri="{FF2B5EF4-FFF2-40B4-BE49-F238E27FC236}">
                <a16:creationId xmlns:a16="http://schemas.microsoft.com/office/drawing/2014/main" id="{DB30D023-9584-CD11-0D48-3681DDB3F955}"/>
              </a:ext>
            </a:extLst>
          </p:cNvPr>
          <p:cNvSpPr>
            <a:spLocks noGrp="1"/>
          </p:cNvSpPr>
          <p:nvPr>
            <p:ph type="body" sz="quarter" idx="10"/>
          </p:nvPr>
        </p:nvSpPr>
        <p:spPr>
          <a:xfrm>
            <a:off x="5431278" y="1747173"/>
            <a:ext cx="3435431" cy="346654"/>
          </a:xfrm>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dirty="0">
                <a:latin typeface="CiscoSansTT ExtraLight" panose="020B0303020201020303" pitchFamily="34" charset="0"/>
                <a:cs typeface="CiscoSansTT ExtraLight" panose="020B0303020201020303" pitchFamily="34" charset="0"/>
              </a:rPr>
              <a:t>Interact with experts on Webex: </a:t>
            </a:r>
            <a:r>
              <a:rPr lang="en-US" sz="1200" dirty="0">
                <a:latin typeface="CiscoSansTT ExtraLight" panose="020B0303020201020303" pitchFamily="34" charset="0"/>
                <a:cs typeface="CiscoSansTT ExtraLight" panose="020B0303020201020303" pitchFamily="34" charset="0"/>
              </a:rPr>
              <a:t>https://</a:t>
            </a:r>
            <a:r>
              <a:rPr lang="en-US" sz="1200" dirty="0" err="1">
                <a:latin typeface="CiscoSansTT ExtraLight" panose="020B0303020201020303" pitchFamily="34" charset="0"/>
                <a:cs typeface="CiscoSansTT ExtraLight" panose="020B0303020201020303" pitchFamily="34" charset="0"/>
              </a:rPr>
              <a:t>ciscolive.ciscoevents.com</a:t>
            </a:r>
            <a:r>
              <a:rPr lang="en-US" sz="1200" dirty="0">
                <a:latin typeface="CiscoSansTT ExtraLight" panose="020B0303020201020303" pitchFamily="34" charset="0"/>
                <a:cs typeface="CiscoSansTT ExtraLight" panose="020B0303020201020303" pitchFamily="34" charset="0"/>
              </a:rPr>
              <a:t>/</a:t>
            </a:r>
            <a:r>
              <a:rPr lang="en-US" sz="1200" dirty="0" err="1">
                <a:latin typeface="CiscoSansTT ExtraLight" panose="020B0303020201020303" pitchFamily="34" charset="0"/>
                <a:cs typeface="CiscoSansTT ExtraLight" panose="020B0303020201020303" pitchFamily="34" charset="0"/>
              </a:rPr>
              <a:t>ciscolivebot</a:t>
            </a:r>
            <a:r>
              <a:rPr lang="en-US" sz="1200" dirty="0">
                <a:latin typeface="CiscoSansTT ExtraLight" panose="020B0303020201020303" pitchFamily="34" charset="0"/>
                <a:cs typeface="CiscoSansTT ExtraLight" panose="020B0303020201020303" pitchFamily="34" charset="0"/>
              </a:rPr>
              <a:t>/#BRKATO-1557</a:t>
            </a:r>
          </a:p>
        </p:txBody>
      </p:sp>
      <p:sp>
        <p:nvSpPr>
          <p:cNvPr id="5" name="Slide Number Placeholder 4">
            <a:extLst>
              <a:ext uri="{FF2B5EF4-FFF2-40B4-BE49-F238E27FC236}">
                <a16:creationId xmlns:a16="http://schemas.microsoft.com/office/drawing/2014/main" id="{E79F6F4A-85FD-896E-7148-D66BCB099B29}"/>
              </a:ext>
            </a:extLst>
          </p:cNvPr>
          <p:cNvSpPr>
            <a:spLocks noGrp="1"/>
          </p:cNvSpPr>
          <p:nvPr>
            <p:ph type="sldNum" sz="quarter" idx="4"/>
          </p:nvPr>
        </p:nvSpPr>
        <p:spPr/>
        <p:txBody>
          <a:bodyPr/>
          <a:lstStyle/>
          <a:p>
            <a:fld id="{96A97DD0-5BE7-4856-A2A9-C42C6688E607}" type="slidenum">
              <a:rPr lang="en-US" smtClean="0"/>
              <a:pPr/>
              <a:t>29</a:t>
            </a:fld>
            <a:endParaRPr lang="en-US" dirty="0"/>
          </a:p>
        </p:txBody>
      </p:sp>
      <p:sp>
        <p:nvSpPr>
          <p:cNvPr id="6" name="Footer Placeholder 5">
            <a:extLst>
              <a:ext uri="{FF2B5EF4-FFF2-40B4-BE49-F238E27FC236}">
                <a16:creationId xmlns:a16="http://schemas.microsoft.com/office/drawing/2014/main" id="{D6DD4D51-4D1F-4C5B-5244-A1907928D747}"/>
              </a:ext>
            </a:extLst>
          </p:cNvPr>
          <p:cNvSpPr>
            <a:spLocks noGrp="1"/>
          </p:cNvSpPr>
          <p:nvPr>
            <p:ph type="ftr" sz="quarter" idx="3"/>
          </p:nvPr>
        </p:nvSpPr>
        <p:spPr/>
        <p:txBody>
          <a:bodyPr/>
          <a:lstStyle/>
          <a:p>
            <a:pPr defTabSz="610744"/>
            <a:r>
              <a:rPr lang="en-US"/>
              <a:t>BRKATO-1557</a:t>
            </a:r>
            <a:endParaRPr lang="en-US" dirty="0"/>
          </a:p>
        </p:txBody>
      </p:sp>
      <p:pic>
        <p:nvPicPr>
          <p:cNvPr id="11" name="Graphic 10">
            <a:extLst>
              <a:ext uri="{FF2B5EF4-FFF2-40B4-BE49-F238E27FC236}">
                <a16:creationId xmlns:a16="http://schemas.microsoft.com/office/drawing/2014/main" id="{6CF99F94-43EC-C247-0408-EBD997E53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4023" y="1812682"/>
            <a:ext cx="489268" cy="489268"/>
          </a:xfrm>
          <a:prstGeom prst="rect">
            <a:avLst/>
          </a:prstGeom>
        </p:spPr>
      </p:pic>
      <p:sp>
        <p:nvSpPr>
          <p:cNvPr id="12" name="Title 6">
            <a:extLst>
              <a:ext uri="{FF2B5EF4-FFF2-40B4-BE49-F238E27FC236}">
                <a16:creationId xmlns:a16="http://schemas.microsoft.com/office/drawing/2014/main" id="{D4C15F57-BF04-1C07-881E-8580912411FA}"/>
              </a:ext>
            </a:extLst>
          </p:cNvPr>
          <p:cNvSpPr txBox="1">
            <a:spLocks/>
          </p:cNvSpPr>
          <p:nvPr/>
        </p:nvSpPr>
        <p:spPr bwMode="auto">
          <a:xfrm>
            <a:off x="4897439" y="31235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solidFill>
                <a:latin typeface="+mj-lt"/>
                <a:ea typeface="ＭＳ Ｐゴシック" charset="0"/>
                <a:cs typeface="Tipo de letra del sistema Fina"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t>Questions?</a:t>
            </a:r>
          </a:p>
        </p:txBody>
      </p:sp>
      <p:grpSp>
        <p:nvGrpSpPr>
          <p:cNvPr id="14" name="Group 13">
            <a:extLst>
              <a:ext uri="{FF2B5EF4-FFF2-40B4-BE49-F238E27FC236}">
                <a16:creationId xmlns:a16="http://schemas.microsoft.com/office/drawing/2014/main" id="{AFF47A8F-BBD8-37D2-0165-749C78B2FAC1}"/>
              </a:ext>
            </a:extLst>
          </p:cNvPr>
          <p:cNvGrpSpPr/>
          <p:nvPr/>
        </p:nvGrpSpPr>
        <p:grpSpPr>
          <a:xfrm>
            <a:off x="479729" y="837482"/>
            <a:ext cx="3232993" cy="865765"/>
            <a:chOff x="562378" y="3488671"/>
            <a:chExt cx="3232993" cy="865765"/>
          </a:xfrm>
        </p:grpSpPr>
        <p:pic>
          <p:nvPicPr>
            <p:cNvPr id="15" name="Picture Placeholder 12">
              <a:extLst>
                <a:ext uri="{FF2B5EF4-FFF2-40B4-BE49-F238E27FC236}">
                  <a16:creationId xmlns:a16="http://schemas.microsoft.com/office/drawing/2014/main" id="{0C16836D-2F74-7B8E-48E3-F615D1C87D08}"/>
                </a:ext>
              </a:extLst>
            </p:cNvPr>
            <p:cNvPicPr>
              <a:picLocks noChangeAspect="1"/>
            </p:cNvPicPr>
            <p:nvPr/>
          </p:nvPicPr>
          <p:blipFill>
            <a:blip r:embed="rId5"/>
            <a:srcRect t="12619" b="12619"/>
            <a:stretch/>
          </p:blipFill>
          <p:spPr>
            <a:xfrm>
              <a:off x="562378" y="3593849"/>
              <a:ext cx="655412" cy="655412"/>
            </a:xfrm>
            <a:prstGeom prst="ellipse">
              <a:avLst/>
            </a:prstGeom>
            <a:ln w="19050">
              <a:solidFill>
                <a:schemeClr val="bg1"/>
              </a:solidFill>
            </a:ln>
          </p:spPr>
        </p:pic>
        <p:sp>
          <p:nvSpPr>
            <p:cNvPr id="16" name="Text Placeholder 7">
              <a:extLst>
                <a:ext uri="{FF2B5EF4-FFF2-40B4-BE49-F238E27FC236}">
                  <a16:creationId xmlns:a16="http://schemas.microsoft.com/office/drawing/2014/main" id="{D18B8301-D57F-B2F8-93C3-2CA3921CDD07}"/>
                </a:ext>
              </a:extLst>
            </p:cNvPr>
            <p:cNvSpPr txBox="1">
              <a:spLocks/>
            </p:cNvSpPr>
            <p:nvPr/>
          </p:nvSpPr>
          <p:spPr>
            <a:xfrm>
              <a:off x="1229078" y="3488671"/>
              <a:ext cx="2566293" cy="865765"/>
            </a:xfrm>
            <a:prstGeom prst="rect">
              <a:avLst/>
            </a:prstGeom>
          </p:spPr>
          <p:txBody>
            <a:bodyPr anchor="ctr"/>
            <a:lstStyle>
              <a:lvl1pPr marL="342900" indent="-342900" algn="l" defTabSz="457200" rtl="0" eaLnBrk="1" latinLnBrk="0" hangingPunct="1">
                <a:spcBef>
                  <a:spcPct val="20000"/>
                </a:spcBef>
                <a:buFont typeface="Arial" charset="0"/>
                <a:buChar char="•"/>
                <a:defRPr sz="28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FFFFFF"/>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600" b="1" dirty="0"/>
                <a:t>Andy Hagar</a:t>
              </a:r>
            </a:p>
            <a:p>
              <a:pPr marL="0" indent="0">
                <a:spcBef>
                  <a:spcPts val="0"/>
                </a:spcBef>
                <a:buNone/>
              </a:pPr>
              <a:r>
                <a:rPr lang="en-US" sz="1050" dirty="0"/>
                <a:t>Security Automation Leader, Cisco CX</a:t>
              </a:r>
            </a:p>
          </p:txBody>
        </p:sp>
      </p:grpSp>
      <p:grpSp>
        <p:nvGrpSpPr>
          <p:cNvPr id="20" name="Group 19">
            <a:extLst>
              <a:ext uri="{FF2B5EF4-FFF2-40B4-BE49-F238E27FC236}">
                <a16:creationId xmlns:a16="http://schemas.microsoft.com/office/drawing/2014/main" id="{A3AB0623-A866-90E0-E3EF-89EA1C639CD9}"/>
              </a:ext>
            </a:extLst>
          </p:cNvPr>
          <p:cNvGrpSpPr/>
          <p:nvPr/>
        </p:nvGrpSpPr>
        <p:grpSpPr>
          <a:xfrm>
            <a:off x="479729" y="1605856"/>
            <a:ext cx="2888569" cy="865765"/>
            <a:chOff x="562378" y="3488671"/>
            <a:chExt cx="2888569" cy="865765"/>
          </a:xfrm>
        </p:grpSpPr>
        <p:pic>
          <p:nvPicPr>
            <p:cNvPr id="21" name="Picture Placeholder 12">
              <a:extLst>
                <a:ext uri="{FF2B5EF4-FFF2-40B4-BE49-F238E27FC236}">
                  <a16:creationId xmlns:a16="http://schemas.microsoft.com/office/drawing/2014/main" id="{97E05F63-825D-ACB0-E07A-9EAB791726B2}"/>
                </a:ext>
              </a:extLst>
            </p:cNvPr>
            <p:cNvPicPr>
              <a:picLocks noChangeAspect="1"/>
            </p:cNvPicPr>
            <p:nvPr/>
          </p:nvPicPr>
          <p:blipFill>
            <a:blip r:embed="rId6"/>
            <a:srcRect t="12500" b="12500"/>
            <a:stretch/>
          </p:blipFill>
          <p:spPr>
            <a:xfrm>
              <a:off x="562378" y="3593849"/>
              <a:ext cx="655412" cy="655412"/>
            </a:xfrm>
            <a:prstGeom prst="ellipse">
              <a:avLst/>
            </a:prstGeom>
            <a:ln w="19050">
              <a:solidFill>
                <a:schemeClr val="bg1"/>
              </a:solidFill>
            </a:ln>
          </p:spPr>
        </p:pic>
        <p:sp>
          <p:nvSpPr>
            <p:cNvPr id="22" name="Text Placeholder 7">
              <a:extLst>
                <a:ext uri="{FF2B5EF4-FFF2-40B4-BE49-F238E27FC236}">
                  <a16:creationId xmlns:a16="http://schemas.microsoft.com/office/drawing/2014/main" id="{89E8D900-0D54-BF6C-AE49-EC4939B9CB03}"/>
                </a:ext>
              </a:extLst>
            </p:cNvPr>
            <p:cNvSpPr txBox="1">
              <a:spLocks/>
            </p:cNvSpPr>
            <p:nvPr/>
          </p:nvSpPr>
          <p:spPr>
            <a:xfrm>
              <a:off x="1229079" y="3488671"/>
              <a:ext cx="2221868" cy="865765"/>
            </a:xfrm>
            <a:prstGeom prst="rect">
              <a:avLst/>
            </a:prstGeom>
          </p:spPr>
          <p:txBody>
            <a:bodyPr anchor="ctr"/>
            <a:lstStyle>
              <a:lvl1pPr marL="342900" indent="-342900" algn="l" defTabSz="457200" rtl="0" eaLnBrk="1" latinLnBrk="0" hangingPunct="1">
                <a:spcBef>
                  <a:spcPct val="20000"/>
                </a:spcBef>
                <a:buFont typeface="Arial" charset="0"/>
                <a:buChar char="•"/>
                <a:defRPr sz="28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FFFFFF"/>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600" b="1" dirty="0"/>
                <a:t>Tuan Huynh</a:t>
              </a:r>
            </a:p>
            <a:p>
              <a:pPr marL="0" indent="0">
                <a:spcBef>
                  <a:spcPts val="0"/>
                </a:spcBef>
                <a:buNone/>
              </a:pPr>
              <a:r>
                <a:rPr lang="en-US" sz="1050" dirty="0"/>
                <a:t>Engineering Leader, Cisco CX</a:t>
              </a:r>
            </a:p>
          </p:txBody>
        </p:sp>
      </p:grpSp>
      <p:grpSp>
        <p:nvGrpSpPr>
          <p:cNvPr id="23" name="Group 22">
            <a:extLst>
              <a:ext uri="{FF2B5EF4-FFF2-40B4-BE49-F238E27FC236}">
                <a16:creationId xmlns:a16="http://schemas.microsoft.com/office/drawing/2014/main" id="{826D2FEE-E298-0322-1A44-ED4392F88B81}"/>
              </a:ext>
            </a:extLst>
          </p:cNvPr>
          <p:cNvGrpSpPr/>
          <p:nvPr/>
        </p:nvGrpSpPr>
        <p:grpSpPr>
          <a:xfrm>
            <a:off x="479729" y="2374230"/>
            <a:ext cx="2888569" cy="865765"/>
            <a:chOff x="562378" y="3488671"/>
            <a:chExt cx="2888569" cy="865765"/>
          </a:xfrm>
        </p:grpSpPr>
        <p:pic>
          <p:nvPicPr>
            <p:cNvPr id="24" name="Picture Placeholder 12">
              <a:extLst>
                <a:ext uri="{FF2B5EF4-FFF2-40B4-BE49-F238E27FC236}">
                  <a16:creationId xmlns:a16="http://schemas.microsoft.com/office/drawing/2014/main" id="{93101277-3EBB-EF54-CDC8-5453A86DB109}"/>
                </a:ext>
              </a:extLst>
            </p:cNvPr>
            <p:cNvPicPr>
              <a:picLocks noChangeAspect="1"/>
            </p:cNvPicPr>
            <p:nvPr/>
          </p:nvPicPr>
          <p:blipFill>
            <a:blip r:embed="rId7"/>
            <a:srcRect t="12540" b="12540"/>
            <a:stretch/>
          </p:blipFill>
          <p:spPr>
            <a:xfrm>
              <a:off x="562378" y="3593849"/>
              <a:ext cx="655412" cy="655412"/>
            </a:xfrm>
            <a:prstGeom prst="ellipse">
              <a:avLst/>
            </a:prstGeom>
            <a:ln w="19050">
              <a:solidFill>
                <a:schemeClr val="bg1"/>
              </a:solidFill>
            </a:ln>
          </p:spPr>
        </p:pic>
        <p:sp>
          <p:nvSpPr>
            <p:cNvPr id="25" name="Text Placeholder 7">
              <a:extLst>
                <a:ext uri="{FF2B5EF4-FFF2-40B4-BE49-F238E27FC236}">
                  <a16:creationId xmlns:a16="http://schemas.microsoft.com/office/drawing/2014/main" id="{8A8DEDC5-D5D7-5689-2ACF-84D781097C60}"/>
                </a:ext>
              </a:extLst>
            </p:cNvPr>
            <p:cNvSpPr txBox="1">
              <a:spLocks/>
            </p:cNvSpPr>
            <p:nvPr/>
          </p:nvSpPr>
          <p:spPr>
            <a:xfrm>
              <a:off x="1229079" y="3488671"/>
              <a:ext cx="2221868" cy="865765"/>
            </a:xfrm>
            <a:prstGeom prst="rect">
              <a:avLst/>
            </a:prstGeom>
          </p:spPr>
          <p:txBody>
            <a:bodyPr anchor="ctr"/>
            <a:lstStyle>
              <a:lvl1pPr marL="342900" indent="-342900" algn="l" defTabSz="457200" rtl="0" eaLnBrk="1" latinLnBrk="0" hangingPunct="1">
                <a:spcBef>
                  <a:spcPct val="20000"/>
                </a:spcBef>
                <a:buFont typeface="Arial" charset="0"/>
                <a:buChar char="•"/>
                <a:defRPr sz="28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FFFFFF"/>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600" b="1" dirty="0"/>
                <a:t>Kevin Perkins</a:t>
              </a:r>
            </a:p>
            <a:p>
              <a:pPr marL="0" indent="0">
                <a:spcBef>
                  <a:spcPts val="0"/>
                </a:spcBef>
                <a:buNone/>
              </a:pPr>
              <a:r>
                <a:rPr lang="en-US" sz="1050" dirty="0"/>
                <a:t>Automation Engineer, Cisco CX</a:t>
              </a:r>
            </a:p>
          </p:txBody>
        </p:sp>
      </p:grpSp>
      <p:grpSp>
        <p:nvGrpSpPr>
          <p:cNvPr id="26" name="Group 25">
            <a:extLst>
              <a:ext uri="{FF2B5EF4-FFF2-40B4-BE49-F238E27FC236}">
                <a16:creationId xmlns:a16="http://schemas.microsoft.com/office/drawing/2014/main" id="{612D4077-0121-0407-4E07-3111C1F46C50}"/>
              </a:ext>
            </a:extLst>
          </p:cNvPr>
          <p:cNvGrpSpPr/>
          <p:nvPr/>
        </p:nvGrpSpPr>
        <p:grpSpPr>
          <a:xfrm>
            <a:off x="479729" y="3910978"/>
            <a:ext cx="2888569" cy="865765"/>
            <a:chOff x="562378" y="3488671"/>
            <a:chExt cx="2888569" cy="865765"/>
          </a:xfrm>
        </p:grpSpPr>
        <p:pic>
          <p:nvPicPr>
            <p:cNvPr id="27" name="Picture Placeholder 12">
              <a:extLst>
                <a:ext uri="{FF2B5EF4-FFF2-40B4-BE49-F238E27FC236}">
                  <a16:creationId xmlns:a16="http://schemas.microsoft.com/office/drawing/2014/main" id="{CA658827-06FD-D204-3A4F-2385DAB46875}"/>
                </a:ext>
              </a:extLst>
            </p:cNvPr>
            <p:cNvPicPr>
              <a:picLocks noChangeAspect="1"/>
            </p:cNvPicPr>
            <p:nvPr/>
          </p:nvPicPr>
          <p:blipFill>
            <a:blip r:embed="rId8"/>
            <a:srcRect t="12500" b="12500"/>
            <a:stretch/>
          </p:blipFill>
          <p:spPr>
            <a:xfrm>
              <a:off x="562378" y="3593849"/>
              <a:ext cx="655412" cy="655412"/>
            </a:xfrm>
            <a:prstGeom prst="ellipse">
              <a:avLst/>
            </a:prstGeom>
            <a:ln w="19050">
              <a:solidFill>
                <a:schemeClr val="bg1"/>
              </a:solidFill>
            </a:ln>
          </p:spPr>
        </p:pic>
        <p:sp>
          <p:nvSpPr>
            <p:cNvPr id="28" name="Text Placeholder 7">
              <a:extLst>
                <a:ext uri="{FF2B5EF4-FFF2-40B4-BE49-F238E27FC236}">
                  <a16:creationId xmlns:a16="http://schemas.microsoft.com/office/drawing/2014/main" id="{3F6B8859-6945-1077-AE50-2510CB0BCAEE}"/>
                </a:ext>
              </a:extLst>
            </p:cNvPr>
            <p:cNvSpPr txBox="1">
              <a:spLocks/>
            </p:cNvSpPr>
            <p:nvPr/>
          </p:nvSpPr>
          <p:spPr>
            <a:xfrm>
              <a:off x="1229079" y="3488671"/>
              <a:ext cx="2221868" cy="865765"/>
            </a:xfrm>
            <a:prstGeom prst="rect">
              <a:avLst/>
            </a:prstGeom>
          </p:spPr>
          <p:txBody>
            <a:bodyPr anchor="ctr"/>
            <a:lstStyle>
              <a:lvl1pPr marL="342900" indent="-342900" algn="l" defTabSz="457200" rtl="0" eaLnBrk="1" latinLnBrk="0" hangingPunct="1">
                <a:spcBef>
                  <a:spcPct val="20000"/>
                </a:spcBef>
                <a:buFont typeface="Arial" charset="0"/>
                <a:buChar char="•"/>
                <a:defRPr sz="28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FFFFFF"/>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600" b="1" dirty="0"/>
                <a:t>Russ Hardison</a:t>
              </a:r>
            </a:p>
            <a:p>
              <a:pPr marL="0" indent="0">
                <a:spcBef>
                  <a:spcPts val="0"/>
                </a:spcBef>
                <a:buNone/>
              </a:pPr>
              <a:r>
                <a:rPr lang="en-US" sz="1050" dirty="0"/>
                <a:t>Sr. Director, Cisco CX</a:t>
              </a:r>
            </a:p>
          </p:txBody>
        </p:sp>
      </p:grpSp>
      <p:sp>
        <p:nvSpPr>
          <p:cNvPr id="31" name="Text Placeholder 7">
            <a:extLst>
              <a:ext uri="{FF2B5EF4-FFF2-40B4-BE49-F238E27FC236}">
                <a16:creationId xmlns:a16="http://schemas.microsoft.com/office/drawing/2014/main" id="{02DFEDCA-8FFA-8A48-B1EE-611214C0FF53}"/>
              </a:ext>
            </a:extLst>
          </p:cNvPr>
          <p:cNvSpPr txBox="1">
            <a:spLocks/>
          </p:cNvSpPr>
          <p:nvPr/>
        </p:nvSpPr>
        <p:spPr>
          <a:xfrm>
            <a:off x="5383290" y="3219132"/>
            <a:ext cx="3551237" cy="346654"/>
          </a:xfrm>
          <a:prstGeom prst="rect">
            <a:avLst/>
          </a:prstGeom>
        </p:spPr>
        <p:txBody>
          <a:bodyPr lIns="91440" rIns="91440"/>
          <a:lstStyle>
            <a:lvl1pPr marL="169863" indent="-169863" algn="l" defTabSz="684213" rtl="0" eaLnBrk="1" fontAlgn="base" hangingPunct="1">
              <a:lnSpc>
                <a:spcPct val="95000"/>
              </a:lnSpc>
              <a:spcBef>
                <a:spcPts val="1110"/>
              </a:spcBef>
              <a:spcAft>
                <a:spcPct val="0"/>
              </a:spcAft>
              <a:buClr>
                <a:schemeClr val="tx1"/>
              </a:buClr>
              <a:buSzPct val="80000"/>
              <a:buFont typeface="Arial" charset="0"/>
              <a:buChar char="•"/>
              <a:defRPr lang="en-US" sz="2000" kern="1200">
                <a:solidFill>
                  <a:schemeClr val="tx1"/>
                </a:solidFill>
                <a:latin typeface="+mn-lt"/>
                <a:ea typeface="ＭＳ Ｐゴシック" charset="0"/>
                <a:cs typeface="CiscoSans"/>
              </a:defRPr>
            </a:lvl1pPr>
            <a:lvl2pPr marL="341313" indent="-171450" algn="l" defTabSz="684213" rtl="0" eaLnBrk="1" fontAlgn="base" hangingPunct="1">
              <a:lnSpc>
                <a:spcPct val="95000"/>
              </a:lnSpc>
              <a:spcBef>
                <a:spcPts val="600"/>
              </a:spcBef>
              <a:spcAft>
                <a:spcPct val="0"/>
              </a:spcAft>
              <a:buClr>
                <a:schemeClr val="tx1"/>
              </a:buClr>
              <a:buSzPct val="80000"/>
              <a:buFont typeface="Arial" charset="0"/>
              <a:buChar char="•"/>
              <a:defRPr lang="en-US" sz="1800" kern="1200">
                <a:solidFill>
                  <a:schemeClr val="tx1"/>
                </a:solidFill>
                <a:latin typeface="+mn-lt"/>
                <a:ea typeface="ＭＳ Ｐゴシック" charset="0"/>
                <a:cs typeface="CiscoSans"/>
              </a:defRPr>
            </a:lvl2pPr>
            <a:lvl3pPr marL="511175" indent="-169863" algn="l" defTabSz="684213" rtl="0" eaLnBrk="1" fontAlgn="base" hangingPunct="1">
              <a:lnSpc>
                <a:spcPct val="95000"/>
              </a:lnSpc>
              <a:spcBef>
                <a:spcPts val="600"/>
              </a:spcBef>
              <a:spcAft>
                <a:spcPct val="0"/>
              </a:spcAft>
              <a:buClr>
                <a:schemeClr val="tx1"/>
              </a:buClr>
              <a:buSzPct val="80000"/>
              <a:buFont typeface="Arial" charset="0"/>
              <a:buChar char="•"/>
              <a:defRPr lang="en-US" sz="1600" kern="1200">
                <a:solidFill>
                  <a:schemeClr val="tx1"/>
                </a:solidFill>
                <a:latin typeface="+mn-lt"/>
                <a:ea typeface="ＭＳ Ｐゴシック" charset="0"/>
                <a:cs typeface="CiscoSans"/>
              </a:defRPr>
            </a:lvl3pPr>
            <a:lvl4pPr marL="457200" indent="-12382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CiscoSansTT Light" panose="020B0503020201020303" pitchFamily="34" charset="0"/>
                <a:ea typeface="ＭＳ Ｐゴシック" charset="0"/>
                <a:cs typeface="CiscoSans"/>
              </a:defRPr>
            </a:lvl4pPr>
            <a:lvl5pPr marL="574675" indent="-11747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CiscoSansTT Light" panose="020B0503020201020303" pitchFamily="34" charset="0"/>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457200" eaLnBrk="0" hangingPunct="0">
              <a:lnSpc>
                <a:spcPct val="100000"/>
              </a:lnSpc>
              <a:spcBef>
                <a:spcPct val="30000"/>
              </a:spcBef>
              <a:buClrTx/>
              <a:buSzTx/>
              <a:buFontTx/>
              <a:buNone/>
              <a:defRPr/>
            </a:pPr>
            <a:r>
              <a:rPr lang="en-US" sz="1200" b="1" dirty="0">
                <a:latin typeface="CiscoSansTT ExtraLight" panose="020B0303020201020303" pitchFamily="34" charset="0"/>
                <a:cs typeface="CiscoSansTT ExtraLight" panose="020B0303020201020303" pitchFamily="34" charset="0"/>
              </a:rPr>
              <a:t>View session content on GitHub:</a:t>
            </a:r>
            <a:br>
              <a:rPr lang="en-US" sz="1200" b="1" dirty="0">
                <a:latin typeface="CiscoSansTT ExtraLight" panose="020B0303020201020303" pitchFamily="34" charset="0"/>
                <a:cs typeface="CiscoSansTT ExtraLight" panose="020B0303020201020303" pitchFamily="34" charset="0"/>
              </a:rPr>
            </a:br>
            <a:r>
              <a:rPr lang="en-US" sz="1200" dirty="0">
                <a:latin typeface="CiscoSansTT ExtraLight" panose="020B0303020201020303" pitchFamily="34" charset="0"/>
                <a:cs typeface="CiscoSansTT ExtraLight" panose="020B0303020201020303" pitchFamily="34" charset="0"/>
              </a:rPr>
              <a:t>http://</a:t>
            </a:r>
            <a:r>
              <a:rPr lang="en-US" sz="1200" dirty="0" err="1">
                <a:latin typeface="CiscoSansTT ExtraLight" panose="020B0303020201020303" pitchFamily="34" charset="0"/>
                <a:cs typeface="CiscoSansTT ExtraLight" panose="020B0303020201020303" pitchFamily="34" charset="0"/>
              </a:rPr>
              <a:t>cs.co</a:t>
            </a:r>
            <a:r>
              <a:rPr lang="en-US" sz="1200" dirty="0">
                <a:latin typeface="CiscoSansTT ExtraLight" panose="020B0303020201020303" pitchFamily="34" charset="0"/>
                <a:cs typeface="CiscoSansTT ExtraLight" panose="020B0303020201020303" pitchFamily="34" charset="0"/>
              </a:rPr>
              <a:t>/cl-</a:t>
            </a:r>
            <a:r>
              <a:rPr lang="en-US" sz="1200" dirty="0" err="1">
                <a:latin typeface="CiscoSansTT ExtraLight" panose="020B0303020201020303" pitchFamily="34" charset="0"/>
                <a:cs typeface="CiscoSansTT ExtraLight" panose="020B0303020201020303" pitchFamily="34" charset="0"/>
              </a:rPr>
              <a:t>xdr</a:t>
            </a:r>
            <a:r>
              <a:rPr lang="en-US" sz="1200" dirty="0">
                <a:latin typeface="CiscoSansTT ExtraLight" panose="020B0303020201020303" pitchFamily="34" charset="0"/>
                <a:cs typeface="CiscoSansTT ExtraLight" panose="020B0303020201020303" pitchFamily="34" charset="0"/>
              </a:rPr>
              <a:t>-automate</a:t>
            </a:r>
          </a:p>
        </p:txBody>
      </p:sp>
      <p:pic>
        <p:nvPicPr>
          <p:cNvPr id="33" name="Picture 32" descr="A picture containing cat, mammal, silhouette&#10;&#10;Description automatically generated">
            <a:extLst>
              <a:ext uri="{FF2B5EF4-FFF2-40B4-BE49-F238E27FC236}">
                <a16:creationId xmlns:a16="http://schemas.microsoft.com/office/drawing/2014/main" id="{F2EDA3CE-6A10-F232-F133-CCD834D68606}"/>
              </a:ext>
            </a:extLst>
          </p:cNvPr>
          <p:cNvPicPr>
            <a:picLocks noChangeAspect="1"/>
          </p:cNvPicPr>
          <p:nvPr/>
        </p:nvPicPr>
        <p:blipFill>
          <a:blip r:embed="rId9"/>
          <a:stretch>
            <a:fillRect/>
          </a:stretch>
        </p:blipFill>
        <p:spPr>
          <a:xfrm>
            <a:off x="4889510" y="3196312"/>
            <a:ext cx="445793" cy="445793"/>
          </a:xfrm>
          <a:prstGeom prst="rect">
            <a:avLst/>
          </a:prstGeom>
        </p:spPr>
      </p:pic>
      <p:pic>
        <p:nvPicPr>
          <p:cNvPr id="34" name="Graphic 78">
            <a:extLst>
              <a:ext uri="{FF2B5EF4-FFF2-40B4-BE49-F238E27FC236}">
                <a16:creationId xmlns:a16="http://schemas.microsoft.com/office/drawing/2014/main" id="{212E9EA3-D400-C8D8-3A1B-00F399F9C3A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852256" y="2487771"/>
            <a:ext cx="531034" cy="531034"/>
          </a:xfrm>
          <a:prstGeom prst="rect">
            <a:avLst/>
          </a:prstGeom>
        </p:spPr>
      </p:pic>
      <p:sp>
        <p:nvSpPr>
          <p:cNvPr id="35" name="Text Placeholder 7">
            <a:extLst>
              <a:ext uri="{FF2B5EF4-FFF2-40B4-BE49-F238E27FC236}">
                <a16:creationId xmlns:a16="http://schemas.microsoft.com/office/drawing/2014/main" id="{50179482-FFF1-831C-FBDA-6E7B1AED2B73}"/>
              </a:ext>
            </a:extLst>
          </p:cNvPr>
          <p:cNvSpPr txBox="1">
            <a:spLocks/>
          </p:cNvSpPr>
          <p:nvPr/>
        </p:nvSpPr>
        <p:spPr>
          <a:xfrm>
            <a:off x="5383290" y="2550252"/>
            <a:ext cx="3551237" cy="346654"/>
          </a:xfrm>
          <a:prstGeom prst="rect">
            <a:avLst/>
          </a:prstGeom>
        </p:spPr>
        <p:txBody>
          <a:bodyPr lIns="91440" rIns="91440"/>
          <a:lstStyle>
            <a:lvl1pPr marL="169863" indent="-169863" algn="l" defTabSz="684213" rtl="0" eaLnBrk="1" fontAlgn="base" hangingPunct="1">
              <a:lnSpc>
                <a:spcPct val="95000"/>
              </a:lnSpc>
              <a:spcBef>
                <a:spcPts val="1110"/>
              </a:spcBef>
              <a:spcAft>
                <a:spcPct val="0"/>
              </a:spcAft>
              <a:buClr>
                <a:schemeClr val="tx1"/>
              </a:buClr>
              <a:buSzPct val="80000"/>
              <a:buFont typeface="Arial" charset="0"/>
              <a:buChar char="•"/>
              <a:defRPr lang="en-US" sz="2000" kern="1200">
                <a:solidFill>
                  <a:schemeClr val="tx1"/>
                </a:solidFill>
                <a:latin typeface="+mn-lt"/>
                <a:ea typeface="ＭＳ Ｐゴシック" charset="0"/>
                <a:cs typeface="CiscoSans"/>
              </a:defRPr>
            </a:lvl1pPr>
            <a:lvl2pPr marL="341313" indent="-171450" algn="l" defTabSz="684213" rtl="0" eaLnBrk="1" fontAlgn="base" hangingPunct="1">
              <a:lnSpc>
                <a:spcPct val="95000"/>
              </a:lnSpc>
              <a:spcBef>
                <a:spcPts val="600"/>
              </a:spcBef>
              <a:spcAft>
                <a:spcPct val="0"/>
              </a:spcAft>
              <a:buClr>
                <a:schemeClr val="tx1"/>
              </a:buClr>
              <a:buSzPct val="80000"/>
              <a:buFont typeface="Arial" charset="0"/>
              <a:buChar char="•"/>
              <a:defRPr lang="en-US" sz="1800" kern="1200">
                <a:solidFill>
                  <a:schemeClr val="tx1"/>
                </a:solidFill>
                <a:latin typeface="+mn-lt"/>
                <a:ea typeface="ＭＳ Ｐゴシック" charset="0"/>
                <a:cs typeface="CiscoSans"/>
              </a:defRPr>
            </a:lvl2pPr>
            <a:lvl3pPr marL="511175" indent="-169863" algn="l" defTabSz="684213" rtl="0" eaLnBrk="1" fontAlgn="base" hangingPunct="1">
              <a:lnSpc>
                <a:spcPct val="95000"/>
              </a:lnSpc>
              <a:spcBef>
                <a:spcPts val="600"/>
              </a:spcBef>
              <a:spcAft>
                <a:spcPct val="0"/>
              </a:spcAft>
              <a:buClr>
                <a:schemeClr val="tx1"/>
              </a:buClr>
              <a:buSzPct val="80000"/>
              <a:buFont typeface="Arial" charset="0"/>
              <a:buChar char="•"/>
              <a:defRPr lang="en-US" sz="1600" kern="1200">
                <a:solidFill>
                  <a:schemeClr val="tx1"/>
                </a:solidFill>
                <a:latin typeface="+mn-lt"/>
                <a:ea typeface="ＭＳ Ｐゴシック" charset="0"/>
                <a:cs typeface="CiscoSans"/>
              </a:defRPr>
            </a:lvl3pPr>
            <a:lvl4pPr marL="457200" indent="-12382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CiscoSansTT Light" panose="020B0503020201020303" pitchFamily="34" charset="0"/>
                <a:ea typeface="ＭＳ Ｐゴシック" charset="0"/>
                <a:cs typeface="CiscoSans"/>
              </a:defRPr>
            </a:lvl4pPr>
            <a:lvl5pPr marL="574675" indent="-11747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CiscoSansTT Light" panose="020B0503020201020303" pitchFamily="34" charset="0"/>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457200" eaLnBrk="0" hangingPunct="0">
              <a:lnSpc>
                <a:spcPct val="100000"/>
              </a:lnSpc>
              <a:spcBef>
                <a:spcPct val="30000"/>
              </a:spcBef>
              <a:buClrTx/>
              <a:buSzTx/>
              <a:buFontTx/>
              <a:buNone/>
              <a:defRPr/>
            </a:pPr>
            <a:r>
              <a:rPr lang="en-US" sz="1200" b="1" dirty="0">
                <a:latin typeface="CiscoSansTT ExtraLight" panose="020B0303020201020303" pitchFamily="34" charset="0"/>
                <a:cs typeface="CiscoSansTT ExtraLight" panose="020B0303020201020303" pitchFamily="34" charset="0"/>
              </a:rPr>
              <a:t>Visit the CX MDR booth at Cisco Live:</a:t>
            </a:r>
            <a:br>
              <a:rPr lang="en-US" sz="1200" b="1" dirty="0">
                <a:latin typeface="CiscoSansTT ExtraLight" panose="020B0303020201020303" pitchFamily="34" charset="0"/>
                <a:cs typeface="CiscoSansTT ExtraLight" panose="020B0303020201020303" pitchFamily="34" charset="0"/>
              </a:rPr>
            </a:br>
            <a:r>
              <a:rPr lang="en-US" sz="1200" dirty="0">
                <a:latin typeface="CiscoSansTT ExtraLight" panose="020B0303020201020303" pitchFamily="34" charset="0"/>
                <a:cs typeface="CiscoSansTT ExtraLight" panose="020B0303020201020303" pitchFamily="34" charset="0"/>
              </a:rPr>
              <a:t>SEC-12</a:t>
            </a:r>
          </a:p>
        </p:txBody>
      </p:sp>
      <p:grpSp>
        <p:nvGrpSpPr>
          <p:cNvPr id="36" name="Group 35">
            <a:extLst>
              <a:ext uri="{FF2B5EF4-FFF2-40B4-BE49-F238E27FC236}">
                <a16:creationId xmlns:a16="http://schemas.microsoft.com/office/drawing/2014/main" id="{56CC3E4A-084D-617B-1103-BD4B68DD7DB2}"/>
              </a:ext>
            </a:extLst>
          </p:cNvPr>
          <p:cNvGrpSpPr/>
          <p:nvPr/>
        </p:nvGrpSpPr>
        <p:grpSpPr>
          <a:xfrm>
            <a:off x="479729" y="3134820"/>
            <a:ext cx="2888569" cy="865765"/>
            <a:chOff x="562378" y="3488671"/>
            <a:chExt cx="2888569" cy="865765"/>
          </a:xfrm>
        </p:grpSpPr>
        <p:pic>
          <p:nvPicPr>
            <p:cNvPr id="37" name="Picture Placeholder 12">
              <a:extLst>
                <a:ext uri="{FF2B5EF4-FFF2-40B4-BE49-F238E27FC236}">
                  <a16:creationId xmlns:a16="http://schemas.microsoft.com/office/drawing/2014/main" id="{002486D2-8BB7-23C8-286D-8DE4ACC60401}"/>
                </a:ext>
              </a:extLst>
            </p:cNvPr>
            <p:cNvPicPr>
              <a:picLocks noChangeAspect="1"/>
            </p:cNvPicPr>
            <p:nvPr/>
          </p:nvPicPr>
          <p:blipFill>
            <a:blip r:embed="rId12"/>
            <a:srcRect t="12438" b="12438"/>
            <a:stretch/>
          </p:blipFill>
          <p:spPr>
            <a:xfrm>
              <a:off x="562378" y="3593849"/>
              <a:ext cx="655412" cy="655412"/>
            </a:xfrm>
            <a:prstGeom prst="ellipse">
              <a:avLst/>
            </a:prstGeom>
            <a:ln w="19050">
              <a:solidFill>
                <a:schemeClr val="bg1"/>
              </a:solidFill>
            </a:ln>
          </p:spPr>
        </p:pic>
        <p:sp>
          <p:nvSpPr>
            <p:cNvPr id="38" name="Text Placeholder 7">
              <a:extLst>
                <a:ext uri="{FF2B5EF4-FFF2-40B4-BE49-F238E27FC236}">
                  <a16:creationId xmlns:a16="http://schemas.microsoft.com/office/drawing/2014/main" id="{036C670F-B5BA-5C98-5D22-BEDADFDDC0E4}"/>
                </a:ext>
              </a:extLst>
            </p:cNvPr>
            <p:cNvSpPr txBox="1">
              <a:spLocks/>
            </p:cNvSpPr>
            <p:nvPr/>
          </p:nvSpPr>
          <p:spPr>
            <a:xfrm>
              <a:off x="1229079" y="3488671"/>
              <a:ext cx="2221868" cy="865765"/>
            </a:xfrm>
            <a:prstGeom prst="rect">
              <a:avLst/>
            </a:prstGeom>
          </p:spPr>
          <p:txBody>
            <a:bodyPr anchor="ctr"/>
            <a:lstStyle>
              <a:lvl1pPr marL="342900" indent="-342900" algn="l" defTabSz="457200" rtl="0" eaLnBrk="1" latinLnBrk="0" hangingPunct="1">
                <a:spcBef>
                  <a:spcPct val="20000"/>
                </a:spcBef>
                <a:buFont typeface="Arial" charset="0"/>
                <a:buChar char="•"/>
                <a:defRPr sz="28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FFFFFF"/>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600" b="1" dirty="0"/>
                <a:t>Jay </a:t>
              </a:r>
              <a:r>
                <a:rPr lang="en-US" sz="1600" b="1" dirty="0" err="1"/>
                <a:t>Kuhne</a:t>
              </a:r>
              <a:endParaRPr lang="en-US" sz="1600" b="1" dirty="0"/>
            </a:p>
            <a:p>
              <a:pPr marL="0" indent="0">
                <a:spcBef>
                  <a:spcPts val="0"/>
                </a:spcBef>
                <a:buNone/>
              </a:pPr>
              <a:r>
                <a:rPr lang="en-US" sz="1050" dirty="0"/>
                <a:t>Solutions Architect, Cisco CX</a:t>
              </a:r>
            </a:p>
          </p:txBody>
        </p:sp>
      </p:grpSp>
    </p:spTree>
    <p:extLst>
      <p:ext uri="{BB962C8B-B14F-4D97-AF65-F5344CB8AC3E}">
        <p14:creationId xmlns:p14="http://schemas.microsoft.com/office/powerpoint/2010/main" val="291052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661CD19A-DBCC-CE6E-F5B9-D7C026E5B48D}"/>
              </a:ext>
            </a:extLst>
          </p:cNvPr>
          <p:cNvGrpSpPr/>
          <p:nvPr/>
        </p:nvGrpSpPr>
        <p:grpSpPr>
          <a:xfrm>
            <a:off x="4204006" y="0"/>
            <a:ext cx="4939994" cy="5143500"/>
            <a:chOff x="4204006" y="0"/>
            <a:chExt cx="4939994" cy="5143500"/>
          </a:xfrm>
        </p:grpSpPr>
        <p:sp>
          <p:nvSpPr>
            <p:cNvPr id="35" name="Rectangle 34">
              <a:extLst>
                <a:ext uri="{FF2B5EF4-FFF2-40B4-BE49-F238E27FC236}">
                  <a16:creationId xmlns:a16="http://schemas.microsoft.com/office/drawing/2014/main" id="{6C7AFE96-4BFE-35E4-2C2C-5D8BBDAB4620}"/>
                </a:ext>
              </a:extLst>
            </p:cNvPr>
            <p:cNvSpPr/>
            <p:nvPr/>
          </p:nvSpPr>
          <p:spPr>
            <a:xfrm>
              <a:off x="4204006" y="4868863"/>
              <a:ext cx="735988" cy="27463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6669B8E2-E75D-6362-460B-C3B72B62D3F0}"/>
                </a:ext>
              </a:extLst>
            </p:cNvPr>
            <p:cNvPicPr>
              <a:picLocks noChangeAspect="1"/>
            </p:cNvPicPr>
            <p:nvPr/>
          </p:nvPicPr>
          <p:blipFill>
            <a:blip r:embed="rId3"/>
            <a:stretch>
              <a:fillRect/>
            </a:stretch>
          </p:blipFill>
          <p:spPr>
            <a:xfrm>
              <a:off x="4572000" y="0"/>
              <a:ext cx="4572000" cy="5143500"/>
            </a:xfrm>
            <a:prstGeom prst="rect">
              <a:avLst/>
            </a:prstGeom>
          </p:spPr>
        </p:pic>
      </p:grpSp>
      <p:grpSp>
        <p:nvGrpSpPr>
          <p:cNvPr id="42" name="Group 41">
            <a:extLst>
              <a:ext uri="{FF2B5EF4-FFF2-40B4-BE49-F238E27FC236}">
                <a16:creationId xmlns:a16="http://schemas.microsoft.com/office/drawing/2014/main" id="{E5959F22-857B-6721-C298-68578D2313AE}"/>
              </a:ext>
            </a:extLst>
          </p:cNvPr>
          <p:cNvGrpSpPr/>
          <p:nvPr/>
        </p:nvGrpSpPr>
        <p:grpSpPr>
          <a:xfrm>
            <a:off x="6065003"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6199161"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4"/>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6"/>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450" dirty="0">
                  <a:solidFill>
                    <a:schemeClr val="bg2">
                      <a:lumMod val="65000"/>
                    </a:schemeClr>
                  </a:solidFill>
                </a:rPr>
                <a:t>Enter your personal notes here</a:t>
              </a:r>
            </a:p>
          </p:txBody>
        </p:sp>
      </p:grpSp>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p:txBody>
          <a:bodyPr/>
          <a:lstStyle/>
          <a:p>
            <a:r>
              <a:rPr lang="en-US" dirty="0"/>
              <a:t>Cisco Webex App </a:t>
            </a:r>
          </a:p>
        </p:txBody>
      </p:sp>
      <p:sp>
        <p:nvSpPr>
          <p:cNvPr id="3" name="Slide Number Placeholder 2">
            <a:extLst>
              <a:ext uri="{FF2B5EF4-FFF2-40B4-BE49-F238E27FC236}">
                <a16:creationId xmlns:a16="http://schemas.microsoft.com/office/drawing/2014/main" id="{0E5D2C5A-B36D-AB3B-0972-74DAC3E99066}"/>
              </a:ext>
            </a:extLst>
          </p:cNvPr>
          <p:cNvSpPr>
            <a:spLocks noGrp="1"/>
          </p:cNvSpPr>
          <p:nvPr>
            <p:ph type="sldNum" sz="quarter" idx="4"/>
          </p:nvPr>
        </p:nvSpPr>
        <p:spPr/>
        <p:txBody>
          <a:bodyPr/>
          <a:lstStyle/>
          <a:p>
            <a:fld id="{96A97DD0-5BE7-4856-A2A9-C42C6688E607}" type="slidenum">
              <a:rPr lang="en-US" smtClean="0"/>
              <a:pPr/>
              <a:t>3</a:t>
            </a:fld>
            <a:endParaRPr lang="en-US" dirty="0"/>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App</a:t>
            </a:r>
            <a:r>
              <a:rPr lang="en-US" sz="1200" kern="0" dirty="0">
                <a:latin typeface="CiscoSansTT Light" panose="020B0503020201020303" pitchFamily="34" charset="0"/>
                <a:cs typeface="CiscoSansTT Light" panose="020B0503020201020303" pitchFamily="34" charset="0"/>
              </a:rPr>
              <a:t> </a:t>
            </a: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June </a:t>
            </a:r>
            <a:r>
              <a:rPr lang="en-US" sz="1600" kern="0" dirty="0">
                <a:solidFill>
                  <a:schemeClr val="accent1"/>
                </a:solidFill>
                <a:latin typeface="CiscoSansTT Light" panose="020B0503020201020303" pitchFamily="34" charset="0"/>
                <a:cs typeface="CiscoSansTT Light" panose="020B0503020201020303" pitchFamily="34" charset="0"/>
              </a:rPr>
              <a:t>9</a:t>
            </a:r>
            <a:r>
              <a:rPr kumimoji="0" lang="en-US" sz="16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 2023.</a:t>
            </a:r>
          </a:p>
        </p:txBody>
      </p:sp>
      <p:sp>
        <p:nvSpPr>
          <p:cNvPr id="19" name="Rounded Rectangle 22">
            <a:extLst>
              <a:ext uri="{FF2B5EF4-FFF2-40B4-BE49-F238E27FC236}">
                <a16:creationId xmlns:a16="http://schemas.microsoft.com/office/drawing/2014/main" id="{0398543E-A5CA-818C-5240-AA6A21301A3E}"/>
              </a:ext>
            </a:extLst>
          </p:cNvPr>
          <p:cNvSpPr/>
          <p:nvPr/>
        </p:nvSpPr>
        <p:spPr bwMode="auto">
          <a:xfrm>
            <a:off x="5819329" y="2783741"/>
            <a:ext cx="1554480" cy="182880"/>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0" name="Line 9">
            <a:extLst>
              <a:ext uri="{FF2B5EF4-FFF2-40B4-BE49-F238E27FC236}">
                <a16:creationId xmlns:a16="http://schemas.microsoft.com/office/drawing/2014/main" id="{114AB60C-C86D-9667-7163-BE8DB4B51F1B}"/>
              </a:ext>
            </a:extLst>
          </p:cNvPr>
          <p:cNvSpPr>
            <a:spLocks noChangeShapeType="1"/>
          </p:cNvSpPr>
          <p:nvPr/>
        </p:nvSpPr>
        <p:spPr bwMode="auto">
          <a:xfrm flipH="1">
            <a:off x="2590839" y="2875567"/>
            <a:ext cx="3351507" cy="0"/>
          </a:xfrm>
          <a:prstGeom prst="line">
            <a:avLst/>
          </a:prstGeom>
          <a:noFill/>
          <a:ln w="9525" cap="rnd">
            <a:solidFill>
              <a:schemeClr val="accent1"/>
            </a:solidFill>
            <a:round/>
            <a:headEnd type="oval"/>
            <a:tailEnd/>
          </a:ln>
          <a:extLst>
            <a:ext uri="{909E8E84-426E-40dd-AFC4-6F175D3DCCD1}">
              <a14:hiddenFill xmlns:a14="http://schemas.microsoft.com/office/drawing/2010/main" xmlns="">
                <a:noFill/>
              </a14:hiddenFill>
            </a:ext>
          </a:extLst>
        </p:spPr>
        <p:txBody>
          <a:bodyPr lIns="0" tIns="0" rIns="0" bIns="0"/>
          <a:lstStyle/>
          <a:p>
            <a:pPr marL="0" marR="0" lvl="0" indent="0" algn="l" defTabSz="51433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25" name="Slide Number Placeholder 1">
            <a:extLst>
              <a:ext uri="{FF2B5EF4-FFF2-40B4-BE49-F238E27FC236}">
                <a16:creationId xmlns:a16="http://schemas.microsoft.com/office/drawing/2014/main" id="{03D3C21D-A53A-C311-AE22-6CD9776BCE35}"/>
              </a:ext>
            </a:extLst>
          </p:cNvPr>
          <p:cNvSpPr txBox="1">
            <a:spLocks/>
          </p:cNvSpPr>
          <p:nvPr/>
        </p:nvSpPr>
        <p:spPr>
          <a:xfrm>
            <a:off x="8370151" y="4880893"/>
            <a:ext cx="359666" cy="274637"/>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lang="en-US" sz="600" kern="1200" smtClean="0">
                <a:solidFill>
                  <a:schemeClr val="bg2"/>
                </a:solidFill>
                <a:latin typeface="CiscoSansTT Light" panose="020B0503020201020303" pitchFamily="34" charset="0"/>
                <a:ea typeface="+mn-ea"/>
                <a:cs typeface="CiscoSans Thin"/>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96A97DD0-5BE7-4856-A2A9-C42C6688E607}" type="slidenum">
              <a:rPr lang="en-US" smtClean="0"/>
              <a:pPr/>
              <a:t>3</a:t>
            </a:fld>
            <a:endParaRPr lang="en-US" dirty="0"/>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101087" y="3996752"/>
            <a:ext cx="3503609" cy="185296"/>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lgn="ctr">
              <a:defRPr/>
            </a:pPr>
            <a:r>
              <a:rPr lang="en-US" dirty="0">
                <a:solidFill>
                  <a:schemeClr val="bg2"/>
                </a:solidFill>
                <a:cs typeface="ＭＳ Ｐゴシック" charset="0"/>
              </a:rPr>
              <a:t> https://</a:t>
            </a:r>
            <a:r>
              <a:rPr lang="en-US" dirty="0" err="1">
                <a:solidFill>
                  <a:schemeClr val="bg2"/>
                </a:solidFill>
                <a:cs typeface="ＭＳ Ｐゴシック" charset="0"/>
              </a:rPr>
              <a:t>ciscolive.ciscoevents.com</a:t>
            </a:r>
            <a:r>
              <a:rPr lang="en-US" dirty="0">
                <a:solidFill>
                  <a:schemeClr val="bg2"/>
                </a:solidFill>
                <a:cs typeface="ＭＳ Ｐゴシック" charset="0"/>
              </a:rPr>
              <a:t>/</a:t>
            </a:r>
            <a:r>
              <a:rPr lang="en-US" dirty="0" err="1">
                <a:solidFill>
                  <a:schemeClr val="bg2"/>
                </a:solidFill>
                <a:cs typeface="ＭＳ Ｐゴシック" charset="0"/>
              </a:rPr>
              <a:t>ciscolivebot</a:t>
            </a:r>
            <a:r>
              <a:rPr lang="en-US" dirty="0">
                <a:solidFill>
                  <a:schemeClr val="bg2"/>
                </a:solidFill>
                <a:cs typeface="ＭＳ Ｐゴシック" charset="0"/>
              </a:rPr>
              <a:t>/#</a:t>
            </a:r>
            <a:r>
              <a:rPr lang="en-US" dirty="0">
                <a:solidFill>
                  <a:schemeClr val="bg2"/>
                </a:solidFill>
              </a:rPr>
              <a:t>BRKATO-1557</a:t>
            </a:r>
          </a:p>
        </p:txBody>
      </p:sp>
      <p:sp>
        <p:nvSpPr>
          <p:cNvPr id="29" name="Rectangle 4">
            <a:extLst>
              <a:ext uri="{FF2B5EF4-FFF2-40B4-BE49-F238E27FC236}">
                <a16:creationId xmlns:a16="http://schemas.microsoft.com/office/drawing/2014/main" id="{9F273539-5430-17EE-2AEE-30C9D0440F5B}"/>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4" name="Footer Placeholder 3">
            <a:extLst>
              <a:ext uri="{FF2B5EF4-FFF2-40B4-BE49-F238E27FC236}">
                <a16:creationId xmlns:a16="http://schemas.microsoft.com/office/drawing/2014/main" id="{C43B4621-55D1-24A9-C06F-F1A0AB09BE8A}"/>
              </a:ext>
            </a:extLst>
          </p:cNvPr>
          <p:cNvSpPr>
            <a:spLocks noGrp="1"/>
          </p:cNvSpPr>
          <p:nvPr>
            <p:ph type="ftr" sz="quarter" idx="3"/>
          </p:nvPr>
        </p:nvSpPr>
        <p:spPr/>
        <p:txBody>
          <a:bodyPr/>
          <a:lstStyle/>
          <a:p>
            <a:r>
              <a:rPr lang="en-US">
                <a:solidFill>
                  <a:schemeClr val="bg2"/>
                </a:solidFill>
              </a:rPr>
              <a:t>BRKATO-1557</a:t>
            </a:r>
            <a:endParaRPr lang="en-US" dirty="0">
              <a:solidFill>
                <a:schemeClr val="bg2"/>
              </a:solidFill>
            </a:endParaRPr>
          </a:p>
        </p:txBody>
      </p:sp>
    </p:spTree>
    <p:extLst>
      <p:ext uri="{BB962C8B-B14F-4D97-AF65-F5344CB8AC3E}">
        <p14:creationId xmlns:p14="http://schemas.microsoft.com/office/powerpoint/2010/main" val="2975757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1-A6CF-0952-8ABB-82AA7CAEEEE1}"/>
              </a:ext>
            </a:extLst>
          </p:cNvPr>
          <p:cNvSpPr>
            <a:spLocks noGrp="1"/>
          </p:cNvSpPr>
          <p:nvPr>
            <p:ph type="title"/>
          </p:nvPr>
        </p:nvSpPr>
        <p:spPr/>
        <p:txBody>
          <a:bodyPr/>
          <a:lstStyle/>
          <a:p>
            <a:r>
              <a:rPr lang="en-US" dirty="0"/>
              <a:t>Fill out your session surveys!</a:t>
            </a:r>
          </a:p>
        </p:txBody>
      </p:sp>
      <p:sp>
        <p:nvSpPr>
          <p:cNvPr id="3" name="Content Placeholder 2">
            <a:extLst>
              <a:ext uri="{FF2B5EF4-FFF2-40B4-BE49-F238E27FC236}">
                <a16:creationId xmlns:a16="http://schemas.microsoft.com/office/drawing/2014/main" id="{E5248CC9-2322-E4BA-5724-7D0AC4C5A94D}"/>
              </a:ext>
            </a:extLst>
          </p:cNvPr>
          <p:cNvSpPr>
            <a:spLocks noGrp="1"/>
          </p:cNvSpPr>
          <p:nvPr>
            <p:ph sz="quarter" idx="11"/>
          </p:nvPr>
        </p:nvSpPr>
        <p:spPr>
          <a:xfrm>
            <a:off x="1258999" y="1417235"/>
            <a:ext cx="4887378" cy="759765"/>
          </a:xfrm>
        </p:spPr>
        <p:txBody>
          <a:bodyPr/>
          <a:lstStyle/>
          <a:p>
            <a:pPr marL="0" indent="0">
              <a:buNone/>
            </a:pPr>
            <a:r>
              <a:rPr lang="en-US" sz="1600" dirty="0"/>
              <a:t>Attendees who fill out a minimum of four session surveys and the overall event survey will get </a:t>
            </a:r>
            <a:r>
              <a:rPr lang="en-US" sz="1600" dirty="0">
                <a:latin typeface="CiscoSansTT Medium" panose="020B0503020201020303" pitchFamily="34" charset="0"/>
                <a:cs typeface="CiscoSansTT Medium" panose="020B0503020201020303" pitchFamily="34" charset="0"/>
              </a:rPr>
              <a:t>Cisco Live-branded socks </a:t>
            </a:r>
            <a:r>
              <a:rPr lang="en-US" sz="1600" dirty="0"/>
              <a:t>(while supplies last)! </a:t>
            </a:r>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fld id="{96A97DD0-5BE7-4856-A2A9-C42C6688E607}" type="slidenum">
              <a:rPr lang="en-US" smtClean="0"/>
              <a:pPr/>
              <a:t>30</a:t>
            </a:fld>
            <a:endParaRPr lang="en-US" dirty="0"/>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r>
              <a:rPr lang="en-US"/>
              <a:t>BRKATO-1557</a:t>
            </a:r>
            <a:endParaRPr lang="en-US" dirty="0"/>
          </a:p>
        </p:txBody>
      </p:sp>
      <p:pic>
        <p:nvPicPr>
          <p:cNvPr id="7" name="Picture 7" descr="Logo&#10;&#10;Description automatically generated">
            <a:extLst>
              <a:ext uri="{FF2B5EF4-FFF2-40B4-BE49-F238E27FC236}">
                <a16:creationId xmlns:a16="http://schemas.microsoft.com/office/drawing/2014/main" id="{DBDF5EE9-FFC5-322C-184C-ABB7A917D93C}"/>
              </a:ext>
            </a:extLst>
          </p:cNvPr>
          <p:cNvPicPr>
            <a:picLocks noChangeAspect="1"/>
          </p:cNvPicPr>
          <p:nvPr/>
        </p:nvPicPr>
        <p:blipFill>
          <a:blip r:embed="rId3"/>
          <a:stretch>
            <a:fillRect/>
          </a:stretch>
        </p:blipFill>
        <p:spPr>
          <a:xfrm>
            <a:off x="5973288" y="923544"/>
            <a:ext cx="2288903" cy="2961846"/>
          </a:xfrm>
          <a:prstGeom prst="rect">
            <a:avLst/>
          </a:prstGeom>
        </p:spPr>
      </p:pic>
      <p:sp>
        <p:nvSpPr>
          <p:cNvPr id="15" name="TextBox 14">
            <a:extLst>
              <a:ext uri="{FF2B5EF4-FFF2-40B4-BE49-F238E27FC236}">
                <a16:creationId xmlns:a16="http://schemas.microsoft.com/office/drawing/2014/main" id="{78B2C485-B9F3-CFFC-EC64-E3A782DD19E8}"/>
              </a:ext>
            </a:extLst>
          </p:cNvPr>
          <p:cNvSpPr txBox="1"/>
          <p:nvPr/>
        </p:nvSpPr>
        <p:spPr>
          <a:xfrm>
            <a:off x="530818" y="4037711"/>
            <a:ext cx="8082363" cy="335756"/>
          </a:xfrm>
          <a:prstGeom prst="roundRect">
            <a:avLst>
              <a:gd name="adj" fmla="val 50000"/>
            </a:avLst>
          </a:prstGeom>
          <a:solidFill>
            <a:schemeClr val="bg1"/>
          </a:solidFill>
        </p:spPr>
        <p:txBody>
          <a:bodyPr wrap="square" lIns="0" tIns="0" rIns="0" bIns="0" anchor="ctr">
            <a:noAutofit/>
          </a:bodyPr>
          <a:lstStyle/>
          <a:p>
            <a:pPr algn="ctr"/>
            <a:r>
              <a:rPr lang="en-US" sz="1200" dirty="0">
                <a:solidFill>
                  <a:schemeClr val="bg2"/>
                </a:solidFill>
                <a:latin typeface="CiscoSansTT Medium" panose="020B0503020201020303" pitchFamily="34" charset="0"/>
                <a:cs typeface="CiscoSansTT Medium" panose="020B0503020201020303" pitchFamily="34" charset="0"/>
              </a:rPr>
              <a:t>These points </a:t>
            </a:r>
            <a:r>
              <a:rPr lang="en-US" sz="1200" dirty="0">
                <a:solidFill>
                  <a:schemeClr val="bg2"/>
                </a:solidFill>
                <a:latin typeface="+mn-lt"/>
                <a:cs typeface="CiscoSansTT Medium" panose="020B0503020201020303" pitchFamily="34" charset="0"/>
              </a:rPr>
              <a:t>help you get on the leaderboard and increase your chances of winning daily and grand prizes</a:t>
            </a:r>
          </a:p>
        </p:txBody>
      </p:sp>
      <p:cxnSp>
        <p:nvCxnSpPr>
          <p:cNvPr id="16" name="Straight Connector 15">
            <a:extLst>
              <a:ext uri="{FF2B5EF4-FFF2-40B4-BE49-F238E27FC236}">
                <a16:creationId xmlns:a16="http://schemas.microsoft.com/office/drawing/2014/main" id="{17D1C477-37EE-E94C-0128-8681E64C4C13}"/>
              </a:ext>
            </a:extLst>
          </p:cNvPr>
          <p:cNvCxnSpPr>
            <a:cxnSpLocks/>
          </p:cNvCxnSpPr>
          <p:nvPr/>
        </p:nvCxnSpPr>
        <p:spPr>
          <a:xfrm>
            <a:off x="530818" y="2457870"/>
            <a:ext cx="53652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20233CFB-29F2-65E3-C2AF-052B417A6BF3}"/>
              </a:ext>
            </a:extLst>
          </p:cNvPr>
          <p:cNvSpPr txBox="1">
            <a:spLocks/>
          </p:cNvSpPr>
          <p:nvPr/>
        </p:nvSpPr>
        <p:spPr>
          <a:xfrm>
            <a:off x="1258999" y="2713804"/>
            <a:ext cx="4493501" cy="521087"/>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dirty="0"/>
              <a:t>Attendees will also earn 100 points in the </a:t>
            </a:r>
            <a:r>
              <a:rPr lang="en-US" sz="1600" dirty="0">
                <a:latin typeface="CiscoSansTT Medium" panose="020B0503020201020303" pitchFamily="34" charset="0"/>
                <a:cs typeface="CiscoSansTT Medium" panose="020B0503020201020303" pitchFamily="34" charset="0"/>
              </a:rPr>
              <a:t>Cisco Live Game </a:t>
            </a:r>
            <a:r>
              <a:rPr lang="en-US" sz="1600" dirty="0"/>
              <a:t>for every survey completed. </a:t>
            </a:r>
          </a:p>
        </p:txBody>
      </p:sp>
      <p:pic>
        <p:nvPicPr>
          <p:cNvPr id="21" name="Graphic 34">
            <a:extLst>
              <a:ext uri="{FF2B5EF4-FFF2-40B4-BE49-F238E27FC236}">
                <a16:creationId xmlns:a16="http://schemas.microsoft.com/office/drawing/2014/main" id="{EC3C9668-E77C-BE61-AE49-53B8C9AAFC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6526" y="2581975"/>
            <a:ext cx="784744" cy="784744"/>
          </a:xfrm>
          <a:prstGeom prst="rect">
            <a:avLst/>
          </a:prstGeom>
        </p:spPr>
      </p:pic>
      <p:pic>
        <p:nvPicPr>
          <p:cNvPr id="22" name="Graphic 26">
            <a:extLst>
              <a:ext uri="{FF2B5EF4-FFF2-40B4-BE49-F238E27FC236}">
                <a16:creationId xmlns:a16="http://schemas.microsoft.com/office/drawing/2014/main" id="{EEEF444D-E189-7378-327C-A5536831A2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526" y="1392256"/>
            <a:ext cx="784744" cy="784744"/>
          </a:xfrm>
          <a:prstGeom prst="rect">
            <a:avLst/>
          </a:prstGeom>
        </p:spPr>
      </p:pic>
    </p:spTree>
    <p:extLst>
      <p:ext uri="{BB962C8B-B14F-4D97-AF65-F5344CB8AC3E}">
        <p14:creationId xmlns:p14="http://schemas.microsoft.com/office/powerpoint/2010/main" val="3687325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D97A41-AE66-8847-7A67-7973DAF799D1}"/>
              </a:ext>
            </a:extLst>
          </p:cNvPr>
          <p:cNvPicPr>
            <a:picLocks noChangeAspect="1"/>
          </p:cNvPicPr>
          <p:nvPr/>
        </p:nvPicPr>
        <p:blipFill>
          <a:blip r:embed="rId3"/>
          <a:stretch>
            <a:fillRect/>
          </a:stretch>
        </p:blipFill>
        <p:spPr>
          <a:xfrm>
            <a:off x="0" y="0"/>
            <a:ext cx="4572000" cy="5143500"/>
          </a:xfrm>
          <a:prstGeom prst="rect">
            <a:avLst/>
          </a:prstGeom>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419100" y="2383299"/>
            <a:ext cx="3827463" cy="1828800"/>
          </a:xfrm>
        </p:spPr>
        <p:txBody>
          <a:bodyPr/>
          <a:lstStyle/>
          <a:p>
            <a:r>
              <a:rPr lang="en-US" sz="3600" dirty="0">
                <a:solidFill>
                  <a:schemeClr val="bg2"/>
                </a:solidFill>
              </a:rPr>
              <a:t>Continue </a:t>
            </a:r>
            <a:br>
              <a:rPr lang="en-US" sz="3600" dirty="0">
                <a:solidFill>
                  <a:schemeClr val="bg2"/>
                </a:solidFill>
              </a:rPr>
            </a:br>
            <a:r>
              <a:rPr lang="en-US" sz="3600" dirty="0">
                <a:solidFill>
                  <a:schemeClr val="bg2"/>
                </a:solidFill>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5097463" y="542132"/>
            <a:ext cx="3551237" cy="4059237"/>
          </a:xfrm>
        </p:spPr>
        <p:txBody>
          <a:bodyPr anchor="ctr"/>
          <a:lstStyle/>
          <a:p>
            <a:pPr>
              <a:spcBef>
                <a:spcPts val="2400"/>
              </a:spcBef>
            </a:pPr>
            <a:r>
              <a:rPr lang="en-US" sz="1600" dirty="0"/>
              <a:t>Visit the Cisco Showcase </a:t>
            </a:r>
            <a:br>
              <a:rPr lang="en-US" sz="1600" dirty="0"/>
            </a:br>
            <a:r>
              <a:rPr lang="en-US" sz="1600" dirty="0"/>
              <a:t>for related demos</a:t>
            </a:r>
          </a:p>
          <a:p>
            <a:pPr>
              <a:spcBef>
                <a:spcPts val="2400"/>
              </a:spcBef>
            </a:pPr>
            <a:r>
              <a:rPr lang="en-US" sz="1600" dirty="0"/>
              <a:t>Book your one-on-one</a:t>
            </a:r>
            <a:br>
              <a:rPr lang="en-US" sz="1600" dirty="0"/>
            </a:br>
            <a:r>
              <a:rPr lang="en-US" sz="1600" dirty="0"/>
              <a:t>Meet the Engineer meeting</a:t>
            </a:r>
          </a:p>
          <a:p>
            <a:pPr>
              <a:spcBef>
                <a:spcPts val="2400"/>
              </a:spcBef>
            </a:pPr>
            <a:r>
              <a:rPr lang="en-US" sz="1600" dirty="0"/>
              <a:t>Attend the interactive education with </a:t>
            </a:r>
            <a:r>
              <a:rPr lang="en-US" sz="1600" dirty="0" err="1"/>
              <a:t>DevNet</a:t>
            </a:r>
            <a:r>
              <a:rPr lang="en-US" sz="1600" dirty="0"/>
              <a: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4"/>
              </a:rPr>
              <a:t>www.CiscoLive.com/on-demand</a:t>
            </a:r>
            <a:endParaRPr lang="en-US" sz="1600" dirty="0"/>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fld id="{96A97DD0-5BE7-4856-A2A9-C42C6688E607}" type="slidenum">
              <a:rPr lang="en-US" smtClean="0"/>
              <a:pPr/>
              <a:t>31</a:t>
            </a:fld>
            <a:endParaRPr lang="en-US"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a:t>BRKATO-1557</a:t>
            </a:r>
            <a:endParaRPr lang="en-US" dirty="0"/>
          </a:p>
        </p:txBody>
      </p:sp>
      <p:grpSp>
        <p:nvGrpSpPr>
          <p:cNvPr id="13" name="Group 12">
            <a:extLst>
              <a:ext uri="{FF2B5EF4-FFF2-40B4-BE49-F238E27FC236}">
                <a16:creationId xmlns:a16="http://schemas.microsoft.com/office/drawing/2014/main" id="{B0777915-D1FB-BD5E-C9AE-B52F56303F58}"/>
              </a:ext>
            </a:extLst>
          </p:cNvPr>
          <p:cNvGrpSpPr/>
          <p:nvPr/>
        </p:nvGrpSpPr>
        <p:grpSpPr>
          <a:xfrm>
            <a:off x="536418" y="4785947"/>
            <a:ext cx="1005840" cy="274194"/>
            <a:chOff x="536418" y="4785947"/>
            <a:chExt cx="1005840" cy="274194"/>
          </a:xfrm>
          <a:solidFill>
            <a:schemeClr val="bg2"/>
          </a:solidFill>
        </p:grpSpPr>
        <p:grpSp>
          <p:nvGrpSpPr>
            <p:cNvPr id="14" name="Group 13">
              <a:extLst>
                <a:ext uri="{FF2B5EF4-FFF2-40B4-BE49-F238E27FC236}">
                  <a16:creationId xmlns:a16="http://schemas.microsoft.com/office/drawing/2014/main" id="{1A70600C-1E8B-B84B-C945-FD3586623B52}"/>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99E9E83-A9A0-87B2-D4C3-E810AC4936D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330EA90-8628-F460-F15E-001399077352}"/>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809790-3455-5659-398A-5EFBFA1320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5EC58EE-279C-F553-1D05-BA73DC47CD7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A79C3CB-77EC-8651-D1C5-89808BA03E4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2C2E1BDC-690E-3A5E-2412-41046EFDA028}"/>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9292DA9C-D830-AA08-0F47-20613DF77D5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B9E9080-A92C-A3E8-DE90-8F7CE5648F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847F1CF-5D09-8C81-BB45-52CA07ECE0F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B094D53-DFA9-7AB4-476A-B108BA6BFA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98927AF1-FAD2-27F5-3F79-870F66C1995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844495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784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475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MDR?</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BRKATO-1557</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34</a:t>
            </a:fld>
            <a:endParaRPr lang="en-US" dirty="0"/>
          </a:p>
        </p:txBody>
      </p:sp>
      <p:sp>
        <p:nvSpPr>
          <p:cNvPr id="10" name="Text Placeholder 9">
            <a:extLst>
              <a:ext uri="{FF2B5EF4-FFF2-40B4-BE49-F238E27FC236}">
                <a16:creationId xmlns:a16="http://schemas.microsoft.com/office/drawing/2014/main" id="{1161C2DF-0620-8E89-81C8-E7B856FD8FFD}"/>
              </a:ext>
            </a:extLst>
          </p:cNvPr>
          <p:cNvSpPr>
            <a:spLocks noGrp="1"/>
          </p:cNvSpPr>
          <p:nvPr>
            <p:ph type="body" sz="quarter" idx="12"/>
          </p:nvPr>
        </p:nvSpPr>
        <p:spPr/>
        <p:txBody>
          <a:bodyPr/>
          <a:lstStyle/>
          <a:p>
            <a:r>
              <a:rPr lang="en-US" dirty="0"/>
              <a:t>Time to respond to threats is a critical factor</a:t>
            </a:r>
          </a:p>
        </p:txBody>
      </p:sp>
      <p:sp>
        <p:nvSpPr>
          <p:cNvPr id="11" name="Freeform: Shape 45">
            <a:extLst>
              <a:ext uri="{FF2B5EF4-FFF2-40B4-BE49-F238E27FC236}">
                <a16:creationId xmlns:a16="http://schemas.microsoft.com/office/drawing/2014/main" id="{B53A90C2-35C4-50CB-1EBC-E1B9A91BCA54}"/>
              </a:ext>
            </a:extLst>
          </p:cNvPr>
          <p:cNvSpPr>
            <a:spLocks/>
          </p:cNvSpPr>
          <p:nvPr/>
        </p:nvSpPr>
        <p:spPr bwMode="auto">
          <a:xfrm flipH="1">
            <a:off x="1891107" y="1659297"/>
            <a:ext cx="6594610" cy="1923945"/>
          </a:xfrm>
          <a:custGeom>
            <a:avLst/>
            <a:gdLst>
              <a:gd name="connsiteX0" fmla="*/ 1185016 w 6680137"/>
              <a:gd name="connsiteY0" fmla="*/ 366871 h 2886231"/>
              <a:gd name="connsiteX1" fmla="*/ 1185016 w 6680137"/>
              <a:gd name="connsiteY1" fmla="*/ 2886231 h 2886231"/>
              <a:gd name="connsiteX2" fmla="*/ 3986150 w 6680137"/>
              <a:gd name="connsiteY2" fmla="*/ 2886231 h 2886231"/>
              <a:gd name="connsiteX3" fmla="*/ 6680137 w 6680137"/>
              <a:gd name="connsiteY3" fmla="*/ 2886231 h 2886231"/>
              <a:gd name="connsiteX4" fmla="*/ 6504109 w 6680137"/>
              <a:gd name="connsiteY4" fmla="*/ 2880859 h 2886231"/>
              <a:gd name="connsiteX5" fmla="*/ 6320428 w 6680137"/>
              <a:gd name="connsiteY5" fmla="*/ 2870116 h 2886231"/>
              <a:gd name="connsiteX6" fmla="*/ 6144401 w 6680137"/>
              <a:gd name="connsiteY6" fmla="*/ 2848629 h 2886231"/>
              <a:gd name="connsiteX7" fmla="*/ 5968373 w 6680137"/>
              <a:gd name="connsiteY7" fmla="*/ 2821770 h 2886231"/>
              <a:gd name="connsiteX8" fmla="*/ 5792346 w 6680137"/>
              <a:gd name="connsiteY8" fmla="*/ 2789539 h 2886231"/>
              <a:gd name="connsiteX9" fmla="*/ 5623971 w 6680137"/>
              <a:gd name="connsiteY9" fmla="*/ 2751937 h 2886231"/>
              <a:gd name="connsiteX10" fmla="*/ 5455597 w 6680137"/>
              <a:gd name="connsiteY10" fmla="*/ 2703591 h 2886231"/>
              <a:gd name="connsiteX11" fmla="*/ 5287223 w 6680137"/>
              <a:gd name="connsiteY11" fmla="*/ 2649873 h 2886231"/>
              <a:gd name="connsiteX12" fmla="*/ 5118849 w 6680137"/>
              <a:gd name="connsiteY12" fmla="*/ 2590784 h 2886231"/>
              <a:gd name="connsiteX13" fmla="*/ 4950475 w 6680137"/>
              <a:gd name="connsiteY13" fmla="*/ 2531694 h 2886231"/>
              <a:gd name="connsiteX14" fmla="*/ 4789754 w 6680137"/>
              <a:gd name="connsiteY14" fmla="*/ 2461861 h 2886231"/>
              <a:gd name="connsiteX15" fmla="*/ 4621380 w 6680137"/>
              <a:gd name="connsiteY15" fmla="*/ 2392028 h 2886231"/>
              <a:gd name="connsiteX16" fmla="*/ 4460659 w 6680137"/>
              <a:gd name="connsiteY16" fmla="*/ 2311452 h 2886231"/>
              <a:gd name="connsiteX17" fmla="*/ 4307592 w 6680137"/>
              <a:gd name="connsiteY17" fmla="*/ 2236247 h 2886231"/>
              <a:gd name="connsiteX18" fmla="*/ 3986150 w 6680137"/>
              <a:gd name="connsiteY18" fmla="*/ 2064350 h 2886231"/>
              <a:gd name="connsiteX19" fmla="*/ 3802469 w 6680137"/>
              <a:gd name="connsiteY19" fmla="*/ 1962287 h 2886231"/>
              <a:gd name="connsiteX20" fmla="*/ 3618788 w 6680137"/>
              <a:gd name="connsiteY20" fmla="*/ 1849480 h 2886231"/>
              <a:gd name="connsiteX21" fmla="*/ 3251427 w 6680137"/>
              <a:gd name="connsiteY21" fmla="*/ 1623865 h 2886231"/>
              <a:gd name="connsiteX22" fmla="*/ 2891718 w 6680137"/>
              <a:gd name="connsiteY22" fmla="*/ 1398251 h 2886231"/>
              <a:gd name="connsiteX23" fmla="*/ 2547316 w 6680137"/>
              <a:gd name="connsiteY23" fmla="*/ 1167265 h 2886231"/>
              <a:gd name="connsiteX24" fmla="*/ 2195261 w 6680137"/>
              <a:gd name="connsiteY24" fmla="*/ 947022 h 2886231"/>
              <a:gd name="connsiteX25" fmla="*/ 1858513 w 6680137"/>
              <a:gd name="connsiteY25" fmla="*/ 737523 h 2886231"/>
              <a:gd name="connsiteX26" fmla="*/ 1690139 w 6680137"/>
              <a:gd name="connsiteY26" fmla="*/ 635460 h 2886231"/>
              <a:gd name="connsiteX27" fmla="*/ 1521765 w 6680137"/>
              <a:gd name="connsiteY27" fmla="*/ 544139 h 2886231"/>
              <a:gd name="connsiteX28" fmla="*/ 1353390 w 6680137"/>
              <a:gd name="connsiteY28" fmla="*/ 452819 h 2886231"/>
              <a:gd name="connsiteX29" fmla="*/ 0 w 6680137"/>
              <a:gd name="connsiteY29" fmla="*/ 0 h 2886231"/>
              <a:gd name="connsiteX30" fmla="*/ 0 w 6680137"/>
              <a:gd name="connsiteY30" fmla="*/ 2886229 h 2886231"/>
              <a:gd name="connsiteX31" fmla="*/ 1185015 w 6680137"/>
              <a:gd name="connsiteY31" fmla="*/ 2886229 h 2886231"/>
              <a:gd name="connsiteX32" fmla="*/ 1185015 w 6680137"/>
              <a:gd name="connsiteY32" fmla="*/ 366869 h 2886231"/>
              <a:gd name="connsiteX33" fmla="*/ 1008988 w 6680137"/>
              <a:gd name="connsiteY33" fmla="*/ 286292 h 2886231"/>
              <a:gd name="connsiteX34" fmla="*/ 832960 w 6680137"/>
              <a:gd name="connsiteY34" fmla="*/ 211087 h 2886231"/>
              <a:gd name="connsiteX35" fmla="*/ 656933 w 6680137"/>
              <a:gd name="connsiteY35" fmla="*/ 146626 h 2886231"/>
              <a:gd name="connsiteX36" fmla="*/ 480905 w 6680137"/>
              <a:gd name="connsiteY36" fmla="*/ 92909 h 2886231"/>
              <a:gd name="connsiteX37" fmla="*/ 304877 w 6680137"/>
              <a:gd name="connsiteY37" fmla="*/ 44563 h 2886231"/>
              <a:gd name="connsiteX38" fmla="*/ 128850 w 6680137"/>
              <a:gd name="connsiteY38" fmla="*/ 12332 h 288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80137" h="2886231">
                <a:moveTo>
                  <a:pt x="1185016" y="366871"/>
                </a:moveTo>
                <a:lnTo>
                  <a:pt x="1185016" y="2886231"/>
                </a:lnTo>
                <a:lnTo>
                  <a:pt x="3986150" y="2886231"/>
                </a:lnTo>
                <a:lnTo>
                  <a:pt x="6680137" y="2886231"/>
                </a:lnTo>
                <a:lnTo>
                  <a:pt x="6504109" y="2880859"/>
                </a:lnTo>
                <a:lnTo>
                  <a:pt x="6320428" y="2870116"/>
                </a:lnTo>
                <a:lnTo>
                  <a:pt x="6144401" y="2848629"/>
                </a:lnTo>
                <a:lnTo>
                  <a:pt x="5968373" y="2821770"/>
                </a:lnTo>
                <a:lnTo>
                  <a:pt x="5792346" y="2789539"/>
                </a:lnTo>
                <a:lnTo>
                  <a:pt x="5623971" y="2751937"/>
                </a:lnTo>
                <a:lnTo>
                  <a:pt x="5455597" y="2703591"/>
                </a:lnTo>
                <a:lnTo>
                  <a:pt x="5287223" y="2649873"/>
                </a:lnTo>
                <a:lnTo>
                  <a:pt x="5118849" y="2590784"/>
                </a:lnTo>
                <a:lnTo>
                  <a:pt x="4950475" y="2531694"/>
                </a:lnTo>
                <a:lnTo>
                  <a:pt x="4789754" y="2461861"/>
                </a:lnTo>
                <a:lnTo>
                  <a:pt x="4621380" y="2392028"/>
                </a:lnTo>
                <a:lnTo>
                  <a:pt x="4460659" y="2311452"/>
                </a:lnTo>
                <a:lnTo>
                  <a:pt x="4307592" y="2236247"/>
                </a:lnTo>
                <a:lnTo>
                  <a:pt x="3986150" y="2064350"/>
                </a:lnTo>
                <a:lnTo>
                  <a:pt x="3802469" y="1962287"/>
                </a:lnTo>
                <a:lnTo>
                  <a:pt x="3618788" y="1849480"/>
                </a:lnTo>
                <a:lnTo>
                  <a:pt x="3251427" y="1623865"/>
                </a:lnTo>
                <a:lnTo>
                  <a:pt x="2891718" y="1398251"/>
                </a:lnTo>
                <a:lnTo>
                  <a:pt x="2547316" y="1167265"/>
                </a:lnTo>
                <a:lnTo>
                  <a:pt x="2195261" y="947022"/>
                </a:lnTo>
                <a:lnTo>
                  <a:pt x="1858513" y="737523"/>
                </a:lnTo>
                <a:lnTo>
                  <a:pt x="1690139" y="635460"/>
                </a:lnTo>
                <a:lnTo>
                  <a:pt x="1521765" y="544139"/>
                </a:lnTo>
                <a:lnTo>
                  <a:pt x="1353390" y="452819"/>
                </a:lnTo>
                <a:close/>
                <a:moveTo>
                  <a:pt x="0" y="0"/>
                </a:moveTo>
                <a:lnTo>
                  <a:pt x="0" y="2886229"/>
                </a:lnTo>
                <a:lnTo>
                  <a:pt x="1185015" y="2886229"/>
                </a:lnTo>
                <a:lnTo>
                  <a:pt x="1185015" y="366869"/>
                </a:lnTo>
                <a:lnTo>
                  <a:pt x="1008988" y="286292"/>
                </a:lnTo>
                <a:lnTo>
                  <a:pt x="832960" y="211087"/>
                </a:lnTo>
                <a:lnTo>
                  <a:pt x="656933" y="146626"/>
                </a:lnTo>
                <a:lnTo>
                  <a:pt x="480905" y="92909"/>
                </a:lnTo>
                <a:lnTo>
                  <a:pt x="304877" y="44563"/>
                </a:lnTo>
                <a:lnTo>
                  <a:pt x="128850" y="12332"/>
                </a:lnTo>
                <a:close/>
              </a:path>
            </a:pathLst>
          </a:custGeom>
          <a:gradFill flip="none" rotWithShape="1">
            <a:gsLst>
              <a:gs pos="0">
                <a:srgbClr val="BBCDDF"/>
              </a:gs>
              <a:gs pos="48000">
                <a:srgbClr val="EDF1F7"/>
              </a:gs>
            </a:gsLst>
            <a:lin ang="0" scaled="0"/>
            <a:tileRect/>
          </a:gradFill>
          <a:ln w="9525">
            <a:noFill/>
            <a:round/>
            <a:headEnd/>
            <a:tailEnd/>
          </a:ln>
        </p:spPr>
        <p:txBody>
          <a:bodyPr vert="horz" wrap="square" lIns="68589" tIns="34295" rIns="68589" bIns="34295"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2" name="Rectangle 11">
            <a:extLst>
              <a:ext uri="{FF2B5EF4-FFF2-40B4-BE49-F238E27FC236}">
                <a16:creationId xmlns:a16="http://schemas.microsoft.com/office/drawing/2014/main" id="{EB09F02A-102A-BFF2-3342-63BA53727121}"/>
              </a:ext>
            </a:extLst>
          </p:cNvPr>
          <p:cNvSpPr/>
          <p:nvPr/>
        </p:nvSpPr>
        <p:spPr>
          <a:xfrm>
            <a:off x="796181" y="3683868"/>
            <a:ext cx="8048700" cy="884851"/>
          </a:xfrm>
          <a:prstGeom prst="rect">
            <a:avLst/>
          </a:prstGeom>
          <a:solidFill>
            <a:srgbClr val="ED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CiscoSansTT" panose="020B0503020201020303" pitchFamily="34" charset="0"/>
              <a:ea typeface="+mn-ea"/>
              <a:cs typeface="+mn-cs"/>
              <a:sym typeface="Arial"/>
            </a:endParaRPr>
          </a:p>
        </p:txBody>
      </p:sp>
      <p:sp>
        <p:nvSpPr>
          <p:cNvPr id="13" name="Freeform 7">
            <a:extLst>
              <a:ext uri="{FF2B5EF4-FFF2-40B4-BE49-F238E27FC236}">
                <a16:creationId xmlns:a16="http://schemas.microsoft.com/office/drawing/2014/main" id="{AEC50394-5E71-DCB2-3CD0-A9DBEC543FF1}"/>
              </a:ext>
            </a:extLst>
          </p:cNvPr>
          <p:cNvSpPr>
            <a:spLocks noEditPoints="1"/>
          </p:cNvSpPr>
          <p:nvPr/>
        </p:nvSpPr>
        <p:spPr bwMode="auto">
          <a:xfrm>
            <a:off x="3426662" y="2105846"/>
            <a:ext cx="332514" cy="358951"/>
          </a:xfrm>
          <a:custGeom>
            <a:avLst/>
            <a:gdLst/>
            <a:ahLst/>
            <a:cxnLst>
              <a:cxn ang="0">
                <a:pos x="56" y="118"/>
              </a:cxn>
              <a:cxn ang="0">
                <a:pos x="10" y="109"/>
              </a:cxn>
              <a:cxn ang="0">
                <a:pos x="51" y="137"/>
              </a:cxn>
              <a:cxn ang="0">
                <a:pos x="10" y="167"/>
              </a:cxn>
              <a:cxn ang="0">
                <a:pos x="10" y="187"/>
              </a:cxn>
              <a:cxn ang="0">
                <a:pos x="51" y="217"/>
              </a:cxn>
              <a:cxn ang="0">
                <a:pos x="10" y="246"/>
              </a:cxn>
              <a:cxn ang="0">
                <a:pos x="23" y="251"/>
              </a:cxn>
              <a:cxn ang="0">
                <a:pos x="133" y="299"/>
              </a:cxn>
              <a:cxn ang="0">
                <a:pos x="71" y="99"/>
              </a:cxn>
              <a:cxn ang="0">
                <a:pos x="205" y="86"/>
              </a:cxn>
              <a:cxn ang="0">
                <a:pos x="212" y="33"/>
              </a:cxn>
              <a:cxn ang="0">
                <a:pos x="232" y="17"/>
              </a:cxn>
              <a:cxn ang="0">
                <a:pos x="198" y="17"/>
              </a:cxn>
              <a:cxn ang="0">
                <a:pos x="172" y="55"/>
              </a:cxn>
              <a:cxn ang="0">
                <a:pos x="104" y="56"/>
              </a:cxn>
              <a:cxn ang="0">
                <a:pos x="78" y="17"/>
              </a:cxn>
              <a:cxn ang="0">
                <a:pos x="44" y="17"/>
              </a:cxn>
              <a:cxn ang="0">
                <a:pos x="64" y="33"/>
              </a:cxn>
              <a:cxn ang="0">
                <a:pos x="73" y="86"/>
              </a:cxn>
              <a:cxn ang="0">
                <a:pos x="139" y="103"/>
              </a:cxn>
              <a:cxn ang="0">
                <a:pos x="205" y="86"/>
              </a:cxn>
              <a:cxn ang="0">
                <a:pos x="277" y="177"/>
              </a:cxn>
              <a:cxn ang="0">
                <a:pos x="231" y="167"/>
              </a:cxn>
              <a:cxn ang="0">
                <a:pos x="261" y="122"/>
              </a:cxn>
              <a:cxn ang="0">
                <a:pos x="253" y="104"/>
              </a:cxn>
              <a:cxn ang="0">
                <a:pos x="212" y="96"/>
              </a:cxn>
              <a:cxn ang="0">
                <a:pos x="145" y="114"/>
              </a:cxn>
              <a:cxn ang="0">
                <a:pos x="220" y="237"/>
              </a:cxn>
              <a:cxn ang="0">
                <a:pos x="257" y="252"/>
              </a:cxn>
              <a:cxn ang="0">
                <a:pos x="261" y="232"/>
              </a:cxn>
              <a:cxn ang="0">
                <a:pos x="231" y="187"/>
              </a:cxn>
            </a:cxnLst>
            <a:rect l="0" t="0" r="r" b="b"/>
            <a:pathLst>
              <a:path w="277" h="299">
                <a:moveTo>
                  <a:pt x="66" y="96"/>
                </a:moveTo>
                <a:cubicBezTo>
                  <a:pt x="62" y="103"/>
                  <a:pt x="59" y="110"/>
                  <a:pt x="56" y="118"/>
                </a:cubicBezTo>
                <a:cubicBezTo>
                  <a:pt x="23" y="104"/>
                  <a:pt x="23" y="104"/>
                  <a:pt x="23" y="104"/>
                </a:cubicBezTo>
                <a:cubicBezTo>
                  <a:pt x="18" y="102"/>
                  <a:pt x="12" y="104"/>
                  <a:pt x="10" y="109"/>
                </a:cubicBezTo>
                <a:cubicBezTo>
                  <a:pt x="8" y="114"/>
                  <a:pt x="11" y="120"/>
                  <a:pt x="16" y="122"/>
                </a:cubicBezTo>
                <a:cubicBezTo>
                  <a:pt x="51" y="137"/>
                  <a:pt x="51" y="137"/>
                  <a:pt x="51" y="137"/>
                </a:cubicBezTo>
                <a:cubicBezTo>
                  <a:pt x="49" y="147"/>
                  <a:pt x="47" y="157"/>
                  <a:pt x="47" y="167"/>
                </a:cubicBezTo>
                <a:cubicBezTo>
                  <a:pt x="10" y="167"/>
                  <a:pt x="10" y="167"/>
                  <a:pt x="10" y="167"/>
                </a:cubicBezTo>
                <a:cubicBezTo>
                  <a:pt x="4" y="167"/>
                  <a:pt x="0" y="171"/>
                  <a:pt x="0" y="177"/>
                </a:cubicBezTo>
                <a:cubicBezTo>
                  <a:pt x="0" y="182"/>
                  <a:pt x="4" y="187"/>
                  <a:pt x="10" y="187"/>
                </a:cubicBezTo>
                <a:cubicBezTo>
                  <a:pt x="47" y="187"/>
                  <a:pt x="47" y="187"/>
                  <a:pt x="47" y="187"/>
                </a:cubicBezTo>
                <a:cubicBezTo>
                  <a:pt x="47" y="198"/>
                  <a:pt x="49" y="208"/>
                  <a:pt x="51" y="217"/>
                </a:cubicBezTo>
                <a:cubicBezTo>
                  <a:pt x="16" y="232"/>
                  <a:pt x="16" y="232"/>
                  <a:pt x="16" y="232"/>
                </a:cubicBezTo>
                <a:cubicBezTo>
                  <a:pt x="10" y="235"/>
                  <a:pt x="8" y="241"/>
                  <a:pt x="10" y="246"/>
                </a:cubicBezTo>
                <a:cubicBezTo>
                  <a:pt x="12" y="249"/>
                  <a:pt x="16" y="252"/>
                  <a:pt x="20" y="252"/>
                </a:cubicBezTo>
                <a:cubicBezTo>
                  <a:pt x="21" y="252"/>
                  <a:pt x="22" y="251"/>
                  <a:pt x="23" y="251"/>
                </a:cubicBezTo>
                <a:cubicBezTo>
                  <a:pt x="58" y="236"/>
                  <a:pt x="58" y="236"/>
                  <a:pt x="58" y="236"/>
                </a:cubicBezTo>
                <a:cubicBezTo>
                  <a:pt x="72" y="268"/>
                  <a:pt x="99" y="287"/>
                  <a:pt x="133" y="299"/>
                </a:cubicBezTo>
                <a:cubicBezTo>
                  <a:pt x="133" y="114"/>
                  <a:pt x="133" y="114"/>
                  <a:pt x="133" y="114"/>
                </a:cubicBezTo>
                <a:cubicBezTo>
                  <a:pt x="109" y="114"/>
                  <a:pt x="88" y="108"/>
                  <a:pt x="71" y="99"/>
                </a:cubicBezTo>
                <a:cubicBezTo>
                  <a:pt x="70" y="98"/>
                  <a:pt x="68" y="97"/>
                  <a:pt x="66" y="96"/>
                </a:cubicBezTo>
                <a:close/>
                <a:moveTo>
                  <a:pt x="205" y="86"/>
                </a:moveTo>
                <a:cubicBezTo>
                  <a:pt x="200" y="77"/>
                  <a:pt x="193" y="70"/>
                  <a:pt x="185" y="64"/>
                </a:cubicBezTo>
                <a:cubicBezTo>
                  <a:pt x="212" y="33"/>
                  <a:pt x="212" y="33"/>
                  <a:pt x="212" y="33"/>
                </a:cubicBezTo>
                <a:cubicBezTo>
                  <a:pt x="213" y="34"/>
                  <a:pt x="214" y="34"/>
                  <a:pt x="215" y="34"/>
                </a:cubicBezTo>
                <a:cubicBezTo>
                  <a:pt x="224" y="34"/>
                  <a:pt x="232" y="26"/>
                  <a:pt x="232" y="17"/>
                </a:cubicBezTo>
                <a:cubicBezTo>
                  <a:pt x="232" y="7"/>
                  <a:pt x="224" y="0"/>
                  <a:pt x="215" y="0"/>
                </a:cubicBezTo>
                <a:cubicBezTo>
                  <a:pt x="205" y="0"/>
                  <a:pt x="198" y="7"/>
                  <a:pt x="198" y="17"/>
                </a:cubicBezTo>
                <a:cubicBezTo>
                  <a:pt x="198" y="19"/>
                  <a:pt x="198" y="22"/>
                  <a:pt x="199" y="24"/>
                </a:cubicBezTo>
                <a:cubicBezTo>
                  <a:pt x="172" y="55"/>
                  <a:pt x="172" y="55"/>
                  <a:pt x="172" y="55"/>
                </a:cubicBezTo>
                <a:cubicBezTo>
                  <a:pt x="162" y="50"/>
                  <a:pt x="151" y="47"/>
                  <a:pt x="139" y="47"/>
                </a:cubicBezTo>
                <a:cubicBezTo>
                  <a:pt x="127" y="47"/>
                  <a:pt x="115" y="50"/>
                  <a:pt x="104" y="56"/>
                </a:cubicBezTo>
                <a:cubicBezTo>
                  <a:pt x="76" y="24"/>
                  <a:pt x="76" y="24"/>
                  <a:pt x="76" y="24"/>
                </a:cubicBezTo>
                <a:cubicBezTo>
                  <a:pt x="77" y="22"/>
                  <a:pt x="78" y="19"/>
                  <a:pt x="78" y="17"/>
                </a:cubicBezTo>
                <a:cubicBezTo>
                  <a:pt x="78" y="7"/>
                  <a:pt x="70" y="0"/>
                  <a:pt x="61" y="0"/>
                </a:cubicBezTo>
                <a:cubicBezTo>
                  <a:pt x="51" y="0"/>
                  <a:pt x="44" y="7"/>
                  <a:pt x="44" y="17"/>
                </a:cubicBezTo>
                <a:cubicBezTo>
                  <a:pt x="44" y="26"/>
                  <a:pt x="51" y="34"/>
                  <a:pt x="61" y="34"/>
                </a:cubicBezTo>
                <a:cubicBezTo>
                  <a:pt x="62" y="34"/>
                  <a:pt x="63" y="34"/>
                  <a:pt x="64" y="33"/>
                </a:cubicBezTo>
                <a:cubicBezTo>
                  <a:pt x="91" y="65"/>
                  <a:pt x="91" y="65"/>
                  <a:pt x="91" y="65"/>
                </a:cubicBezTo>
                <a:cubicBezTo>
                  <a:pt x="84" y="71"/>
                  <a:pt x="78" y="78"/>
                  <a:pt x="73" y="86"/>
                </a:cubicBezTo>
                <a:cubicBezTo>
                  <a:pt x="74" y="87"/>
                  <a:pt x="75" y="88"/>
                  <a:pt x="77" y="89"/>
                </a:cubicBezTo>
                <a:cubicBezTo>
                  <a:pt x="93" y="97"/>
                  <a:pt x="115" y="103"/>
                  <a:pt x="139" y="103"/>
                </a:cubicBezTo>
                <a:cubicBezTo>
                  <a:pt x="163" y="103"/>
                  <a:pt x="185" y="97"/>
                  <a:pt x="201" y="89"/>
                </a:cubicBezTo>
                <a:cubicBezTo>
                  <a:pt x="203" y="88"/>
                  <a:pt x="204" y="87"/>
                  <a:pt x="205" y="86"/>
                </a:cubicBezTo>
                <a:close/>
                <a:moveTo>
                  <a:pt x="266" y="187"/>
                </a:moveTo>
                <a:cubicBezTo>
                  <a:pt x="272" y="187"/>
                  <a:pt x="276" y="182"/>
                  <a:pt x="277" y="177"/>
                </a:cubicBezTo>
                <a:cubicBezTo>
                  <a:pt x="277" y="171"/>
                  <a:pt x="272" y="167"/>
                  <a:pt x="267" y="167"/>
                </a:cubicBezTo>
                <a:cubicBezTo>
                  <a:pt x="231" y="167"/>
                  <a:pt x="231" y="167"/>
                  <a:pt x="231" y="167"/>
                </a:cubicBezTo>
                <a:cubicBezTo>
                  <a:pt x="231" y="156"/>
                  <a:pt x="229" y="146"/>
                  <a:pt x="227" y="137"/>
                </a:cubicBezTo>
                <a:cubicBezTo>
                  <a:pt x="261" y="122"/>
                  <a:pt x="261" y="122"/>
                  <a:pt x="261" y="122"/>
                </a:cubicBezTo>
                <a:cubicBezTo>
                  <a:pt x="266" y="120"/>
                  <a:pt x="268" y="114"/>
                  <a:pt x="266" y="109"/>
                </a:cubicBezTo>
                <a:cubicBezTo>
                  <a:pt x="264" y="104"/>
                  <a:pt x="258" y="102"/>
                  <a:pt x="253" y="104"/>
                </a:cubicBezTo>
                <a:cubicBezTo>
                  <a:pt x="221" y="117"/>
                  <a:pt x="221" y="117"/>
                  <a:pt x="221" y="117"/>
                </a:cubicBezTo>
                <a:cubicBezTo>
                  <a:pt x="219" y="110"/>
                  <a:pt x="216" y="103"/>
                  <a:pt x="212" y="96"/>
                </a:cubicBezTo>
                <a:cubicBezTo>
                  <a:pt x="210" y="97"/>
                  <a:pt x="208" y="98"/>
                  <a:pt x="207" y="99"/>
                </a:cubicBezTo>
                <a:cubicBezTo>
                  <a:pt x="190" y="108"/>
                  <a:pt x="169" y="114"/>
                  <a:pt x="145" y="114"/>
                </a:cubicBezTo>
                <a:cubicBezTo>
                  <a:pt x="145" y="299"/>
                  <a:pt x="145" y="299"/>
                  <a:pt x="145" y="299"/>
                </a:cubicBezTo>
                <a:cubicBezTo>
                  <a:pt x="178" y="288"/>
                  <a:pt x="205" y="268"/>
                  <a:pt x="220" y="237"/>
                </a:cubicBezTo>
                <a:cubicBezTo>
                  <a:pt x="253" y="251"/>
                  <a:pt x="253" y="251"/>
                  <a:pt x="253" y="251"/>
                </a:cubicBezTo>
                <a:cubicBezTo>
                  <a:pt x="254" y="251"/>
                  <a:pt x="256" y="252"/>
                  <a:pt x="257" y="252"/>
                </a:cubicBezTo>
                <a:cubicBezTo>
                  <a:pt x="261" y="252"/>
                  <a:pt x="265" y="249"/>
                  <a:pt x="266" y="246"/>
                </a:cubicBezTo>
                <a:cubicBezTo>
                  <a:pt x="268" y="241"/>
                  <a:pt x="266" y="235"/>
                  <a:pt x="261" y="232"/>
                </a:cubicBezTo>
                <a:cubicBezTo>
                  <a:pt x="226" y="218"/>
                  <a:pt x="226" y="218"/>
                  <a:pt x="226" y="218"/>
                </a:cubicBezTo>
                <a:cubicBezTo>
                  <a:pt x="229" y="208"/>
                  <a:pt x="231" y="198"/>
                  <a:pt x="231" y="187"/>
                </a:cubicBezTo>
                <a:lnTo>
                  <a:pt x="266" y="187"/>
                </a:lnTo>
                <a:close/>
              </a:path>
            </a:pathLst>
          </a:custGeom>
          <a:solidFill>
            <a:schemeClr val="accent1"/>
          </a:solidFill>
          <a:ln w="19050" cap="flat" cmpd="sng">
            <a:noFill/>
            <a:prstDash val="solid"/>
            <a:round/>
            <a:headEnd type="none" w="med" len="med"/>
            <a:tailEnd type="none" w="med" len="med"/>
          </a:ln>
          <a:effectLst/>
        </p:spPr>
        <p:txBody>
          <a:bodyPr lIns="91432" tIns="45716" rIns="91432" bIns="45716"/>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82828"/>
              </a:solidFill>
              <a:effectLst/>
              <a:uLnTx/>
              <a:uFillTx/>
              <a:latin typeface="CiscoSansTT ExtraLight"/>
              <a:ea typeface="ＭＳ Ｐゴシック" charset="0"/>
              <a:cs typeface="CiscoSansTT" panose="020B0503020201020303" pitchFamily="34" charset="0"/>
              <a:sym typeface="Arial"/>
            </a:endParaRPr>
          </a:p>
        </p:txBody>
      </p:sp>
      <p:sp>
        <p:nvSpPr>
          <p:cNvPr id="14" name="Freeform 7">
            <a:extLst>
              <a:ext uri="{FF2B5EF4-FFF2-40B4-BE49-F238E27FC236}">
                <a16:creationId xmlns:a16="http://schemas.microsoft.com/office/drawing/2014/main" id="{683E59D1-474C-CC21-0FAD-B5F1997F4706}"/>
              </a:ext>
            </a:extLst>
          </p:cNvPr>
          <p:cNvSpPr>
            <a:spLocks noEditPoints="1"/>
          </p:cNvSpPr>
          <p:nvPr/>
        </p:nvSpPr>
        <p:spPr bwMode="auto">
          <a:xfrm>
            <a:off x="7453484" y="927202"/>
            <a:ext cx="332514" cy="358951"/>
          </a:xfrm>
          <a:custGeom>
            <a:avLst/>
            <a:gdLst/>
            <a:ahLst/>
            <a:cxnLst>
              <a:cxn ang="0">
                <a:pos x="56" y="118"/>
              </a:cxn>
              <a:cxn ang="0">
                <a:pos x="10" y="109"/>
              </a:cxn>
              <a:cxn ang="0">
                <a:pos x="51" y="137"/>
              </a:cxn>
              <a:cxn ang="0">
                <a:pos x="10" y="167"/>
              </a:cxn>
              <a:cxn ang="0">
                <a:pos x="10" y="187"/>
              </a:cxn>
              <a:cxn ang="0">
                <a:pos x="51" y="217"/>
              </a:cxn>
              <a:cxn ang="0">
                <a:pos x="10" y="246"/>
              </a:cxn>
              <a:cxn ang="0">
                <a:pos x="23" y="251"/>
              </a:cxn>
              <a:cxn ang="0">
                <a:pos x="133" y="299"/>
              </a:cxn>
              <a:cxn ang="0">
                <a:pos x="71" y="99"/>
              </a:cxn>
              <a:cxn ang="0">
                <a:pos x="205" y="86"/>
              </a:cxn>
              <a:cxn ang="0">
                <a:pos x="212" y="33"/>
              </a:cxn>
              <a:cxn ang="0">
                <a:pos x="232" y="17"/>
              </a:cxn>
              <a:cxn ang="0">
                <a:pos x="198" y="17"/>
              </a:cxn>
              <a:cxn ang="0">
                <a:pos x="172" y="55"/>
              </a:cxn>
              <a:cxn ang="0">
                <a:pos x="104" y="56"/>
              </a:cxn>
              <a:cxn ang="0">
                <a:pos x="78" y="17"/>
              </a:cxn>
              <a:cxn ang="0">
                <a:pos x="44" y="17"/>
              </a:cxn>
              <a:cxn ang="0">
                <a:pos x="64" y="33"/>
              </a:cxn>
              <a:cxn ang="0">
                <a:pos x="73" y="86"/>
              </a:cxn>
              <a:cxn ang="0">
                <a:pos x="139" y="103"/>
              </a:cxn>
              <a:cxn ang="0">
                <a:pos x="205" y="86"/>
              </a:cxn>
              <a:cxn ang="0">
                <a:pos x="277" y="177"/>
              </a:cxn>
              <a:cxn ang="0">
                <a:pos x="231" y="167"/>
              </a:cxn>
              <a:cxn ang="0">
                <a:pos x="261" y="122"/>
              </a:cxn>
              <a:cxn ang="0">
                <a:pos x="253" y="104"/>
              </a:cxn>
              <a:cxn ang="0">
                <a:pos x="212" y="96"/>
              </a:cxn>
              <a:cxn ang="0">
                <a:pos x="145" y="114"/>
              </a:cxn>
              <a:cxn ang="0">
                <a:pos x="220" y="237"/>
              </a:cxn>
              <a:cxn ang="0">
                <a:pos x="257" y="252"/>
              </a:cxn>
              <a:cxn ang="0">
                <a:pos x="261" y="232"/>
              </a:cxn>
              <a:cxn ang="0">
                <a:pos x="231" y="187"/>
              </a:cxn>
            </a:cxnLst>
            <a:rect l="0" t="0" r="r" b="b"/>
            <a:pathLst>
              <a:path w="277" h="299">
                <a:moveTo>
                  <a:pt x="66" y="96"/>
                </a:moveTo>
                <a:cubicBezTo>
                  <a:pt x="62" y="103"/>
                  <a:pt x="59" y="110"/>
                  <a:pt x="56" y="118"/>
                </a:cubicBezTo>
                <a:cubicBezTo>
                  <a:pt x="23" y="104"/>
                  <a:pt x="23" y="104"/>
                  <a:pt x="23" y="104"/>
                </a:cubicBezTo>
                <a:cubicBezTo>
                  <a:pt x="18" y="102"/>
                  <a:pt x="12" y="104"/>
                  <a:pt x="10" y="109"/>
                </a:cubicBezTo>
                <a:cubicBezTo>
                  <a:pt x="8" y="114"/>
                  <a:pt x="11" y="120"/>
                  <a:pt x="16" y="122"/>
                </a:cubicBezTo>
                <a:cubicBezTo>
                  <a:pt x="51" y="137"/>
                  <a:pt x="51" y="137"/>
                  <a:pt x="51" y="137"/>
                </a:cubicBezTo>
                <a:cubicBezTo>
                  <a:pt x="49" y="147"/>
                  <a:pt x="47" y="157"/>
                  <a:pt x="47" y="167"/>
                </a:cubicBezTo>
                <a:cubicBezTo>
                  <a:pt x="10" y="167"/>
                  <a:pt x="10" y="167"/>
                  <a:pt x="10" y="167"/>
                </a:cubicBezTo>
                <a:cubicBezTo>
                  <a:pt x="4" y="167"/>
                  <a:pt x="0" y="171"/>
                  <a:pt x="0" y="177"/>
                </a:cubicBezTo>
                <a:cubicBezTo>
                  <a:pt x="0" y="182"/>
                  <a:pt x="4" y="187"/>
                  <a:pt x="10" y="187"/>
                </a:cubicBezTo>
                <a:cubicBezTo>
                  <a:pt x="47" y="187"/>
                  <a:pt x="47" y="187"/>
                  <a:pt x="47" y="187"/>
                </a:cubicBezTo>
                <a:cubicBezTo>
                  <a:pt x="47" y="198"/>
                  <a:pt x="49" y="208"/>
                  <a:pt x="51" y="217"/>
                </a:cubicBezTo>
                <a:cubicBezTo>
                  <a:pt x="16" y="232"/>
                  <a:pt x="16" y="232"/>
                  <a:pt x="16" y="232"/>
                </a:cubicBezTo>
                <a:cubicBezTo>
                  <a:pt x="10" y="235"/>
                  <a:pt x="8" y="241"/>
                  <a:pt x="10" y="246"/>
                </a:cubicBezTo>
                <a:cubicBezTo>
                  <a:pt x="12" y="249"/>
                  <a:pt x="16" y="252"/>
                  <a:pt x="20" y="252"/>
                </a:cubicBezTo>
                <a:cubicBezTo>
                  <a:pt x="21" y="252"/>
                  <a:pt x="22" y="251"/>
                  <a:pt x="23" y="251"/>
                </a:cubicBezTo>
                <a:cubicBezTo>
                  <a:pt x="58" y="236"/>
                  <a:pt x="58" y="236"/>
                  <a:pt x="58" y="236"/>
                </a:cubicBezTo>
                <a:cubicBezTo>
                  <a:pt x="72" y="268"/>
                  <a:pt x="99" y="287"/>
                  <a:pt x="133" y="299"/>
                </a:cubicBezTo>
                <a:cubicBezTo>
                  <a:pt x="133" y="114"/>
                  <a:pt x="133" y="114"/>
                  <a:pt x="133" y="114"/>
                </a:cubicBezTo>
                <a:cubicBezTo>
                  <a:pt x="109" y="114"/>
                  <a:pt x="88" y="108"/>
                  <a:pt x="71" y="99"/>
                </a:cubicBezTo>
                <a:cubicBezTo>
                  <a:pt x="70" y="98"/>
                  <a:pt x="68" y="97"/>
                  <a:pt x="66" y="96"/>
                </a:cubicBezTo>
                <a:close/>
                <a:moveTo>
                  <a:pt x="205" y="86"/>
                </a:moveTo>
                <a:cubicBezTo>
                  <a:pt x="200" y="77"/>
                  <a:pt x="193" y="70"/>
                  <a:pt x="185" y="64"/>
                </a:cubicBezTo>
                <a:cubicBezTo>
                  <a:pt x="212" y="33"/>
                  <a:pt x="212" y="33"/>
                  <a:pt x="212" y="33"/>
                </a:cubicBezTo>
                <a:cubicBezTo>
                  <a:pt x="213" y="34"/>
                  <a:pt x="214" y="34"/>
                  <a:pt x="215" y="34"/>
                </a:cubicBezTo>
                <a:cubicBezTo>
                  <a:pt x="224" y="34"/>
                  <a:pt x="232" y="26"/>
                  <a:pt x="232" y="17"/>
                </a:cubicBezTo>
                <a:cubicBezTo>
                  <a:pt x="232" y="7"/>
                  <a:pt x="224" y="0"/>
                  <a:pt x="215" y="0"/>
                </a:cubicBezTo>
                <a:cubicBezTo>
                  <a:pt x="205" y="0"/>
                  <a:pt x="198" y="7"/>
                  <a:pt x="198" y="17"/>
                </a:cubicBezTo>
                <a:cubicBezTo>
                  <a:pt x="198" y="19"/>
                  <a:pt x="198" y="22"/>
                  <a:pt x="199" y="24"/>
                </a:cubicBezTo>
                <a:cubicBezTo>
                  <a:pt x="172" y="55"/>
                  <a:pt x="172" y="55"/>
                  <a:pt x="172" y="55"/>
                </a:cubicBezTo>
                <a:cubicBezTo>
                  <a:pt x="162" y="50"/>
                  <a:pt x="151" y="47"/>
                  <a:pt x="139" y="47"/>
                </a:cubicBezTo>
                <a:cubicBezTo>
                  <a:pt x="127" y="47"/>
                  <a:pt x="115" y="50"/>
                  <a:pt x="104" y="56"/>
                </a:cubicBezTo>
                <a:cubicBezTo>
                  <a:pt x="76" y="24"/>
                  <a:pt x="76" y="24"/>
                  <a:pt x="76" y="24"/>
                </a:cubicBezTo>
                <a:cubicBezTo>
                  <a:pt x="77" y="22"/>
                  <a:pt x="78" y="19"/>
                  <a:pt x="78" y="17"/>
                </a:cubicBezTo>
                <a:cubicBezTo>
                  <a:pt x="78" y="7"/>
                  <a:pt x="70" y="0"/>
                  <a:pt x="61" y="0"/>
                </a:cubicBezTo>
                <a:cubicBezTo>
                  <a:pt x="51" y="0"/>
                  <a:pt x="44" y="7"/>
                  <a:pt x="44" y="17"/>
                </a:cubicBezTo>
                <a:cubicBezTo>
                  <a:pt x="44" y="26"/>
                  <a:pt x="51" y="34"/>
                  <a:pt x="61" y="34"/>
                </a:cubicBezTo>
                <a:cubicBezTo>
                  <a:pt x="62" y="34"/>
                  <a:pt x="63" y="34"/>
                  <a:pt x="64" y="33"/>
                </a:cubicBezTo>
                <a:cubicBezTo>
                  <a:pt x="91" y="65"/>
                  <a:pt x="91" y="65"/>
                  <a:pt x="91" y="65"/>
                </a:cubicBezTo>
                <a:cubicBezTo>
                  <a:pt x="84" y="71"/>
                  <a:pt x="78" y="78"/>
                  <a:pt x="73" y="86"/>
                </a:cubicBezTo>
                <a:cubicBezTo>
                  <a:pt x="74" y="87"/>
                  <a:pt x="75" y="88"/>
                  <a:pt x="77" y="89"/>
                </a:cubicBezTo>
                <a:cubicBezTo>
                  <a:pt x="93" y="97"/>
                  <a:pt x="115" y="103"/>
                  <a:pt x="139" y="103"/>
                </a:cubicBezTo>
                <a:cubicBezTo>
                  <a:pt x="163" y="103"/>
                  <a:pt x="185" y="97"/>
                  <a:pt x="201" y="89"/>
                </a:cubicBezTo>
                <a:cubicBezTo>
                  <a:pt x="203" y="88"/>
                  <a:pt x="204" y="87"/>
                  <a:pt x="205" y="86"/>
                </a:cubicBezTo>
                <a:close/>
                <a:moveTo>
                  <a:pt x="266" y="187"/>
                </a:moveTo>
                <a:cubicBezTo>
                  <a:pt x="272" y="187"/>
                  <a:pt x="276" y="182"/>
                  <a:pt x="277" y="177"/>
                </a:cubicBezTo>
                <a:cubicBezTo>
                  <a:pt x="277" y="171"/>
                  <a:pt x="272" y="167"/>
                  <a:pt x="267" y="167"/>
                </a:cubicBezTo>
                <a:cubicBezTo>
                  <a:pt x="231" y="167"/>
                  <a:pt x="231" y="167"/>
                  <a:pt x="231" y="167"/>
                </a:cubicBezTo>
                <a:cubicBezTo>
                  <a:pt x="231" y="156"/>
                  <a:pt x="229" y="146"/>
                  <a:pt x="227" y="137"/>
                </a:cubicBezTo>
                <a:cubicBezTo>
                  <a:pt x="261" y="122"/>
                  <a:pt x="261" y="122"/>
                  <a:pt x="261" y="122"/>
                </a:cubicBezTo>
                <a:cubicBezTo>
                  <a:pt x="266" y="120"/>
                  <a:pt x="268" y="114"/>
                  <a:pt x="266" y="109"/>
                </a:cubicBezTo>
                <a:cubicBezTo>
                  <a:pt x="264" y="104"/>
                  <a:pt x="258" y="102"/>
                  <a:pt x="253" y="104"/>
                </a:cubicBezTo>
                <a:cubicBezTo>
                  <a:pt x="221" y="117"/>
                  <a:pt x="221" y="117"/>
                  <a:pt x="221" y="117"/>
                </a:cubicBezTo>
                <a:cubicBezTo>
                  <a:pt x="219" y="110"/>
                  <a:pt x="216" y="103"/>
                  <a:pt x="212" y="96"/>
                </a:cubicBezTo>
                <a:cubicBezTo>
                  <a:pt x="210" y="97"/>
                  <a:pt x="208" y="98"/>
                  <a:pt x="207" y="99"/>
                </a:cubicBezTo>
                <a:cubicBezTo>
                  <a:pt x="190" y="108"/>
                  <a:pt x="169" y="114"/>
                  <a:pt x="145" y="114"/>
                </a:cubicBezTo>
                <a:cubicBezTo>
                  <a:pt x="145" y="299"/>
                  <a:pt x="145" y="299"/>
                  <a:pt x="145" y="299"/>
                </a:cubicBezTo>
                <a:cubicBezTo>
                  <a:pt x="178" y="288"/>
                  <a:pt x="205" y="268"/>
                  <a:pt x="220" y="237"/>
                </a:cubicBezTo>
                <a:cubicBezTo>
                  <a:pt x="253" y="251"/>
                  <a:pt x="253" y="251"/>
                  <a:pt x="253" y="251"/>
                </a:cubicBezTo>
                <a:cubicBezTo>
                  <a:pt x="254" y="251"/>
                  <a:pt x="256" y="252"/>
                  <a:pt x="257" y="252"/>
                </a:cubicBezTo>
                <a:cubicBezTo>
                  <a:pt x="261" y="252"/>
                  <a:pt x="265" y="249"/>
                  <a:pt x="266" y="246"/>
                </a:cubicBezTo>
                <a:cubicBezTo>
                  <a:pt x="268" y="241"/>
                  <a:pt x="266" y="235"/>
                  <a:pt x="261" y="232"/>
                </a:cubicBezTo>
                <a:cubicBezTo>
                  <a:pt x="226" y="218"/>
                  <a:pt x="226" y="218"/>
                  <a:pt x="226" y="218"/>
                </a:cubicBezTo>
                <a:cubicBezTo>
                  <a:pt x="229" y="208"/>
                  <a:pt x="231" y="198"/>
                  <a:pt x="231" y="187"/>
                </a:cubicBezTo>
                <a:lnTo>
                  <a:pt x="266" y="187"/>
                </a:lnTo>
                <a:close/>
              </a:path>
            </a:pathLst>
          </a:custGeom>
          <a:solidFill>
            <a:schemeClr val="accent1"/>
          </a:solidFill>
          <a:ln w="19050" cap="flat" cmpd="sng">
            <a:noFill/>
            <a:prstDash val="solid"/>
            <a:round/>
            <a:headEnd type="none" w="med" len="med"/>
            <a:tailEnd type="none" w="med" len="med"/>
          </a:ln>
          <a:effectLst/>
        </p:spPr>
        <p:txBody>
          <a:bodyPr lIns="91432" tIns="45716" rIns="91432" bIns="45716"/>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282828"/>
              </a:solidFill>
              <a:effectLst/>
              <a:uLnTx/>
              <a:uFillTx/>
              <a:latin typeface="CiscoSansTT ExtraLight"/>
              <a:ea typeface="ＭＳ Ｐゴシック" charset="0"/>
              <a:cs typeface="CiscoSansTT" panose="020B0503020201020303" pitchFamily="34" charset="0"/>
              <a:sym typeface="Arial"/>
            </a:endParaRPr>
          </a:p>
        </p:txBody>
      </p:sp>
      <p:sp>
        <p:nvSpPr>
          <p:cNvPr id="15" name="Text Box 15">
            <a:extLst>
              <a:ext uri="{FF2B5EF4-FFF2-40B4-BE49-F238E27FC236}">
                <a16:creationId xmlns:a16="http://schemas.microsoft.com/office/drawing/2014/main" id="{2281DBFE-9308-362B-0B5F-8BE3C1EAF9E6}"/>
              </a:ext>
            </a:extLst>
          </p:cNvPr>
          <p:cNvSpPr txBox="1">
            <a:spLocks noChangeArrowheads="1"/>
          </p:cNvSpPr>
          <p:nvPr/>
        </p:nvSpPr>
        <p:spPr bwMode="auto">
          <a:xfrm>
            <a:off x="3647798" y="2511577"/>
            <a:ext cx="1565275" cy="481013"/>
          </a:xfrm>
          <a:prstGeom prst="rect">
            <a:avLst/>
          </a:prstGeom>
          <a:noFill/>
          <a:ln w="9525">
            <a:noFill/>
            <a:miter lim="800000"/>
            <a:headEnd/>
            <a:tailEnd/>
          </a:ln>
          <a:effectLst/>
        </p:spPr>
        <p:txBody>
          <a:bodyPr lIns="0" tIns="0" rIns="0" bIns="0"/>
          <a:lstStyle/>
          <a:p>
            <a:pPr marL="0" marR="0" lvl="0" indent="0" algn="l" defTabSz="914400" rtl="0" eaLnBrk="1" fontAlgn="auto" latinLnBrk="0" hangingPunct="1">
              <a:lnSpc>
                <a:spcPts val="16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Early detection</a:t>
            </a:r>
          </a:p>
          <a:p>
            <a:pPr marL="0" marR="0" lvl="0" indent="0" algn="l" defTabSz="914400" rtl="0" eaLnBrk="1" fontAlgn="auto" latinLnBrk="0" hangingPunct="1">
              <a:lnSpc>
                <a:spcPts val="1600"/>
              </a:lnSpc>
              <a:spcBef>
                <a:spcPts val="0"/>
              </a:spcBef>
              <a:spcAft>
                <a:spcPts val="0"/>
              </a:spcAft>
              <a:buClr>
                <a:srgbClr val="000000"/>
              </a:buClr>
              <a:buSzTx/>
              <a:buFont typeface="Arial"/>
              <a:buNone/>
              <a:tabLst/>
              <a:defRPr/>
            </a:pPr>
            <a:r>
              <a:rPr kumimoji="0" lang="en-US" sz="1500" b="1" i="0" u="none" strike="noStrike" kern="0" cap="none" spc="0" normalizeH="0" baseline="0" noProof="0">
                <a:ln>
                  <a:noFill/>
                </a:ln>
                <a:solidFill>
                  <a:srgbClr val="00BCE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Low impact</a:t>
            </a:r>
          </a:p>
        </p:txBody>
      </p:sp>
      <p:sp>
        <p:nvSpPr>
          <p:cNvPr id="16" name="Line 14">
            <a:extLst>
              <a:ext uri="{FF2B5EF4-FFF2-40B4-BE49-F238E27FC236}">
                <a16:creationId xmlns:a16="http://schemas.microsoft.com/office/drawing/2014/main" id="{111F2942-23EC-9448-34FB-DAA7E4AD3C0B}"/>
              </a:ext>
            </a:extLst>
          </p:cNvPr>
          <p:cNvSpPr>
            <a:spLocks noChangeShapeType="1"/>
          </p:cNvSpPr>
          <p:nvPr/>
        </p:nvSpPr>
        <p:spPr bwMode="auto">
          <a:xfrm flipV="1">
            <a:off x="3592919" y="2485468"/>
            <a:ext cx="0" cy="914400"/>
          </a:xfrm>
          <a:prstGeom prst="line">
            <a:avLst/>
          </a:prstGeom>
          <a:noFill/>
          <a:ln w="19050">
            <a:solidFill>
              <a:schemeClr val="accent1"/>
            </a:solidFill>
            <a:round/>
            <a:headEnd type="oval"/>
            <a:tailEnd/>
          </a:ln>
          <a:effectLst/>
        </p:spPr>
        <p:txBody>
          <a:bodyPr lIns="68589" tIns="34295" rIns="68589" bIns="34295"/>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7" name="Line 14">
            <a:extLst>
              <a:ext uri="{FF2B5EF4-FFF2-40B4-BE49-F238E27FC236}">
                <a16:creationId xmlns:a16="http://schemas.microsoft.com/office/drawing/2014/main" id="{5A473CF8-8784-F6FD-3710-3BD5C08B9973}"/>
              </a:ext>
            </a:extLst>
          </p:cNvPr>
          <p:cNvSpPr>
            <a:spLocks noChangeShapeType="1"/>
          </p:cNvSpPr>
          <p:nvPr/>
        </p:nvSpPr>
        <p:spPr bwMode="auto">
          <a:xfrm flipV="1">
            <a:off x="7612588" y="1303144"/>
            <a:ext cx="9" cy="702000"/>
          </a:xfrm>
          <a:prstGeom prst="line">
            <a:avLst/>
          </a:prstGeom>
          <a:noFill/>
          <a:ln w="19050">
            <a:solidFill>
              <a:schemeClr val="accent1"/>
            </a:solidFill>
            <a:round/>
            <a:headEnd type="oval"/>
            <a:tailEnd/>
          </a:ln>
          <a:effectLst/>
        </p:spPr>
        <p:txBody>
          <a:bodyPr lIns="68589" tIns="34295" rIns="68589" bIns="34295"/>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8" name="Oval 13">
            <a:extLst>
              <a:ext uri="{FF2B5EF4-FFF2-40B4-BE49-F238E27FC236}">
                <a16:creationId xmlns:a16="http://schemas.microsoft.com/office/drawing/2014/main" id="{BD2E8A57-B307-C64E-8836-A9627ADBD3D3}"/>
              </a:ext>
            </a:extLst>
          </p:cNvPr>
          <p:cNvSpPr>
            <a:spLocks noChangeArrowheads="1"/>
          </p:cNvSpPr>
          <p:nvPr/>
        </p:nvSpPr>
        <p:spPr bwMode="auto">
          <a:xfrm>
            <a:off x="7557718" y="1933304"/>
            <a:ext cx="109757" cy="107156"/>
          </a:xfrm>
          <a:prstGeom prst="ellipse">
            <a:avLst/>
          </a:prstGeom>
          <a:solidFill>
            <a:schemeClr val="accent1"/>
          </a:solidFill>
          <a:ln w="19050">
            <a:solidFill>
              <a:srgbClr val="FFFFFF"/>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1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9" name="Oval 13">
            <a:extLst>
              <a:ext uri="{FF2B5EF4-FFF2-40B4-BE49-F238E27FC236}">
                <a16:creationId xmlns:a16="http://schemas.microsoft.com/office/drawing/2014/main" id="{A5AAFD5C-D95E-13EB-9049-C214F0A77662}"/>
              </a:ext>
            </a:extLst>
          </p:cNvPr>
          <p:cNvSpPr>
            <a:spLocks noChangeArrowheads="1"/>
          </p:cNvSpPr>
          <p:nvPr/>
        </p:nvSpPr>
        <p:spPr bwMode="auto">
          <a:xfrm>
            <a:off x="3538041" y="3343339"/>
            <a:ext cx="109757" cy="107156"/>
          </a:xfrm>
          <a:prstGeom prst="ellipse">
            <a:avLst/>
          </a:prstGeom>
          <a:solidFill>
            <a:schemeClr val="accent1"/>
          </a:solidFill>
          <a:ln w="19050">
            <a:solidFill>
              <a:srgbClr val="FFFFFF"/>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1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grpSp>
        <p:nvGrpSpPr>
          <p:cNvPr id="20" name="Group 19">
            <a:extLst>
              <a:ext uri="{FF2B5EF4-FFF2-40B4-BE49-F238E27FC236}">
                <a16:creationId xmlns:a16="http://schemas.microsoft.com/office/drawing/2014/main" id="{3C9BB13F-49F9-B875-3207-1603F3042F32}"/>
              </a:ext>
            </a:extLst>
          </p:cNvPr>
          <p:cNvGrpSpPr>
            <a:grpSpLocks noChangeAspect="1"/>
          </p:cNvGrpSpPr>
          <p:nvPr/>
        </p:nvGrpSpPr>
        <p:grpSpPr>
          <a:xfrm>
            <a:off x="2760631" y="4086392"/>
            <a:ext cx="596079" cy="252793"/>
            <a:chOff x="7413625" y="908050"/>
            <a:chExt cx="1167897" cy="495300"/>
          </a:xfrm>
          <a:solidFill>
            <a:schemeClr val="accent4"/>
          </a:solidFill>
        </p:grpSpPr>
        <p:sp>
          <p:nvSpPr>
            <p:cNvPr id="21" name="Freeform 60">
              <a:extLst>
                <a:ext uri="{FF2B5EF4-FFF2-40B4-BE49-F238E27FC236}">
                  <a16:creationId xmlns:a16="http://schemas.microsoft.com/office/drawing/2014/main" id="{1B3BD6B6-3432-0326-B944-9AC903BA3FE3}"/>
                </a:ext>
              </a:extLst>
            </p:cNvPr>
            <p:cNvSpPr>
              <a:spLocks noEditPoints="1"/>
            </p:cNvSpPr>
            <p:nvPr/>
          </p:nvSpPr>
          <p:spPr bwMode="auto">
            <a:xfrm>
              <a:off x="7413625" y="1093787"/>
              <a:ext cx="1160463" cy="123825"/>
            </a:xfrm>
            <a:custGeom>
              <a:avLst/>
              <a:gdLst>
                <a:gd name="T0" fmla="*/ 654 w 664"/>
                <a:gd name="T1" fmla="*/ 61 h 71"/>
                <a:gd name="T2" fmla="*/ 653 w 664"/>
                <a:gd name="T3" fmla="*/ 61 h 71"/>
                <a:gd name="T4" fmla="*/ 653 w 664"/>
                <a:gd name="T5" fmla="*/ 61 h 71"/>
                <a:gd name="T6" fmla="*/ 654 w 664"/>
                <a:gd name="T7" fmla="*/ 61 h 71"/>
                <a:gd name="T8" fmla="*/ 654 w 664"/>
                <a:gd name="T9" fmla="*/ 60 h 71"/>
                <a:gd name="T10" fmla="*/ 654 w 664"/>
                <a:gd name="T11" fmla="*/ 61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54 w 664"/>
                <a:gd name="T27" fmla="*/ 60 h 71"/>
                <a:gd name="T28" fmla="*/ 654 w 664"/>
                <a:gd name="T29" fmla="*/ 60 h 71"/>
                <a:gd name="T30" fmla="*/ 654 w 664"/>
                <a:gd name="T31" fmla="*/ 60 h 71"/>
                <a:gd name="T32" fmla="*/ 654 w 664"/>
                <a:gd name="T33" fmla="*/ 60 h 71"/>
                <a:gd name="T34" fmla="*/ 654 w 664"/>
                <a:gd name="T35" fmla="*/ 60 h 71"/>
                <a:gd name="T36" fmla="*/ 654 w 664"/>
                <a:gd name="T37" fmla="*/ 60 h 71"/>
                <a:gd name="T38" fmla="*/ 661 w 664"/>
                <a:gd name="T39" fmla="*/ 50 h 71"/>
                <a:gd name="T40" fmla="*/ 660 w 664"/>
                <a:gd name="T41" fmla="*/ 51 h 71"/>
                <a:gd name="T42" fmla="*/ 661 w 664"/>
                <a:gd name="T43" fmla="*/ 50 h 71"/>
                <a:gd name="T44" fmla="*/ 661 w 664"/>
                <a:gd name="T45" fmla="*/ 21 h 71"/>
                <a:gd name="T46" fmla="*/ 664 w 664"/>
                <a:gd name="T47" fmla="*/ 36 h 71"/>
                <a:gd name="T48" fmla="*/ 661 w 664"/>
                <a:gd name="T49" fmla="*/ 50 h 71"/>
                <a:gd name="T50" fmla="*/ 664 w 664"/>
                <a:gd name="T51" fmla="*/ 36 h 71"/>
                <a:gd name="T52" fmla="*/ 661 w 664"/>
                <a:gd name="T53" fmla="*/ 21 h 71"/>
                <a:gd name="T54" fmla="*/ 661 w 664"/>
                <a:gd name="T55" fmla="*/ 21 h 71"/>
                <a:gd name="T56" fmla="*/ 661 w 664"/>
                <a:gd name="T57" fmla="*/ 21 h 71"/>
                <a:gd name="T58" fmla="*/ 661 w 664"/>
                <a:gd name="T59" fmla="*/ 21 h 71"/>
                <a:gd name="T60" fmla="*/ 543 w 664"/>
                <a:gd name="T61" fmla="*/ 0 h 71"/>
                <a:gd name="T62" fmla="*/ 35 w 664"/>
                <a:gd name="T63" fmla="*/ 0 h 71"/>
                <a:gd name="T64" fmla="*/ 0 w 664"/>
                <a:gd name="T65" fmla="*/ 36 h 71"/>
                <a:gd name="T66" fmla="*/ 35 w 664"/>
                <a:gd name="T67" fmla="*/ 71 h 71"/>
                <a:gd name="T68" fmla="*/ 543 w 664"/>
                <a:gd name="T69" fmla="*/ 71 h 71"/>
                <a:gd name="T70" fmla="*/ 578 w 664"/>
                <a:gd name="T71" fmla="*/ 36 h 71"/>
                <a:gd name="T72" fmla="*/ 543 w 664"/>
                <a:gd name="T7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4" h="71">
                  <a:moveTo>
                    <a:pt x="654" y="61"/>
                  </a:moveTo>
                  <a:cubicBezTo>
                    <a:pt x="653" y="61"/>
                    <a:pt x="653" y="61"/>
                    <a:pt x="653" y="61"/>
                  </a:cubicBezTo>
                  <a:cubicBezTo>
                    <a:pt x="653" y="61"/>
                    <a:pt x="653" y="61"/>
                    <a:pt x="653" y="61"/>
                  </a:cubicBezTo>
                  <a:cubicBezTo>
                    <a:pt x="653" y="61"/>
                    <a:pt x="653" y="61"/>
                    <a:pt x="654" y="61"/>
                  </a:cubicBezTo>
                  <a:moveTo>
                    <a:pt x="654" y="60"/>
                  </a:moveTo>
                  <a:cubicBezTo>
                    <a:pt x="654" y="60"/>
                    <a:pt x="654" y="60"/>
                    <a:pt x="654" y="61"/>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0" y="50"/>
                    <a:pt x="660" y="50"/>
                    <a:pt x="660" y="51"/>
                  </a:cubicBezTo>
                  <a:cubicBezTo>
                    <a:pt x="660" y="50"/>
                    <a:pt x="660" y="50"/>
                    <a:pt x="661" y="50"/>
                  </a:cubicBezTo>
                  <a:moveTo>
                    <a:pt x="661" y="21"/>
                  </a:moveTo>
                  <a:cubicBezTo>
                    <a:pt x="663" y="26"/>
                    <a:pt x="664" y="31"/>
                    <a:pt x="664" y="36"/>
                  </a:cubicBezTo>
                  <a:cubicBezTo>
                    <a:pt x="664" y="41"/>
                    <a:pt x="663" y="46"/>
                    <a:pt x="661" y="50"/>
                  </a:cubicBezTo>
                  <a:cubicBezTo>
                    <a:pt x="663" y="46"/>
                    <a:pt x="664" y="41"/>
                    <a:pt x="664" y="36"/>
                  </a:cubicBezTo>
                  <a:cubicBezTo>
                    <a:pt x="664" y="31"/>
                    <a:pt x="663" y="26"/>
                    <a:pt x="661" y="21"/>
                  </a:cubicBezTo>
                  <a:moveTo>
                    <a:pt x="661" y="21"/>
                  </a:moveTo>
                  <a:cubicBezTo>
                    <a:pt x="661" y="21"/>
                    <a:pt x="661" y="21"/>
                    <a:pt x="661" y="21"/>
                  </a:cubicBezTo>
                  <a:cubicBezTo>
                    <a:pt x="661" y="21"/>
                    <a:pt x="661" y="21"/>
                    <a:pt x="661" y="21"/>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grpFill/>
            <a:ln w="12700">
              <a:solidFill>
                <a:schemeClr val="accent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2" name="Freeform 61">
              <a:extLst>
                <a:ext uri="{FF2B5EF4-FFF2-40B4-BE49-F238E27FC236}">
                  <a16:creationId xmlns:a16="http://schemas.microsoft.com/office/drawing/2014/main" id="{EDCCE24F-8E7B-23BB-2410-F1E6A7E10A97}"/>
                </a:ext>
              </a:extLst>
            </p:cNvPr>
            <p:cNvSpPr>
              <a:spLocks/>
            </p:cNvSpPr>
            <p:nvPr/>
          </p:nvSpPr>
          <p:spPr bwMode="auto">
            <a:xfrm>
              <a:off x="8259763" y="908050"/>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7 h 117"/>
                <a:gd name="T14" fmla="*/ 156 w 169"/>
                <a:gd name="T15" fmla="*/ 108 h 117"/>
                <a:gd name="T16" fmla="*/ 156 w 169"/>
                <a:gd name="T17" fmla="*/ 108 h 117"/>
                <a:gd name="T18" fmla="*/ 156 w 169"/>
                <a:gd name="T19" fmla="*/ 108 h 117"/>
                <a:gd name="T20" fmla="*/ 169 w 169"/>
                <a:gd name="T21" fmla="*/ 117 h 117"/>
                <a:gd name="T22" fmla="*/ 63 w 169"/>
                <a:gd name="T23" fmla="*/ 11 h 117"/>
                <a:gd name="T24" fmla="*/ 38 w 16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7"/>
                  </a:cubicBezTo>
                  <a:cubicBezTo>
                    <a:pt x="151" y="107"/>
                    <a:pt x="154" y="107"/>
                    <a:pt x="156" y="108"/>
                  </a:cubicBezTo>
                  <a:cubicBezTo>
                    <a:pt x="156" y="108"/>
                    <a:pt x="156" y="108"/>
                    <a:pt x="156" y="108"/>
                  </a:cubicBezTo>
                  <a:cubicBezTo>
                    <a:pt x="156" y="108"/>
                    <a:pt x="156" y="108"/>
                    <a:pt x="156" y="108"/>
                  </a:cubicBezTo>
                  <a:cubicBezTo>
                    <a:pt x="161" y="110"/>
                    <a:pt x="166" y="113"/>
                    <a:pt x="169" y="117"/>
                  </a:cubicBezTo>
                  <a:cubicBezTo>
                    <a:pt x="63" y="11"/>
                    <a:pt x="63" y="11"/>
                    <a:pt x="63" y="11"/>
                  </a:cubicBezTo>
                  <a:cubicBezTo>
                    <a:pt x="57" y="4"/>
                    <a:pt x="48" y="0"/>
                    <a:pt x="38" y="0"/>
                  </a:cubicBezTo>
                </a:path>
              </a:pathLst>
            </a:custGeom>
            <a:grpFill/>
            <a:ln w="12700">
              <a:solidFill>
                <a:schemeClr val="accent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3" name="Freeform 62">
              <a:extLst>
                <a:ext uri="{FF2B5EF4-FFF2-40B4-BE49-F238E27FC236}">
                  <a16:creationId xmlns:a16="http://schemas.microsoft.com/office/drawing/2014/main" id="{C1C191BF-F073-101B-54D1-E3C90FD17D44}"/>
                </a:ext>
              </a:extLst>
            </p:cNvPr>
            <p:cNvSpPr>
              <a:spLocks noEditPoints="1"/>
            </p:cNvSpPr>
            <p:nvPr/>
          </p:nvSpPr>
          <p:spPr bwMode="auto">
            <a:xfrm>
              <a:off x="8362950" y="1093787"/>
              <a:ext cx="169863" cy="61912"/>
            </a:xfrm>
            <a:custGeom>
              <a:avLst/>
              <a:gdLst>
                <a:gd name="T0" fmla="*/ 97 w 97"/>
                <a:gd name="T1" fmla="*/ 2 h 36"/>
                <a:gd name="T2" fmla="*/ 97 w 97"/>
                <a:gd name="T3" fmla="*/ 2 h 36"/>
                <a:gd name="T4" fmla="*/ 97 w 97"/>
                <a:gd name="T5" fmla="*/ 2 h 36"/>
                <a:gd name="T6" fmla="*/ 89 w 97"/>
                <a:gd name="T7" fmla="*/ 1 h 36"/>
                <a:gd name="T8" fmla="*/ 97 w 97"/>
                <a:gd name="T9" fmla="*/ 2 h 36"/>
                <a:gd name="T10" fmla="*/ 89 w 97"/>
                <a:gd name="T11" fmla="*/ 1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2"/>
                  </a:cubicBezTo>
                  <a:cubicBezTo>
                    <a:pt x="97" y="2"/>
                    <a:pt x="97" y="2"/>
                    <a:pt x="97" y="2"/>
                  </a:cubicBezTo>
                  <a:moveTo>
                    <a:pt x="89" y="1"/>
                  </a:moveTo>
                  <a:cubicBezTo>
                    <a:pt x="92" y="1"/>
                    <a:pt x="94" y="1"/>
                    <a:pt x="97" y="2"/>
                  </a:cubicBezTo>
                  <a:cubicBezTo>
                    <a:pt x="95" y="1"/>
                    <a:pt x="92" y="1"/>
                    <a:pt x="89" y="1"/>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grpFill/>
            <a:ln w="12700">
              <a:solidFill>
                <a:srgbClr val="F7730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4" name="Freeform 63">
              <a:extLst>
                <a:ext uri="{FF2B5EF4-FFF2-40B4-BE49-F238E27FC236}">
                  <a16:creationId xmlns:a16="http://schemas.microsoft.com/office/drawing/2014/main" id="{8A5A1B16-0733-165D-BC9F-12D784007202}"/>
                </a:ext>
              </a:extLst>
            </p:cNvPr>
            <p:cNvSpPr>
              <a:spLocks/>
            </p:cNvSpPr>
            <p:nvPr/>
          </p:nvSpPr>
          <p:spPr bwMode="auto">
            <a:xfrm>
              <a:off x="8259763" y="1200150"/>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0 h 116"/>
                <a:gd name="T18" fmla="*/ 169 w 169"/>
                <a:gd name="T19" fmla="*/ 0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69"/>
                    <a:pt x="0" y="92"/>
                    <a:pt x="13" y="106"/>
                  </a:cubicBezTo>
                  <a:cubicBezTo>
                    <a:pt x="20" y="113"/>
                    <a:pt x="29" y="116"/>
                    <a:pt x="38" y="116"/>
                  </a:cubicBezTo>
                  <a:cubicBezTo>
                    <a:pt x="48" y="116"/>
                    <a:pt x="57" y="113"/>
                    <a:pt x="63" y="106"/>
                  </a:cubicBezTo>
                  <a:cubicBezTo>
                    <a:pt x="169" y="0"/>
                    <a:pt x="169" y="0"/>
                    <a:pt x="169" y="0"/>
                  </a:cubicBezTo>
                </a:path>
              </a:pathLst>
            </a:custGeom>
            <a:grpFill/>
            <a:ln w="12700">
              <a:solidFill>
                <a:schemeClr val="accent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5" name="Freeform 64">
              <a:extLst>
                <a:ext uri="{FF2B5EF4-FFF2-40B4-BE49-F238E27FC236}">
                  <a16:creationId xmlns:a16="http://schemas.microsoft.com/office/drawing/2014/main" id="{8ACCBCBD-A8C2-50DC-5039-3485FD413A5D}"/>
                </a:ext>
              </a:extLst>
            </p:cNvPr>
            <p:cNvSpPr>
              <a:spLocks noEditPoints="1"/>
            </p:cNvSpPr>
            <p:nvPr/>
          </p:nvSpPr>
          <p:spPr bwMode="auto">
            <a:xfrm>
              <a:off x="8362950" y="1155700"/>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grpFill/>
            <a:ln w="12700">
              <a:solidFill>
                <a:srgbClr val="F7730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6" name="Freeform 65">
              <a:extLst>
                <a:ext uri="{FF2B5EF4-FFF2-40B4-BE49-F238E27FC236}">
                  <a16:creationId xmlns:a16="http://schemas.microsoft.com/office/drawing/2014/main" id="{9E9054AD-9EE4-1A66-A320-17E00445E5EF}"/>
                </a:ext>
              </a:extLst>
            </p:cNvPr>
            <p:cNvSpPr>
              <a:spLocks noEditPoints="1"/>
            </p:cNvSpPr>
            <p:nvPr/>
          </p:nvSpPr>
          <p:spPr bwMode="auto">
            <a:xfrm>
              <a:off x="8510588" y="1093787"/>
              <a:ext cx="58738" cy="119062"/>
            </a:xfrm>
            <a:custGeom>
              <a:avLst/>
              <a:gdLst>
                <a:gd name="T0" fmla="*/ 15 w 33"/>
                <a:gd name="T1" fmla="*/ 68 h 68"/>
                <a:gd name="T2" fmla="*/ 15 w 33"/>
                <a:gd name="T3" fmla="*/ 68 h 68"/>
                <a:gd name="T4" fmla="*/ 15 w 33"/>
                <a:gd name="T5" fmla="*/ 68 h 68"/>
                <a:gd name="T6" fmla="*/ 24 w 33"/>
                <a:gd name="T7" fmla="*/ 62 h 68"/>
                <a:gd name="T8" fmla="*/ 15 w 33"/>
                <a:gd name="T9" fmla="*/ 68 h 68"/>
                <a:gd name="T10" fmla="*/ 24 w 33"/>
                <a:gd name="T11" fmla="*/ 62 h 68"/>
                <a:gd name="T12" fmla="*/ 25 w 33"/>
                <a:gd name="T13" fmla="*/ 61 h 68"/>
                <a:gd name="T14" fmla="*/ 24 w 33"/>
                <a:gd name="T15" fmla="*/ 62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5 w 33"/>
                <a:gd name="T31" fmla="*/ 61 h 68"/>
                <a:gd name="T32" fmla="*/ 25 w 33"/>
                <a:gd name="T33" fmla="*/ 61 h 68"/>
                <a:gd name="T34" fmla="*/ 25 w 33"/>
                <a:gd name="T35" fmla="*/ 61 h 68"/>
                <a:gd name="T36" fmla="*/ 25 w 33"/>
                <a:gd name="T37" fmla="*/ 61 h 68"/>
                <a:gd name="T38" fmla="*/ 25 w 33"/>
                <a:gd name="T39" fmla="*/ 61 h 68"/>
                <a:gd name="T40" fmla="*/ 25 w 33"/>
                <a:gd name="T41" fmla="*/ 61 h 68"/>
                <a:gd name="T42" fmla="*/ 26 w 33"/>
                <a:gd name="T43" fmla="*/ 61 h 68"/>
                <a:gd name="T44" fmla="*/ 26 w 33"/>
                <a:gd name="T45" fmla="*/ 61 h 68"/>
                <a:gd name="T46" fmla="*/ 26 w 33"/>
                <a:gd name="T47" fmla="*/ 61 h 68"/>
                <a:gd name="T48" fmla="*/ 26 w 33"/>
                <a:gd name="T49" fmla="*/ 60 h 68"/>
                <a:gd name="T50" fmla="*/ 26 w 33"/>
                <a:gd name="T51" fmla="*/ 60 h 68"/>
                <a:gd name="T52" fmla="*/ 26 w 33"/>
                <a:gd name="T53" fmla="*/ 60 h 68"/>
                <a:gd name="T54" fmla="*/ 26 w 33"/>
                <a:gd name="T55" fmla="*/ 60 h 68"/>
                <a:gd name="T56" fmla="*/ 26 w 33"/>
                <a:gd name="T57" fmla="*/ 60 h 68"/>
                <a:gd name="T58" fmla="*/ 26 w 33"/>
                <a:gd name="T59" fmla="*/ 60 h 68"/>
                <a:gd name="T60" fmla="*/ 26 w 33"/>
                <a:gd name="T61" fmla="*/ 60 h 68"/>
                <a:gd name="T62" fmla="*/ 26 w 33"/>
                <a:gd name="T63" fmla="*/ 60 h 68"/>
                <a:gd name="T64" fmla="*/ 26 w 33"/>
                <a:gd name="T65" fmla="*/ 60 h 68"/>
                <a:gd name="T66" fmla="*/ 26 w 33"/>
                <a:gd name="T67" fmla="*/ 60 h 68"/>
                <a:gd name="T68" fmla="*/ 26 w 33"/>
                <a:gd name="T69" fmla="*/ 60 h 68"/>
                <a:gd name="T70" fmla="*/ 26 w 33"/>
                <a:gd name="T71" fmla="*/ 60 h 68"/>
                <a:gd name="T72" fmla="*/ 32 w 33"/>
                <a:gd name="T73" fmla="*/ 51 h 68"/>
                <a:gd name="T74" fmla="*/ 26 w 33"/>
                <a:gd name="T75" fmla="*/ 60 h 68"/>
                <a:gd name="T76" fmla="*/ 32 w 33"/>
                <a:gd name="T77" fmla="*/ 51 h 68"/>
                <a:gd name="T78" fmla="*/ 33 w 33"/>
                <a:gd name="T79" fmla="*/ 50 h 68"/>
                <a:gd name="T80" fmla="*/ 33 w 33"/>
                <a:gd name="T81" fmla="*/ 50 h 68"/>
                <a:gd name="T82" fmla="*/ 33 w 33"/>
                <a:gd name="T83" fmla="*/ 50 h 68"/>
                <a:gd name="T84" fmla="*/ 33 w 33"/>
                <a:gd name="T85" fmla="*/ 21 h 68"/>
                <a:gd name="T86" fmla="*/ 33 w 33"/>
                <a:gd name="T87" fmla="*/ 21 h 68"/>
                <a:gd name="T88" fmla="*/ 33 w 33"/>
                <a:gd name="T89" fmla="*/ 21 h 68"/>
                <a:gd name="T90" fmla="*/ 12 w 33"/>
                <a:gd name="T91" fmla="*/ 2 h 68"/>
                <a:gd name="T92" fmla="*/ 33 w 33"/>
                <a:gd name="T93" fmla="*/ 21 h 68"/>
                <a:gd name="T94" fmla="*/ 25 w 33"/>
                <a:gd name="T95" fmla="*/ 11 h 68"/>
                <a:gd name="T96" fmla="*/ 25 w 33"/>
                <a:gd name="T97" fmla="*/ 11 h 68"/>
                <a:gd name="T98" fmla="*/ 12 w 33"/>
                <a:gd name="T99" fmla="*/ 2 h 68"/>
                <a:gd name="T100" fmla="*/ 12 w 33"/>
                <a:gd name="T101" fmla="*/ 2 h 68"/>
                <a:gd name="T102" fmla="*/ 12 w 33"/>
                <a:gd name="T103" fmla="*/ 2 h 68"/>
                <a:gd name="T104" fmla="*/ 12 w 33"/>
                <a:gd name="T105" fmla="*/ 2 h 68"/>
                <a:gd name="T106" fmla="*/ 0 w 33"/>
                <a:gd name="T107" fmla="*/ 0 h 68"/>
                <a:gd name="T108" fmla="*/ 0 w 33"/>
                <a:gd name="T109" fmla="*/ 0 h 68"/>
                <a:gd name="T110" fmla="*/ 0 w 33"/>
                <a:gd name="T111" fmla="*/ 0 h 68"/>
                <a:gd name="T112" fmla="*/ 4 w 33"/>
                <a:gd name="T113" fmla="*/ 1 h 68"/>
                <a:gd name="T114" fmla="*/ 0 w 33"/>
                <a:gd name="T11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68">
                  <a:moveTo>
                    <a:pt x="15" y="68"/>
                  </a:moveTo>
                  <a:cubicBezTo>
                    <a:pt x="15" y="68"/>
                    <a:pt x="15" y="68"/>
                    <a:pt x="15" y="68"/>
                  </a:cubicBezTo>
                  <a:cubicBezTo>
                    <a:pt x="15" y="68"/>
                    <a:pt x="15" y="68"/>
                    <a:pt x="15" y="68"/>
                  </a:cubicBezTo>
                  <a:moveTo>
                    <a:pt x="24" y="62"/>
                  </a:moveTo>
                  <a:cubicBezTo>
                    <a:pt x="22" y="64"/>
                    <a:pt x="19" y="66"/>
                    <a:pt x="15" y="68"/>
                  </a:cubicBezTo>
                  <a:cubicBezTo>
                    <a:pt x="18" y="66"/>
                    <a:pt x="22" y="64"/>
                    <a:pt x="24" y="62"/>
                  </a:cubicBezTo>
                  <a:moveTo>
                    <a:pt x="25" y="61"/>
                  </a:moveTo>
                  <a:cubicBezTo>
                    <a:pt x="25" y="61"/>
                    <a:pt x="24" y="62"/>
                    <a:pt x="24" y="62"/>
                  </a:cubicBezTo>
                  <a:cubicBezTo>
                    <a:pt x="24" y="62"/>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1"/>
                  </a:moveTo>
                  <a:cubicBezTo>
                    <a:pt x="26" y="61"/>
                    <a:pt x="26" y="61"/>
                    <a:pt x="26" y="61"/>
                  </a:cubicBezTo>
                  <a:cubicBezTo>
                    <a:pt x="26" y="61"/>
                    <a:pt x="26" y="61"/>
                    <a:pt x="26"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2" y="51"/>
                  </a:moveTo>
                  <a:cubicBezTo>
                    <a:pt x="31" y="54"/>
                    <a:pt x="29" y="57"/>
                    <a:pt x="26" y="60"/>
                  </a:cubicBezTo>
                  <a:cubicBezTo>
                    <a:pt x="29" y="57"/>
                    <a:pt x="31" y="54"/>
                    <a:pt x="32" y="51"/>
                  </a:cubicBezTo>
                  <a:moveTo>
                    <a:pt x="33" y="50"/>
                  </a:moveTo>
                  <a:cubicBezTo>
                    <a:pt x="33" y="50"/>
                    <a:pt x="33" y="50"/>
                    <a:pt x="33" y="50"/>
                  </a:cubicBezTo>
                  <a:cubicBezTo>
                    <a:pt x="33" y="50"/>
                    <a:pt x="33" y="50"/>
                    <a:pt x="33" y="50"/>
                  </a:cubicBezTo>
                  <a:moveTo>
                    <a:pt x="33" y="21"/>
                  </a:moveTo>
                  <a:cubicBezTo>
                    <a:pt x="33" y="21"/>
                    <a:pt x="33" y="21"/>
                    <a:pt x="33" y="21"/>
                  </a:cubicBezTo>
                  <a:cubicBezTo>
                    <a:pt x="33" y="21"/>
                    <a:pt x="33" y="21"/>
                    <a:pt x="33" y="21"/>
                  </a:cubicBezTo>
                  <a:moveTo>
                    <a:pt x="12" y="2"/>
                  </a:moveTo>
                  <a:cubicBezTo>
                    <a:pt x="21" y="6"/>
                    <a:pt x="29" y="13"/>
                    <a:pt x="33" y="21"/>
                  </a:cubicBezTo>
                  <a:cubicBezTo>
                    <a:pt x="31" y="17"/>
                    <a:pt x="28" y="14"/>
                    <a:pt x="25" y="11"/>
                  </a:cubicBezTo>
                  <a:cubicBezTo>
                    <a:pt x="25" y="11"/>
                    <a:pt x="25" y="11"/>
                    <a:pt x="25" y="11"/>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1"/>
                  </a:cubicBezTo>
                  <a:cubicBezTo>
                    <a:pt x="3"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7" name="Freeform 66">
              <a:extLst>
                <a:ext uri="{FF2B5EF4-FFF2-40B4-BE49-F238E27FC236}">
                  <a16:creationId xmlns:a16="http://schemas.microsoft.com/office/drawing/2014/main" id="{EB3185B2-DF66-620C-FC8D-6D323ECA44B8}"/>
                </a:ext>
              </a:extLst>
            </p:cNvPr>
            <p:cNvSpPr>
              <a:spLocks/>
            </p:cNvSpPr>
            <p:nvPr/>
          </p:nvSpPr>
          <p:spPr bwMode="auto">
            <a:xfrm>
              <a:off x="8430709" y="1093787"/>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65 w 86"/>
                <a:gd name="T13" fmla="*/ 68 h 71"/>
                <a:gd name="T14" fmla="*/ 65 w 86"/>
                <a:gd name="T15" fmla="*/ 68 h 71"/>
                <a:gd name="T16" fmla="*/ 65 w 86"/>
                <a:gd name="T17" fmla="*/ 68 h 71"/>
                <a:gd name="T18" fmla="*/ 74 w 86"/>
                <a:gd name="T19" fmla="*/ 62 h 71"/>
                <a:gd name="T20" fmla="*/ 74 w 86"/>
                <a:gd name="T21" fmla="*/ 62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1 h 71"/>
                <a:gd name="T34" fmla="*/ 75 w 86"/>
                <a:gd name="T35" fmla="*/ 61 h 71"/>
                <a:gd name="T36" fmla="*/ 75 w 86"/>
                <a:gd name="T37" fmla="*/ 61 h 71"/>
                <a:gd name="T38" fmla="*/ 75 w 86"/>
                <a:gd name="T39" fmla="*/ 61 h 71"/>
                <a:gd name="T40" fmla="*/ 75 w 86"/>
                <a:gd name="T41" fmla="*/ 61 h 71"/>
                <a:gd name="T42" fmla="*/ 75 w 86"/>
                <a:gd name="T43" fmla="*/ 61 h 71"/>
                <a:gd name="T44" fmla="*/ 76 w 86"/>
                <a:gd name="T45" fmla="*/ 61 h 71"/>
                <a:gd name="T46" fmla="*/ 76 w 86"/>
                <a:gd name="T47" fmla="*/ 61 h 71"/>
                <a:gd name="T48" fmla="*/ 76 w 86"/>
                <a:gd name="T49" fmla="*/ 60 h 71"/>
                <a:gd name="T50" fmla="*/ 76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2 w 86"/>
                <a:gd name="T67" fmla="*/ 51 h 71"/>
                <a:gd name="T68" fmla="*/ 83 w 86"/>
                <a:gd name="T69" fmla="*/ 50 h 71"/>
                <a:gd name="T70" fmla="*/ 83 w 86"/>
                <a:gd name="T71" fmla="*/ 50 h 71"/>
                <a:gd name="T72" fmla="*/ 86 w 86"/>
                <a:gd name="T73" fmla="*/ 36 h 71"/>
                <a:gd name="T74" fmla="*/ 83 w 86"/>
                <a:gd name="T75" fmla="*/ 21 h 71"/>
                <a:gd name="T76" fmla="*/ 83 w 86"/>
                <a:gd name="T77" fmla="*/ 21 h 71"/>
                <a:gd name="T78" fmla="*/ 83 w 86"/>
                <a:gd name="T79" fmla="*/ 21 h 71"/>
                <a:gd name="T80" fmla="*/ 62 w 86"/>
                <a:gd name="T81" fmla="*/ 2 h 71"/>
                <a:gd name="T82" fmla="*/ 62 w 86"/>
                <a:gd name="T83" fmla="*/ 2 h 71"/>
                <a:gd name="T84" fmla="*/ 62 w 86"/>
                <a:gd name="T85" fmla="*/ 2 h 71"/>
                <a:gd name="T86" fmla="*/ 54 w 86"/>
                <a:gd name="T87" fmla="*/ 1 h 71"/>
                <a:gd name="T88" fmla="*/ 50 w 86"/>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8"/>
                    <a:pt x="41" y="71"/>
                    <a:pt x="50" y="71"/>
                  </a:cubicBezTo>
                  <a:cubicBezTo>
                    <a:pt x="55" y="71"/>
                    <a:pt x="60" y="70"/>
                    <a:pt x="65" y="68"/>
                  </a:cubicBezTo>
                  <a:cubicBezTo>
                    <a:pt x="65" y="68"/>
                    <a:pt x="65" y="68"/>
                    <a:pt x="65" y="68"/>
                  </a:cubicBezTo>
                  <a:cubicBezTo>
                    <a:pt x="65" y="68"/>
                    <a:pt x="65" y="68"/>
                    <a:pt x="65" y="68"/>
                  </a:cubicBezTo>
                  <a:cubicBezTo>
                    <a:pt x="69" y="66"/>
                    <a:pt x="72" y="64"/>
                    <a:pt x="74" y="62"/>
                  </a:cubicBezTo>
                  <a:cubicBezTo>
                    <a:pt x="74" y="62"/>
                    <a:pt x="74" y="62"/>
                    <a:pt x="74" y="62"/>
                  </a:cubicBezTo>
                  <a:cubicBezTo>
                    <a:pt x="74" y="62"/>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1"/>
                  </a:cubicBezTo>
                  <a:cubicBezTo>
                    <a:pt x="76" y="61"/>
                    <a:pt x="76" y="61"/>
                    <a:pt x="76" y="61"/>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1"/>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3" y="21"/>
                  </a:cubicBezTo>
                  <a:cubicBezTo>
                    <a:pt x="83" y="21"/>
                    <a:pt x="83" y="21"/>
                    <a:pt x="83" y="21"/>
                  </a:cubicBezTo>
                  <a:cubicBezTo>
                    <a:pt x="79" y="13"/>
                    <a:pt x="71" y="6"/>
                    <a:pt x="62" y="2"/>
                  </a:cubicBezTo>
                  <a:cubicBezTo>
                    <a:pt x="62" y="2"/>
                    <a:pt x="62" y="2"/>
                    <a:pt x="62" y="2"/>
                  </a:cubicBezTo>
                  <a:cubicBezTo>
                    <a:pt x="62" y="2"/>
                    <a:pt x="62" y="2"/>
                    <a:pt x="62" y="2"/>
                  </a:cubicBezTo>
                  <a:cubicBezTo>
                    <a:pt x="59" y="1"/>
                    <a:pt x="57" y="1"/>
                    <a:pt x="54" y="1"/>
                  </a:cubicBezTo>
                  <a:cubicBezTo>
                    <a:pt x="53" y="0"/>
                    <a:pt x="52" y="0"/>
                    <a:pt x="50" y="0"/>
                  </a:cubicBezTo>
                </a:path>
              </a:pathLst>
            </a:custGeom>
            <a:grpFill/>
            <a:ln w="12700">
              <a:solidFill>
                <a:srgbClr val="F34D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grpSp>
      <p:grpSp>
        <p:nvGrpSpPr>
          <p:cNvPr id="28" name="Group 27">
            <a:extLst>
              <a:ext uri="{FF2B5EF4-FFF2-40B4-BE49-F238E27FC236}">
                <a16:creationId xmlns:a16="http://schemas.microsoft.com/office/drawing/2014/main" id="{D77D2DAC-2F2B-17C8-9B20-332B5B4D0C1B}"/>
              </a:ext>
            </a:extLst>
          </p:cNvPr>
          <p:cNvGrpSpPr>
            <a:grpSpLocks noChangeAspect="1"/>
          </p:cNvGrpSpPr>
          <p:nvPr/>
        </p:nvGrpSpPr>
        <p:grpSpPr>
          <a:xfrm>
            <a:off x="5388631" y="4086392"/>
            <a:ext cx="596079" cy="252793"/>
            <a:chOff x="7413625" y="908050"/>
            <a:chExt cx="1167897" cy="495300"/>
          </a:xfrm>
          <a:solidFill>
            <a:schemeClr val="accent4"/>
          </a:solidFill>
        </p:grpSpPr>
        <p:sp>
          <p:nvSpPr>
            <p:cNvPr id="29" name="Freeform 60">
              <a:extLst>
                <a:ext uri="{FF2B5EF4-FFF2-40B4-BE49-F238E27FC236}">
                  <a16:creationId xmlns:a16="http://schemas.microsoft.com/office/drawing/2014/main" id="{55003049-3A37-422A-89B9-FA37D5143978}"/>
                </a:ext>
              </a:extLst>
            </p:cNvPr>
            <p:cNvSpPr>
              <a:spLocks noEditPoints="1"/>
            </p:cNvSpPr>
            <p:nvPr/>
          </p:nvSpPr>
          <p:spPr bwMode="auto">
            <a:xfrm>
              <a:off x="7413625" y="1093787"/>
              <a:ext cx="1160463" cy="123825"/>
            </a:xfrm>
            <a:custGeom>
              <a:avLst/>
              <a:gdLst>
                <a:gd name="T0" fmla="*/ 654 w 664"/>
                <a:gd name="T1" fmla="*/ 61 h 71"/>
                <a:gd name="T2" fmla="*/ 653 w 664"/>
                <a:gd name="T3" fmla="*/ 61 h 71"/>
                <a:gd name="T4" fmla="*/ 653 w 664"/>
                <a:gd name="T5" fmla="*/ 61 h 71"/>
                <a:gd name="T6" fmla="*/ 654 w 664"/>
                <a:gd name="T7" fmla="*/ 61 h 71"/>
                <a:gd name="T8" fmla="*/ 654 w 664"/>
                <a:gd name="T9" fmla="*/ 60 h 71"/>
                <a:gd name="T10" fmla="*/ 654 w 664"/>
                <a:gd name="T11" fmla="*/ 61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54 w 664"/>
                <a:gd name="T27" fmla="*/ 60 h 71"/>
                <a:gd name="T28" fmla="*/ 654 w 664"/>
                <a:gd name="T29" fmla="*/ 60 h 71"/>
                <a:gd name="T30" fmla="*/ 654 w 664"/>
                <a:gd name="T31" fmla="*/ 60 h 71"/>
                <a:gd name="T32" fmla="*/ 654 w 664"/>
                <a:gd name="T33" fmla="*/ 60 h 71"/>
                <a:gd name="T34" fmla="*/ 654 w 664"/>
                <a:gd name="T35" fmla="*/ 60 h 71"/>
                <a:gd name="T36" fmla="*/ 654 w 664"/>
                <a:gd name="T37" fmla="*/ 60 h 71"/>
                <a:gd name="T38" fmla="*/ 661 w 664"/>
                <a:gd name="T39" fmla="*/ 50 h 71"/>
                <a:gd name="T40" fmla="*/ 660 w 664"/>
                <a:gd name="T41" fmla="*/ 51 h 71"/>
                <a:gd name="T42" fmla="*/ 661 w 664"/>
                <a:gd name="T43" fmla="*/ 50 h 71"/>
                <a:gd name="T44" fmla="*/ 661 w 664"/>
                <a:gd name="T45" fmla="*/ 21 h 71"/>
                <a:gd name="T46" fmla="*/ 664 w 664"/>
                <a:gd name="T47" fmla="*/ 36 h 71"/>
                <a:gd name="T48" fmla="*/ 661 w 664"/>
                <a:gd name="T49" fmla="*/ 50 h 71"/>
                <a:gd name="T50" fmla="*/ 664 w 664"/>
                <a:gd name="T51" fmla="*/ 36 h 71"/>
                <a:gd name="T52" fmla="*/ 661 w 664"/>
                <a:gd name="T53" fmla="*/ 21 h 71"/>
                <a:gd name="T54" fmla="*/ 661 w 664"/>
                <a:gd name="T55" fmla="*/ 21 h 71"/>
                <a:gd name="T56" fmla="*/ 661 w 664"/>
                <a:gd name="T57" fmla="*/ 21 h 71"/>
                <a:gd name="T58" fmla="*/ 661 w 664"/>
                <a:gd name="T59" fmla="*/ 21 h 71"/>
                <a:gd name="T60" fmla="*/ 543 w 664"/>
                <a:gd name="T61" fmla="*/ 0 h 71"/>
                <a:gd name="T62" fmla="*/ 35 w 664"/>
                <a:gd name="T63" fmla="*/ 0 h 71"/>
                <a:gd name="T64" fmla="*/ 0 w 664"/>
                <a:gd name="T65" fmla="*/ 36 h 71"/>
                <a:gd name="T66" fmla="*/ 35 w 664"/>
                <a:gd name="T67" fmla="*/ 71 h 71"/>
                <a:gd name="T68" fmla="*/ 543 w 664"/>
                <a:gd name="T69" fmla="*/ 71 h 71"/>
                <a:gd name="T70" fmla="*/ 578 w 664"/>
                <a:gd name="T71" fmla="*/ 36 h 71"/>
                <a:gd name="T72" fmla="*/ 543 w 664"/>
                <a:gd name="T7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4" h="71">
                  <a:moveTo>
                    <a:pt x="654" y="61"/>
                  </a:moveTo>
                  <a:cubicBezTo>
                    <a:pt x="653" y="61"/>
                    <a:pt x="653" y="61"/>
                    <a:pt x="653" y="61"/>
                  </a:cubicBezTo>
                  <a:cubicBezTo>
                    <a:pt x="653" y="61"/>
                    <a:pt x="653" y="61"/>
                    <a:pt x="653" y="61"/>
                  </a:cubicBezTo>
                  <a:cubicBezTo>
                    <a:pt x="653" y="61"/>
                    <a:pt x="653" y="61"/>
                    <a:pt x="654" y="61"/>
                  </a:cubicBezTo>
                  <a:moveTo>
                    <a:pt x="654" y="60"/>
                  </a:moveTo>
                  <a:cubicBezTo>
                    <a:pt x="654" y="60"/>
                    <a:pt x="654" y="60"/>
                    <a:pt x="654" y="61"/>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0" y="50"/>
                    <a:pt x="660" y="50"/>
                    <a:pt x="660" y="51"/>
                  </a:cubicBezTo>
                  <a:cubicBezTo>
                    <a:pt x="660" y="50"/>
                    <a:pt x="660" y="50"/>
                    <a:pt x="661" y="50"/>
                  </a:cubicBezTo>
                  <a:moveTo>
                    <a:pt x="661" y="21"/>
                  </a:moveTo>
                  <a:cubicBezTo>
                    <a:pt x="663" y="26"/>
                    <a:pt x="664" y="31"/>
                    <a:pt x="664" y="36"/>
                  </a:cubicBezTo>
                  <a:cubicBezTo>
                    <a:pt x="664" y="41"/>
                    <a:pt x="663" y="46"/>
                    <a:pt x="661" y="50"/>
                  </a:cubicBezTo>
                  <a:cubicBezTo>
                    <a:pt x="663" y="46"/>
                    <a:pt x="664" y="41"/>
                    <a:pt x="664" y="36"/>
                  </a:cubicBezTo>
                  <a:cubicBezTo>
                    <a:pt x="664" y="31"/>
                    <a:pt x="663" y="26"/>
                    <a:pt x="661" y="21"/>
                  </a:cubicBezTo>
                  <a:moveTo>
                    <a:pt x="661" y="21"/>
                  </a:moveTo>
                  <a:cubicBezTo>
                    <a:pt x="661" y="21"/>
                    <a:pt x="661" y="21"/>
                    <a:pt x="661" y="21"/>
                  </a:cubicBezTo>
                  <a:cubicBezTo>
                    <a:pt x="661" y="21"/>
                    <a:pt x="661" y="21"/>
                    <a:pt x="661" y="21"/>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grpFill/>
            <a:ln w="12700">
              <a:solidFill>
                <a:schemeClr val="accent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0" name="Freeform 61">
              <a:extLst>
                <a:ext uri="{FF2B5EF4-FFF2-40B4-BE49-F238E27FC236}">
                  <a16:creationId xmlns:a16="http://schemas.microsoft.com/office/drawing/2014/main" id="{0C260A20-1BE8-1668-0654-66E1E18BE38A}"/>
                </a:ext>
              </a:extLst>
            </p:cNvPr>
            <p:cNvSpPr>
              <a:spLocks/>
            </p:cNvSpPr>
            <p:nvPr/>
          </p:nvSpPr>
          <p:spPr bwMode="auto">
            <a:xfrm>
              <a:off x="8259763" y="908050"/>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7 h 117"/>
                <a:gd name="T14" fmla="*/ 156 w 169"/>
                <a:gd name="T15" fmla="*/ 108 h 117"/>
                <a:gd name="T16" fmla="*/ 156 w 169"/>
                <a:gd name="T17" fmla="*/ 108 h 117"/>
                <a:gd name="T18" fmla="*/ 156 w 169"/>
                <a:gd name="T19" fmla="*/ 108 h 117"/>
                <a:gd name="T20" fmla="*/ 169 w 169"/>
                <a:gd name="T21" fmla="*/ 117 h 117"/>
                <a:gd name="T22" fmla="*/ 63 w 169"/>
                <a:gd name="T23" fmla="*/ 11 h 117"/>
                <a:gd name="T24" fmla="*/ 38 w 16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7"/>
                  </a:cubicBezTo>
                  <a:cubicBezTo>
                    <a:pt x="151" y="107"/>
                    <a:pt x="154" y="107"/>
                    <a:pt x="156" y="108"/>
                  </a:cubicBezTo>
                  <a:cubicBezTo>
                    <a:pt x="156" y="108"/>
                    <a:pt x="156" y="108"/>
                    <a:pt x="156" y="108"/>
                  </a:cubicBezTo>
                  <a:cubicBezTo>
                    <a:pt x="156" y="108"/>
                    <a:pt x="156" y="108"/>
                    <a:pt x="156" y="108"/>
                  </a:cubicBezTo>
                  <a:cubicBezTo>
                    <a:pt x="161" y="110"/>
                    <a:pt x="166" y="113"/>
                    <a:pt x="169" y="117"/>
                  </a:cubicBezTo>
                  <a:cubicBezTo>
                    <a:pt x="63" y="11"/>
                    <a:pt x="63" y="11"/>
                    <a:pt x="63" y="11"/>
                  </a:cubicBezTo>
                  <a:cubicBezTo>
                    <a:pt x="57" y="4"/>
                    <a:pt x="48" y="0"/>
                    <a:pt x="38" y="0"/>
                  </a:cubicBezTo>
                </a:path>
              </a:pathLst>
            </a:custGeom>
            <a:grpFill/>
            <a:ln w="12700">
              <a:solidFill>
                <a:schemeClr val="accent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1" name="Freeform 62">
              <a:extLst>
                <a:ext uri="{FF2B5EF4-FFF2-40B4-BE49-F238E27FC236}">
                  <a16:creationId xmlns:a16="http://schemas.microsoft.com/office/drawing/2014/main" id="{8F6FC99F-EDD2-5F96-D7B8-DCDC8E35953F}"/>
                </a:ext>
              </a:extLst>
            </p:cNvPr>
            <p:cNvSpPr>
              <a:spLocks noEditPoints="1"/>
            </p:cNvSpPr>
            <p:nvPr/>
          </p:nvSpPr>
          <p:spPr bwMode="auto">
            <a:xfrm>
              <a:off x="8362950" y="1093787"/>
              <a:ext cx="169863" cy="61912"/>
            </a:xfrm>
            <a:custGeom>
              <a:avLst/>
              <a:gdLst>
                <a:gd name="T0" fmla="*/ 97 w 97"/>
                <a:gd name="T1" fmla="*/ 2 h 36"/>
                <a:gd name="T2" fmla="*/ 97 w 97"/>
                <a:gd name="T3" fmla="*/ 2 h 36"/>
                <a:gd name="T4" fmla="*/ 97 w 97"/>
                <a:gd name="T5" fmla="*/ 2 h 36"/>
                <a:gd name="T6" fmla="*/ 89 w 97"/>
                <a:gd name="T7" fmla="*/ 1 h 36"/>
                <a:gd name="T8" fmla="*/ 97 w 97"/>
                <a:gd name="T9" fmla="*/ 2 h 36"/>
                <a:gd name="T10" fmla="*/ 89 w 97"/>
                <a:gd name="T11" fmla="*/ 1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2"/>
                  </a:cubicBezTo>
                  <a:cubicBezTo>
                    <a:pt x="97" y="2"/>
                    <a:pt x="97" y="2"/>
                    <a:pt x="97" y="2"/>
                  </a:cubicBezTo>
                  <a:moveTo>
                    <a:pt x="89" y="1"/>
                  </a:moveTo>
                  <a:cubicBezTo>
                    <a:pt x="92" y="1"/>
                    <a:pt x="94" y="1"/>
                    <a:pt x="97" y="2"/>
                  </a:cubicBezTo>
                  <a:cubicBezTo>
                    <a:pt x="95" y="1"/>
                    <a:pt x="92" y="1"/>
                    <a:pt x="89" y="1"/>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grpFill/>
            <a:ln w="12700">
              <a:solidFill>
                <a:srgbClr val="F7730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2" name="Freeform 63">
              <a:extLst>
                <a:ext uri="{FF2B5EF4-FFF2-40B4-BE49-F238E27FC236}">
                  <a16:creationId xmlns:a16="http://schemas.microsoft.com/office/drawing/2014/main" id="{07B52B22-D445-23DB-1345-769E1614DC56}"/>
                </a:ext>
              </a:extLst>
            </p:cNvPr>
            <p:cNvSpPr>
              <a:spLocks/>
            </p:cNvSpPr>
            <p:nvPr/>
          </p:nvSpPr>
          <p:spPr bwMode="auto">
            <a:xfrm>
              <a:off x="8259763" y="1200150"/>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69 w 169"/>
                <a:gd name="T17" fmla="*/ 0 h 116"/>
                <a:gd name="T18" fmla="*/ 169 w 169"/>
                <a:gd name="T19" fmla="*/ 0 h 116"/>
                <a:gd name="T20" fmla="*/ 168 w 169"/>
                <a:gd name="T21" fmla="*/ 1 h 116"/>
                <a:gd name="T22" fmla="*/ 168 w 169"/>
                <a:gd name="T23" fmla="*/ 1 h 116"/>
                <a:gd name="T24" fmla="*/ 159 w 169"/>
                <a:gd name="T25" fmla="*/ 7 h 116"/>
                <a:gd name="T26" fmla="*/ 159 w 169"/>
                <a:gd name="T27" fmla="*/ 7 h 116"/>
                <a:gd name="T28" fmla="*/ 159 w 169"/>
                <a:gd name="T29" fmla="*/ 7 h 116"/>
                <a:gd name="T30" fmla="*/ 144 w 169"/>
                <a:gd name="T31" fmla="*/ 10 h 116"/>
                <a:gd name="T32" fmla="*/ 59 w 169"/>
                <a:gd name="T33" fmla="*/ 10 h 116"/>
                <a:gd name="T34" fmla="*/ 13 w 169"/>
                <a:gd name="T35" fmla="*/ 56 h 116"/>
                <a:gd name="T36" fmla="*/ 13 w 169"/>
                <a:gd name="T37" fmla="*/ 106 h 116"/>
                <a:gd name="T38" fmla="*/ 38 w 169"/>
                <a:gd name="T39" fmla="*/ 116 h 116"/>
                <a:gd name="T40" fmla="*/ 63 w 169"/>
                <a:gd name="T41" fmla="*/ 106 h 116"/>
                <a:gd name="T42" fmla="*/ 169 w 169"/>
                <a:gd name="T43"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8" y="1"/>
                    <a:pt x="168" y="1"/>
                  </a:cubicBezTo>
                  <a:cubicBezTo>
                    <a:pt x="168" y="1"/>
                    <a:pt x="168" y="1"/>
                    <a:pt x="168" y="1"/>
                  </a:cubicBezTo>
                  <a:cubicBezTo>
                    <a:pt x="166" y="3"/>
                    <a:pt x="162" y="5"/>
                    <a:pt x="159" y="7"/>
                  </a:cubicBezTo>
                  <a:cubicBezTo>
                    <a:pt x="159" y="7"/>
                    <a:pt x="159" y="7"/>
                    <a:pt x="159" y="7"/>
                  </a:cubicBezTo>
                  <a:cubicBezTo>
                    <a:pt x="159" y="7"/>
                    <a:pt x="159" y="7"/>
                    <a:pt x="159" y="7"/>
                  </a:cubicBezTo>
                  <a:cubicBezTo>
                    <a:pt x="155" y="9"/>
                    <a:pt x="150" y="10"/>
                    <a:pt x="144" y="10"/>
                  </a:cubicBezTo>
                  <a:cubicBezTo>
                    <a:pt x="59" y="10"/>
                    <a:pt x="59" y="10"/>
                    <a:pt x="59" y="10"/>
                  </a:cubicBezTo>
                  <a:cubicBezTo>
                    <a:pt x="13" y="56"/>
                    <a:pt x="13" y="56"/>
                    <a:pt x="13" y="56"/>
                  </a:cubicBezTo>
                  <a:cubicBezTo>
                    <a:pt x="0" y="69"/>
                    <a:pt x="0" y="92"/>
                    <a:pt x="13" y="106"/>
                  </a:cubicBezTo>
                  <a:cubicBezTo>
                    <a:pt x="20" y="113"/>
                    <a:pt x="29" y="116"/>
                    <a:pt x="38" y="116"/>
                  </a:cubicBezTo>
                  <a:cubicBezTo>
                    <a:pt x="48" y="116"/>
                    <a:pt x="57" y="113"/>
                    <a:pt x="63" y="106"/>
                  </a:cubicBezTo>
                  <a:cubicBezTo>
                    <a:pt x="169" y="0"/>
                    <a:pt x="169" y="0"/>
                    <a:pt x="169" y="0"/>
                  </a:cubicBezTo>
                </a:path>
              </a:pathLst>
            </a:custGeom>
            <a:grpFill/>
            <a:ln w="12700">
              <a:solidFill>
                <a:schemeClr val="accent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3" name="Freeform 64">
              <a:extLst>
                <a:ext uri="{FF2B5EF4-FFF2-40B4-BE49-F238E27FC236}">
                  <a16:creationId xmlns:a16="http://schemas.microsoft.com/office/drawing/2014/main" id="{1FF92BCB-5E82-FE3A-40C9-6372065B8C66}"/>
                </a:ext>
              </a:extLst>
            </p:cNvPr>
            <p:cNvSpPr>
              <a:spLocks noEditPoints="1"/>
            </p:cNvSpPr>
            <p:nvPr/>
          </p:nvSpPr>
          <p:spPr bwMode="auto">
            <a:xfrm>
              <a:off x="8362950" y="1155700"/>
              <a:ext cx="192088" cy="61912"/>
            </a:xfrm>
            <a:custGeom>
              <a:avLst/>
              <a:gdLst>
                <a:gd name="T0" fmla="*/ 100 w 110"/>
                <a:gd name="T1" fmla="*/ 32 h 35"/>
                <a:gd name="T2" fmla="*/ 100 w 110"/>
                <a:gd name="T3" fmla="*/ 32 h 35"/>
                <a:gd name="T4" fmla="*/ 100 w 110"/>
                <a:gd name="T5" fmla="*/ 32 h 35"/>
                <a:gd name="T6" fmla="*/ 109 w 110"/>
                <a:gd name="T7" fmla="*/ 26 h 35"/>
                <a:gd name="T8" fmla="*/ 109 w 110"/>
                <a:gd name="T9" fmla="*/ 26 h 35"/>
                <a:gd name="T10" fmla="*/ 109 w 110"/>
                <a:gd name="T11" fmla="*/ 26 h 35"/>
                <a:gd name="T12" fmla="*/ 110 w 110"/>
                <a:gd name="T13" fmla="*/ 25 h 35"/>
                <a:gd name="T14" fmla="*/ 110 w 110"/>
                <a:gd name="T15" fmla="*/ 25 h 35"/>
                <a:gd name="T16" fmla="*/ 110 w 110"/>
                <a:gd name="T17" fmla="*/ 25 h 35"/>
                <a:gd name="T18" fmla="*/ 110 w 110"/>
                <a:gd name="T19" fmla="*/ 25 h 35"/>
                <a:gd name="T20" fmla="*/ 110 w 110"/>
                <a:gd name="T21" fmla="*/ 25 h 35"/>
                <a:gd name="T22" fmla="*/ 110 w 110"/>
                <a:gd name="T23" fmla="*/ 25 h 35"/>
                <a:gd name="T24" fmla="*/ 110 w 110"/>
                <a:gd name="T25" fmla="*/ 25 h 35"/>
                <a:gd name="T26" fmla="*/ 110 w 110"/>
                <a:gd name="T27" fmla="*/ 25 h 35"/>
                <a:gd name="T28" fmla="*/ 110 w 110"/>
                <a:gd name="T29" fmla="*/ 25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35 w 110"/>
                <a:gd name="T45" fmla="*/ 0 h 35"/>
                <a:gd name="T46" fmla="*/ 0 w 110"/>
                <a:gd name="T47" fmla="*/ 35 h 35"/>
                <a:gd name="T48" fmla="*/ 85 w 110"/>
                <a:gd name="T49" fmla="*/ 35 h 35"/>
                <a:gd name="T50" fmla="*/ 100 w 110"/>
                <a:gd name="T51" fmla="*/ 32 h 35"/>
                <a:gd name="T52" fmla="*/ 85 w 110"/>
                <a:gd name="T53" fmla="*/ 35 h 35"/>
                <a:gd name="T54" fmla="*/ 60 w 110"/>
                <a:gd name="T55" fmla="*/ 25 h 35"/>
                <a:gd name="T56" fmla="*/ 35 w 110"/>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 h="35">
                  <a:moveTo>
                    <a:pt x="100" y="32"/>
                  </a:moveTo>
                  <a:cubicBezTo>
                    <a:pt x="100" y="32"/>
                    <a:pt x="100" y="32"/>
                    <a:pt x="100" y="32"/>
                  </a:cubicBezTo>
                  <a:cubicBezTo>
                    <a:pt x="100" y="32"/>
                    <a:pt x="100" y="32"/>
                    <a:pt x="100" y="32"/>
                  </a:cubicBezTo>
                  <a:moveTo>
                    <a:pt x="109" y="26"/>
                  </a:moveTo>
                  <a:cubicBezTo>
                    <a:pt x="109" y="26"/>
                    <a:pt x="109" y="26"/>
                    <a:pt x="109" y="26"/>
                  </a:cubicBezTo>
                  <a:cubicBezTo>
                    <a:pt x="109" y="26"/>
                    <a:pt x="109" y="26"/>
                    <a:pt x="109" y="26"/>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91" y="35"/>
                    <a:pt x="96" y="34"/>
                    <a:pt x="100" y="32"/>
                  </a:cubicBezTo>
                  <a:cubicBezTo>
                    <a:pt x="95" y="34"/>
                    <a:pt x="90" y="35"/>
                    <a:pt x="85" y="35"/>
                  </a:cubicBezTo>
                  <a:cubicBezTo>
                    <a:pt x="76" y="35"/>
                    <a:pt x="67" y="32"/>
                    <a:pt x="60" y="25"/>
                  </a:cubicBezTo>
                  <a:cubicBezTo>
                    <a:pt x="35" y="0"/>
                    <a:pt x="35" y="0"/>
                    <a:pt x="35" y="0"/>
                  </a:cubicBezTo>
                </a:path>
              </a:pathLst>
            </a:custGeom>
            <a:grpFill/>
            <a:ln w="12700">
              <a:solidFill>
                <a:srgbClr val="F7730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4" name="Freeform 65">
              <a:extLst>
                <a:ext uri="{FF2B5EF4-FFF2-40B4-BE49-F238E27FC236}">
                  <a16:creationId xmlns:a16="http://schemas.microsoft.com/office/drawing/2014/main" id="{6549F256-C040-239B-1335-D6B03747644A}"/>
                </a:ext>
              </a:extLst>
            </p:cNvPr>
            <p:cNvSpPr>
              <a:spLocks noEditPoints="1"/>
            </p:cNvSpPr>
            <p:nvPr/>
          </p:nvSpPr>
          <p:spPr bwMode="auto">
            <a:xfrm>
              <a:off x="8510588" y="1093787"/>
              <a:ext cx="58738" cy="119062"/>
            </a:xfrm>
            <a:custGeom>
              <a:avLst/>
              <a:gdLst>
                <a:gd name="T0" fmla="*/ 15 w 33"/>
                <a:gd name="T1" fmla="*/ 68 h 68"/>
                <a:gd name="T2" fmla="*/ 15 w 33"/>
                <a:gd name="T3" fmla="*/ 68 h 68"/>
                <a:gd name="T4" fmla="*/ 15 w 33"/>
                <a:gd name="T5" fmla="*/ 68 h 68"/>
                <a:gd name="T6" fmla="*/ 24 w 33"/>
                <a:gd name="T7" fmla="*/ 62 h 68"/>
                <a:gd name="T8" fmla="*/ 15 w 33"/>
                <a:gd name="T9" fmla="*/ 68 h 68"/>
                <a:gd name="T10" fmla="*/ 24 w 33"/>
                <a:gd name="T11" fmla="*/ 62 h 68"/>
                <a:gd name="T12" fmla="*/ 25 w 33"/>
                <a:gd name="T13" fmla="*/ 61 h 68"/>
                <a:gd name="T14" fmla="*/ 24 w 33"/>
                <a:gd name="T15" fmla="*/ 62 h 68"/>
                <a:gd name="T16" fmla="*/ 25 w 33"/>
                <a:gd name="T17" fmla="*/ 61 h 68"/>
                <a:gd name="T18" fmla="*/ 25 w 33"/>
                <a:gd name="T19" fmla="*/ 61 h 68"/>
                <a:gd name="T20" fmla="*/ 25 w 33"/>
                <a:gd name="T21" fmla="*/ 61 h 68"/>
                <a:gd name="T22" fmla="*/ 25 w 33"/>
                <a:gd name="T23" fmla="*/ 61 h 68"/>
                <a:gd name="T24" fmla="*/ 25 w 33"/>
                <a:gd name="T25" fmla="*/ 61 h 68"/>
                <a:gd name="T26" fmla="*/ 25 w 33"/>
                <a:gd name="T27" fmla="*/ 61 h 68"/>
                <a:gd name="T28" fmla="*/ 25 w 33"/>
                <a:gd name="T29" fmla="*/ 61 h 68"/>
                <a:gd name="T30" fmla="*/ 25 w 33"/>
                <a:gd name="T31" fmla="*/ 61 h 68"/>
                <a:gd name="T32" fmla="*/ 25 w 33"/>
                <a:gd name="T33" fmla="*/ 61 h 68"/>
                <a:gd name="T34" fmla="*/ 25 w 33"/>
                <a:gd name="T35" fmla="*/ 61 h 68"/>
                <a:gd name="T36" fmla="*/ 25 w 33"/>
                <a:gd name="T37" fmla="*/ 61 h 68"/>
                <a:gd name="T38" fmla="*/ 25 w 33"/>
                <a:gd name="T39" fmla="*/ 61 h 68"/>
                <a:gd name="T40" fmla="*/ 25 w 33"/>
                <a:gd name="T41" fmla="*/ 61 h 68"/>
                <a:gd name="T42" fmla="*/ 26 w 33"/>
                <a:gd name="T43" fmla="*/ 61 h 68"/>
                <a:gd name="T44" fmla="*/ 26 w 33"/>
                <a:gd name="T45" fmla="*/ 61 h 68"/>
                <a:gd name="T46" fmla="*/ 26 w 33"/>
                <a:gd name="T47" fmla="*/ 61 h 68"/>
                <a:gd name="T48" fmla="*/ 26 w 33"/>
                <a:gd name="T49" fmla="*/ 60 h 68"/>
                <a:gd name="T50" fmla="*/ 26 w 33"/>
                <a:gd name="T51" fmla="*/ 60 h 68"/>
                <a:gd name="T52" fmla="*/ 26 w 33"/>
                <a:gd name="T53" fmla="*/ 60 h 68"/>
                <a:gd name="T54" fmla="*/ 26 w 33"/>
                <a:gd name="T55" fmla="*/ 60 h 68"/>
                <a:gd name="T56" fmla="*/ 26 w 33"/>
                <a:gd name="T57" fmla="*/ 60 h 68"/>
                <a:gd name="T58" fmla="*/ 26 w 33"/>
                <a:gd name="T59" fmla="*/ 60 h 68"/>
                <a:gd name="T60" fmla="*/ 26 w 33"/>
                <a:gd name="T61" fmla="*/ 60 h 68"/>
                <a:gd name="T62" fmla="*/ 26 w 33"/>
                <a:gd name="T63" fmla="*/ 60 h 68"/>
                <a:gd name="T64" fmla="*/ 26 w 33"/>
                <a:gd name="T65" fmla="*/ 60 h 68"/>
                <a:gd name="T66" fmla="*/ 26 w 33"/>
                <a:gd name="T67" fmla="*/ 60 h 68"/>
                <a:gd name="T68" fmla="*/ 26 w 33"/>
                <a:gd name="T69" fmla="*/ 60 h 68"/>
                <a:gd name="T70" fmla="*/ 26 w 33"/>
                <a:gd name="T71" fmla="*/ 60 h 68"/>
                <a:gd name="T72" fmla="*/ 32 w 33"/>
                <a:gd name="T73" fmla="*/ 51 h 68"/>
                <a:gd name="T74" fmla="*/ 26 w 33"/>
                <a:gd name="T75" fmla="*/ 60 h 68"/>
                <a:gd name="T76" fmla="*/ 32 w 33"/>
                <a:gd name="T77" fmla="*/ 51 h 68"/>
                <a:gd name="T78" fmla="*/ 33 w 33"/>
                <a:gd name="T79" fmla="*/ 50 h 68"/>
                <a:gd name="T80" fmla="*/ 33 w 33"/>
                <a:gd name="T81" fmla="*/ 50 h 68"/>
                <a:gd name="T82" fmla="*/ 33 w 33"/>
                <a:gd name="T83" fmla="*/ 50 h 68"/>
                <a:gd name="T84" fmla="*/ 33 w 33"/>
                <a:gd name="T85" fmla="*/ 21 h 68"/>
                <a:gd name="T86" fmla="*/ 33 w 33"/>
                <a:gd name="T87" fmla="*/ 21 h 68"/>
                <a:gd name="T88" fmla="*/ 33 w 33"/>
                <a:gd name="T89" fmla="*/ 21 h 68"/>
                <a:gd name="T90" fmla="*/ 12 w 33"/>
                <a:gd name="T91" fmla="*/ 2 h 68"/>
                <a:gd name="T92" fmla="*/ 33 w 33"/>
                <a:gd name="T93" fmla="*/ 21 h 68"/>
                <a:gd name="T94" fmla="*/ 25 w 33"/>
                <a:gd name="T95" fmla="*/ 11 h 68"/>
                <a:gd name="T96" fmla="*/ 25 w 33"/>
                <a:gd name="T97" fmla="*/ 11 h 68"/>
                <a:gd name="T98" fmla="*/ 12 w 33"/>
                <a:gd name="T99" fmla="*/ 2 h 68"/>
                <a:gd name="T100" fmla="*/ 12 w 33"/>
                <a:gd name="T101" fmla="*/ 2 h 68"/>
                <a:gd name="T102" fmla="*/ 12 w 33"/>
                <a:gd name="T103" fmla="*/ 2 h 68"/>
                <a:gd name="T104" fmla="*/ 12 w 33"/>
                <a:gd name="T105" fmla="*/ 2 h 68"/>
                <a:gd name="T106" fmla="*/ 0 w 33"/>
                <a:gd name="T107" fmla="*/ 0 h 68"/>
                <a:gd name="T108" fmla="*/ 0 w 33"/>
                <a:gd name="T109" fmla="*/ 0 h 68"/>
                <a:gd name="T110" fmla="*/ 0 w 33"/>
                <a:gd name="T111" fmla="*/ 0 h 68"/>
                <a:gd name="T112" fmla="*/ 4 w 33"/>
                <a:gd name="T113" fmla="*/ 1 h 68"/>
                <a:gd name="T114" fmla="*/ 0 w 33"/>
                <a:gd name="T11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68">
                  <a:moveTo>
                    <a:pt x="15" y="68"/>
                  </a:moveTo>
                  <a:cubicBezTo>
                    <a:pt x="15" y="68"/>
                    <a:pt x="15" y="68"/>
                    <a:pt x="15" y="68"/>
                  </a:cubicBezTo>
                  <a:cubicBezTo>
                    <a:pt x="15" y="68"/>
                    <a:pt x="15" y="68"/>
                    <a:pt x="15" y="68"/>
                  </a:cubicBezTo>
                  <a:moveTo>
                    <a:pt x="24" y="62"/>
                  </a:moveTo>
                  <a:cubicBezTo>
                    <a:pt x="22" y="64"/>
                    <a:pt x="19" y="66"/>
                    <a:pt x="15" y="68"/>
                  </a:cubicBezTo>
                  <a:cubicBezTo>
                    <a:pt x="18" y="66"/>
                    <a:pt x="22" y="64"/>
                    <a:pt x="24" y="62"/>
                  </a:cubicBezTo>
                  <a:moveTo>
                    <a:pt x="25" y="61"/>
                  </a:moveTo>
                  <a:cubicBezTo>
                    <a:pt x="25" y="61"/>
                    <a:pt x="24" y="62"/>
                    <a:pt x="24" y="62"/>
                  </a:cubicBezTo>
                  <a:cubicBezTo>
                    <a:pt x="24" y="62"/>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1"/>
                  </a:moveTo>
                  <a:cubicBezTo>
                    <a:pt x="26" y="61"/>
                    <a:pt x="26" y="61"/>
                    <a:pt x="26" y="61"/>
                  </a:cubicBezTo>
                  <a:cubicBezTo>
                    <a:pt x="26" y="61"/>
                    <a:pt x="26" y="61"/>
                    <a:pt x="26"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2" y="51"/>
                  </a:moveTo>
                  <a:cubicBezTo>
                    <a:pt x="31" y="54"/>
                    <a:pt x="29" y="57"/>
                    <a:pt x="26" y="60"/>
                  </a:cubicBezTo>
                  <a:cubicBezTo>
                    <a:pt x="29" y="57"/>
                    <a:pt x="31" y="54"/>
                    <a:pt x="32" y="51"/>
                  </a:cubicBezTo>
                  <a:moveTo>
                    <a:pt x="33" y="50"/>
                  </a:moveTo>
                  <a:cubicBezTo>
                    <a:pt x="33" y="50"/>
                    <a:pt x="33" y="50"/>
                    <a:pt x="33" y="50"/>
                  </a:cubicBezTo>
                  <a:cubicBezTo>
                    <a:pt x="33" y="50"/>
                    <a:pt x="33" y="50"/>
                    <a:pt x="33" y="50"/>
                  </a:cubicBezTo>
                  <a:moveTo>
                    <a:pt x="33" y="21"/>
                  </a:moveTo>
                  <a:cubicBezTo>
                    <a:pt x="33" y="21"/>
                    <a:pt x="33" y="21"/>
                    <a:pt x="33" y="21"/>
                  </a:cubicBezTo>
                  <a:cubicBezTo>
                    <a:pt x="33" y="21"/>
                    <a:pt x="33" y="21"/>
                    <a:pt x="33" y="21"/>
                  </a:cubicBezTo>
                  <a:moveTo>
                    <a:pt x="12" y="2"/>
                  </a:moveTo>
                  <a:cubicBezTo>
                    <a:pt x="21" y="6"/>
                    <a:pt x="29" y="13"/>
                    <a:pt x="33" y="21"/>
                  </a:cubicBezTo>
                  <a:cubicBezTo>
                    <a:pt x="31" y="17"/>
                    <a:pt x="28" y="14"/>
                    <a:pt x="25" y="11"/>
                  </a:cubicBezTo>
                  <a:cubicBezTo>
                    <a:pt x="25" y="11"/>
                    <a:pt x="25" y="11"/>
                    <a:pt x="25" y="11"/>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1"/>
                  </a:cubicBezTo>
                  <a:cubicBezTo>
                    <a:pt x="3"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5" name="Freeform 66">
              <a:extLst>
                <a:ext uri="{FF2B5EF4-FFF2-40B4-BE49-F238E27FC236}">
                  <a16:creationId xmlns:a16="http://schemas.microsoft.com/office/drawing/2014/main" id="{47B98AC5-DCFF-7A96-5A5A-7AD5110EF5CD}"/>
                </a:ext>
              </a:extLst>
            </p:cNvPr>
            <p:cNvSpPr>
              <a:spLocks/>
            </p:cNvSpPr>
            <p:nvPr/>
          </p:nvSpPr>
          <p:spPr bwMode="auto">
            <a:xfrm>
              <a:off x="8430709" y="1093787"/>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65 w 86"/>
                <a:gd name="T13" fmla="*/ 68 h 71"/>
                <a:gd name="T14" fmla="*/ 65 w 86"/>
                <a:gd name="T15" fmla="*/ 68 h 71"/>
                <a:gd name="T16" fmla="*/ 65 w 86"/>
                <a:gd name="T17" fmla="*/ 68 h 71"/>
                <a:gd name="T18" fmla="*/ 74 w 86"/>
                <a:gd name="T19" fmla="*/ 62 h 71"/>
                <a:gd name="T20" fmla="*/ 74 w 86"/>
                <a:gd name="T21" fmla="*/ 62 h 71"/>
                <a:gd name="T22" fmla="*/ 75 w 86"/>
                <a:gd name="T23" fmla="*/ 61 h 71"/>
                <a:gd name="T24" fmla="*/ 75 w 86"/>
                <a:gd name="T25" fmla="*/ 61 h 71"/>
                <a:gd name="T26" fmla="*/ 75 w 86"/>
                <a:gd name="T27" fmla="*/ 61 h 71"/>
                <a:gd name="T28" fmla="*/ 75 w 86"/>
                <a:gd name="T29" fmla="*/ 61 h 71"/>
                <a:gd name="T30" fmla="*/ 75 w 86"/>
                <a:gd name="T31" fmla="*/ 61 h 71"/>
                <a:gd name="T32" fmla="*/ 75 w 86"/>
                <a:gd name="T33" fmla="*/ 61 h 71"/>
                <a:gd name="T34" fmla="*/ 75 w 86"/>
                <a:gd name="T35" fmla="*/ 61 h 71"/>
                <a:gd name="T36" fmla="*/ 75 w 86"/>
                <a:gd name="T37" fmla="*/ 61 h 71"/>
                <a:gd name="T38" fmla="*/ 75 w 86"/>
                <a:gd name="T39" fmla="*/ 61 h 71"/>
                <a:gd name="T40" fmla="*/ 75 w 86"/>
                <a:gd name="T41" fmla="*/ 61 h 71"/>
                <a:gd name="T42" fmla="*/ 75 w 86"/>
                <a:gd name="T43" fmla="*/ 61 h 71"/>
                <a:gd name="T44" fmla="*/ 76 w 86"/>
                <a:gd name="T45" fmla="*/ 61 h 71"/>
                <a:gd name="T46" fmla="*/ 76 w 86"/>
                <a:gd name="T47" fmla="*/ 61 h 71"/>
                <a:gd name="T48" fmla="*/ 76 w 86"/>
                <a:gd name="T49" fmla="*/ 60 h 71"/>
                <a:gd name="T50" fmla="*/ 76 w 86"/>
                <a:gd name="T51" fmla="*/ 60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2 w 86"/>
                <a:gd name="T67" fmla="*/ 51 h 71"/>
                <a:gd name="T68" fmla="*/ 83 w 86"/>
                <a:gd name="T69" fmla="*/ 50 h 71"/>
                <a:gd name="T70" fmla="*/ 83 w 86"/>
                <a:gd name="T71" fmla="*/ 50 h 71"/>
                <a:gd name="T72" fmla="*/ 86 w 86"/>
                <a:gd name="T73" fmla="*/ 36 h 71"/>
                <a:gd name="T74" fmla="*/ 83 w 86"/>
                <a:gd name="T75" fmla="*/ 21 h 71"/>
                <a:gd name="T76" fmla="*/ 83 w 86"/>
                <a:gd name="T77" fmla="*/ 21 h 71"/>
                <a:gd name="T78" fmla="*/ 83 w 86"/>
                <a:gd name="T79" fmla="*/ 21 h 71"/>
                <a:gd name="T80" fmla="*/ 62 w 86"/>
                <a:gd name="T81" fmla="*/ 2 h 71"/>
                <a:gd name="T82" fmla="*/ 62 w 86"/>
                <a:gd name="T83" fmla="*/ 2 h 71"/>
                <a:gd name="T84" fmla="*/ 62 w 86"/>
                <a:gd name="T85" fmla="*/ 2 h 71"/>
                <a:gd name="T86" fmla="*/ 54 w 86"/>
                <a:gd name="T87" fmla="*/ 1 h 71"/>
                <a:gd name="T88" fmla="*/ 50 w 86"/>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8"/>
                    <a:pt x="41" y="71"/>
                    <a:pt x="50" y="71"/>
                  </a:cubicBezTo>
                  <a:cubicBezTo>
                    <a:pt x="55" y="71"/>
                    <a:pt x="60" y="70"/>
                    <a:pt x="65" y="68"/>
                  </a:cubicBezTo>
                  <a:cubicBezTo>
                    <a:pt x="65" y="68"/>
                    <a:pt x="65" y="68"/>
                    <a:pt x="65" y="68"/>
                  </a:cubicBezTo>
                  <a:cubicBezTo>
                    <a:pt x="65" y="68"/>
                    <a:pt x="65" y="68"/>
                    <a:pt x="65" y="68"/>
                  </a:cubicBezTo>
                  <a:cubicBezTo>
                    <a:pt x="69" y="66"/>
                    <a:pt x="72" y="64"/>
                    <a:pt x="74" y="62"/>
                  </a:cubicBezTo>
                  <a:cubicBezTo>
                    <a:pt x="74" y="62"/>
                    <a:pt x="74" y="62"/>
                    <a:pt x="74" y="62"/>
                  </a:cubicBezTo>
                  <a:cubicBezTo>
                    <a:pt x="74" y="62"/>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1"/>
                  </a:cubicBezTo>
                  <a:cubicBezTo>
                    <a:pt x="76" y="61"/>
                    <a:pt x="76" y="61"/>
                    <a:pt x="76" y="61"/>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2" y="51"/>
                  </a:cubicBezTo>
                  <a:cubicBezTo>
                    <a:pt x="82" y="50"/>
                    <a:pt x="82" y="50"/>
                    <a:pt x="83" y="50"/>
                  </a:cubicBezTo>
                  <a:cubicBezTo>
                    <a:pt x="83" y="50"/>
                    <a:pt x="83" y="50"/>
                    <a:pt x="83" y="50"/>
                  </a:cubicBezTo>
                  <a:cubicBezTo>
                    <a:pt x="85" y="46"/>
                    <a:pt x="86" y="41"/>
                    <a:pt x="86" y="36"/>
                  </a:cubicBezTo>
                  <a:cubicBezTo>
                    <a:pt x="86" y="31"/>
                    <a:pt x="85" y="26"/>
                    <a:pt x="83" y="21"/>
                  </a:cubicBezTo>
                  <a:cubicBezTo>
                    <a:pt x="83" y="21"/>
                    <a:pt x="83" y="21"/>
                    <a:pt x="83" y="21"/>
                  </a:cubicBezTo>
                  <a:cubicBezTo>
                    <a:pt x="83" y="21"/>
                    <a:pt x="83" y="21"/>
                    <a:pt x="83" y="21"/>
                  </a:cubicBezTo>
                  <a:cubicBezTo>
                    <a:pt x="79" y="13"/>
                    <a:pt x="71" y="6"/>
                    <a:pt x="62" y="2"/>
                  </a:cubicBezTo>
                  <a:cubicBezTo>
                    <a:pt x="62" y="2"/>
                    <a:pt x="62" y="2"/>
                    <a:pt x="62" y="2"/>
                  </a:cubicBezTo>
                  <a:cubicBezTo>
                    <a:pt x="62" y="2"/>
                    <a:pt x="62" y="2"/>
                    <a:pt x="62" y="2"/>
                  </a:cubicBezTo>
                  <a:cubicBezTo>
                    <a:pt x="59" y="1"/>
                    <a:pt x="57" y="1"/>
                    <a:pt x="54" y="1"/>
                  </a:cubicBezTo>
                  <a:cubicBezTo>
                    <a:pt x="53" y="0"/>
                    <a:pt x="52" y="0"/>
                    <a:pt x="50" y="0"/>
                  </a:cubicBezTo>
                </a:path>
              </a:pathLst>
            </a:custGeom>
            <a:grpFill/>
            <a:ln w="12700">
              <a:solidFill>
                <a:srgbClr val="F34D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grpSp>
      <p:sp>
        <p:nvSpPr>
          <p:cNvPr id="36" name="TextBox 35">
            <a:extLst>
              <a:ext uri="{FF2B5EF4-FFF2-40B4-BE49-F238E27FC236}">
                <a16:creationId xmlns:a16="http://schemas.microsoft.com/office/drawing/2014/main" id="{C10B1B5A-BBBB-44BD-76EC-26E574B68753}"/>
              </a:ext>
            </a:extLst>
          </p:cNvPr>
          <p:cNvSpPr txBox="1"/>
          <p:nvPr/>
        </p:nvSpPr>
        <p:spPr>
          <a:xfrm>
            <a:off x="563772" y="1547068"/>
            <a:ext cx="5011987" cy="584775"/>
          </a:xfrm>
          <a:prstGeom prst="rect">
            <a:avLst/>
          </a:prstGeom>
          <a:noFill/>
        </p:spPr>
        <p:txBody>
          <a:bodyPr wrap="square" lIns="0" rtlCol="0">
            <a:spAutoFit/>
          </a:bodyPr>
          <a:lstStyle/>
          <a:p>
            <a:pPr marL="285750" marR="0" lvl="0" indent="-285750"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6DBD49"/>
                </a:solidFill>
                <a:effectLst/>
                <a:uLnTx/>
                <a:uFillTx/>
                <a:latin typeface="+mn-lt"/>
                <a:ea typeface="ＭＳ Ｐゴシック" charset="0"/>
              </a:rPr>
              <a:t>2022</a:t>
            </a:r>
            <a:r>
              <a:rPr kumimoji="0" lang="en-US" sz="1400" b="0" i="0" u="none" strike="noStrike" kern="1200" cap="none" spc="0" normalizeH="0" baseline="0" noProof="0" dirty="0">
                <a:ln>
                  <a:noFill/>
                </a:ln>
                <a:solidFill>
                  <a:srgbClr val="0D274D"/>
                </a:solidFill>
                <a:effectLst/>
                <a:uLnTx/>
                <a:uFillTx/>
                <a:latin typeface="+mn-lt"/>
                <a:ea typeface="ＭＳ Ｐゴシック" charset="0"/>
              </a:rPr>
              <a:t> had the highest average breach cost in 18 years</a:t>
            </a:r>
          </a:p>
          <a:p>
            <a:pPr marL="285750" marR="0" lvl="0" indent="-285750" defTabSz="914400" rtl="0" eaLnBrk="1" fontAlgn="auto" latinLnBrk="0" hangingPunct="1">
              <a:lnSpc>
                <a:spcPct val="100000"/>
              </a:lnSpc>
              <a:spcBef>
                <a:spcPts val="0"/>
              </a:spcBef>
              <a:spcAft>
                <a:spcPts val="0"/>
              </a:spcAft>
              <a:buClrTx/>
              <a:buSzTx/>
              <a:buFont typeface="Wingdings" charset="2"/>
              <a:buNone/>
              <a:tabLst/>
              <a:defRPr/>
            </a:pPr>
            <a:endParaRPr kumimoji="0" lang="en-US" b="1" i="0" u="none" strike="noStrike" kern="0" cap="none" spc="0" normalizeH="0" baseline="0" noProof="0" dirty="0">
              <a:ln>
                <a:noFill/>
              </a:ln>
              <a:solidFill>
                <a:srgbClr val="00BCEB"/>
              </a:solidFill>
              <a:effectLst/>
              <a:uLnTx/>
              <a:uFillTx/>
              <a:latin typeface="+mn-lt"/>
              <a:ea typeface="ＭＳ Ｐゴシック" charset="0"/>
              <a:cs typeface="CiscoSansTT ExtraLight" panose="020B0303020201020303" pitchFamily="34" charset="0"/>
              <a:sym typeface="Arial"/>
            </a:endParaRPr>
          </a:p>
        </p:txBody>
      </p:sp>
      <p:grpSp>
        <p:nvGrpSpPr>
          <p:cNvPr id="37" name="Group 36">
            <a:extLst>
              <a:ext uri="{FF2B5EF4-FFF2-40B4-BE49-F238E27FC236}">
                <a16:creationId xmlns:a16="http://schemas.microsoft.com/office/drawing/2014/main" id="{0A04250A-3617-A427-1986-20AD42DDF92B}"/>
              </a:ext>
            </a:extLst>
          </p:cNvPr>
          <p:cNvGrpSpPr/>
          <p:nvPr/>
        </p:nvGrpSpPr>
        <p:grpSpPr>
          <a:xfrm>
            <a:off x="2200850" y="2443111"/>
            <a:ext cx="423650" cy="1140179"/>
            <a:chOff x="4294987" y="765753"/>
            <a:chExt cx="619348" cy="1666865"/>
          </a:xfrm>
        </p:grpSpPr>
        <p:sp>
          <p:nvSpPr>
            <p:cNvPr id="38" name="Rectangle 6">
              <a:extLst>
                <a:ext uri="{FF2B5EF4-FFF2-40B4-BE49-F238E27FC236}">
                  <a16:creationId xmlns:a16="http://schemas.microsoft.com/office/drawing/2014/main" id="{5985E72F-DE07-F71D-8329-E4D21B93E97F}"/>
                </a:ext>
              </a:extLst>
            </p:cNvPr>
            <p:cNvSpPr>
              <a:spLocks noChangeArrowheads="1"/>
            </p:cNvSpPr>
            <p:nvPr/>
          </p:nvSpPr>
          <p:spPr bwMode="auto">
            <a:xfrm>
              <a:off x="4502100" y="1886953"/>
              <a:ext cx="1992" cy="25889"/>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9" name="Rectangle 7">
              <a:extLst>
                <a:ext uri="{FF2B5EF4-FFF2-40B4-BE49-F238E27FC236}">
                  <a16:creationId xmlns:a16="http://schemas.microsoft.com/office/drawing/2014/main" id="{901E2434-AB9E-F814-11A3-996510EBE3A1}"/>
                </a:ext>
              </a:extLst>
            </p:cNvPr>
            <p:cNvSpPr>
              <a:spLocks noChangeArrowheads="1"/>
            </p:cNvSpPr>
            <p:nvPr/>
          </p:nvSpPr>
          <p:spPr bwMode="auto">
            <a:xfrm>
              <a:off x="4502100" y="1751533"/>
              <a:ext cx="1992" cy="25889"/>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40" name="Rectangle 8">
              <a:extLst>
                <a:ext uri="{FF2B5EF4-FFF2-40B4-BE49-F238E27FC236}">
                  <a16:creationId xmlns:a16="http://schemas.microsoft.com/office/drawing/2014/main" id="{9BC23DD4-E4B7-1C38-01E6-C6FF5DE23BCA}"/>
                </a:ext>
              </a:extLst>
            </p:cNvPr>
            <p:cNvSpPr>
              <a:spLocks noChangeArrowheads="1"/>
            </p:cNvSpPr>
            <p:nvPr/>
          </p:nvSpPr>
          <p:spPr bwMode="auto">
            <a:xfrm>
              <a:off x="4502100" y="1612131"/>
              <a:ext cx="1992" cy="27881"/>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41" name="Freeform 117">
              <a:extLst>
                <a:ext uri="{FF2B5EF4-FFF2-40B4-BE49-F238E27FC236}">
                  <a16:creationId xmlns:a16="http://schemas.microsoft.com/office/drawing/2014/main" id="{9A073431-5D5C-9D79-A989-45B7884D677A}"/>
                </a:ext>
              </a:extLst>
            </p:cNvPr>
            <p:cNvSpPr>
              <a:spLocks/>
            </p:cNvSpPr>
            <p:nvPr/>
          </p:nvSpPr>
          <p:spPr bwMode="auto">
            <a:xfrm>
              <a:off x="4294987" y="765753"/>
              <a:ext cx="619348" cy="1666865"/>
            </a:xfrm>
            <a:custGeom>
              <a:avLst/>
              <a:gdLst>
                <a:gd name="T0" fmla="*/ 311 w 311"/>
                <a:gd name="T1" fmla="*/ 837 h 837"/>
                <a:gd name="T2" fmla="*/ 0 w 311"/>
                <a:gd name="T3" fmla="*/ 837 h 837"/>
                <a:gd name="T4" fmla="*/ 0 w 311"/>
                <a:gd name="T5" fmla="*/ 48 h 837"/>
                <a:gd name="T6" fmla="*/ 311 w 311"/>
                <a:gd name="T7" fmla="*/ 0 h 837"/>
                <a:gd name="T8" fmla="*/ 311 w 311"/>
                <a:gd name="T9" fmla="*/ 837 h 837"/>
              </a:gdLst>
              <a:ahLst/>
              <a:cxnLst>
                <a:cxn ang="0">
                  <a:pos x="T0" y="T1"/>
                </a:cxn>
                <a:cxn ang="0">
                  <a:pos x="T2" y="T3"/>
                </a:cxn>
                <a:cxn ang="0">
                  <a:pos x="T4" y="T5"/>
                </a:cxn>
                <a:cxn ang="0">
                  <a:pos x="T6" y="T7"/>
                </a:cxn>
                <a:cxn ang="0">
                  <a:pos x="T8" y="T9"/>
                </a:cxn>
              </a:cxnLst>
              <a:rect l="0" t="0" r="r" b="b"/>
              <a:pathLst>
                <a:path w="311" h="837">
                  <a:moveTo>
                    <a:pt x="311" y="837"/>
                  </a:moveTo>
                  <a:lnTo>
                    <a:pt x="0" y="837"/>
                  </a:lnTo>
                  <a:lnTo>
                    <a:pt x="0" y="48"/>
                  </a:lnTo>
                  <a:lnTo>
                    <a:pt x="311" y="0"/>
                  </a:lnTo>
                  <a:lnTo>
                    <a:pt x="311" y="837"/>
                  </a:ln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42" name="Rectangle 118">
              <a:extLst>
                <a:ext uri="{FF2B5EF4-FFF2-40B4-BE49-F238E27FC236}">
                  <a16:creationId xmlns:a16="http://schemas.microsoft.com/office/drawing/2014/main" id="{D90B9BA5-7094-5CA7-3DB6-A2D0355B0FD6}"/>
                </a:ext>
              </a:extLst>
            </p:cNvPr>
            <p:cNvSpPr>
              <a:spLocks noChangeArrowheads="1"/>
            </p:cNvSpPr>
            <p:nvPr/>
          </p:nvSpPr>
          <p:spPr bwMode="auto">
            <a:xfrm>
              <a:off x="4340791" y="899181"/>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43" name="Rectangle 119">
              <a:extLst>
                <a:ext uri="{FF2B5EF4-FFF2-40B4-BE49-F238E27FC236}">
                  <a16:creationId xmlns:a16="http://schemas.microsoft.com/office/drawing/2014/main" id="{8963FEF9-3703-E073-AF06-689090FA541E}"/>
                </a:ext>
              </a:extLst>
            </p:cNvPr>
            <p:cNvSpPr>
              <a:spLocks noChangeArrowheads="1"/>
            </p:cNvSpPr>
            <p:nvPr/>
          </p:nvSpPr>
          <p:spPr bwMode="auto">
            <a:xfrm>
              <a:off x="4340791" y="1004730"/>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44" name="Rectangle 120">
              <a:extLst>
                <a:ext uri="{FF2B5EF4-FFF2-40B4-BE49-F238E27FC236}">
                  <a16:creationId xmlns:a16="http://schemas.microsoft.com/office/drawing/2014/main" id="{BEDC7FDD-2676-6872-A7C0-2D0F94496AF8}"/>
                </a:ext>
              </a:extLst>
            </p:cNvPr>
            <p:cNvSpPr>
              <a:spLocks noChangeArrowheads="1"/>
            </p:cNvSpPr>
            <p:nvPr/>
          </p:nvSpPr>
          <p:spPr bwMode="auto">
            <a:xfrm>
              <a:off x="4340791" y="1104303"/>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45" name="Rectangle 121">
              <a:extLst>
                <a:ext uri="{FF2B5EF4-FFF2-40B4-BE49-F238E27FC236}">
                  <a16:creationId xmlns:a16="http://schemas.microsoft.com/office/drawing/2014/main" id="{F4D24F81-73A8-5EB2-9A80-A220AB434B08}"/>
                </a:ext>
              </a:extLst>
            </p:cNvPr>
            <p:cNvSpPr>
              <a:spLocks noChangeArrowheads="1"/>
            </p:cNvSpPr>
            <p:nvPr/>
          </p:nvSpPr>
          <p:spPr bwMode="auto">
            <a:xfrm>
              <a:off x="4340791" y="1207860"/>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46" name="Rectangle 122">
              <a:extLst>
                <a:ext uri="{FF2B5EF4-FFF2-40B4-BE49-F238E27FC236}">
                  <a16:creationId xmlns:a16="http://schemas.microsoft.com/office/drawing/2014/main" id="{5BB7839B-5A16-C373-C716-ED8DC6B827D4}"/>
                </a:ext>
              </a:extLst>
            </p:cNvPr>
            <p:cNvSpPr>
              <a:spLocks noChangeArrowheads="1"/>
            </p:cNvSpPr>
            <p:nvPr/>
          </p:nvSpPr>
          <p:spPr bwMode="auto">
            <a:xfrm>
              <a:off x="4340791" y="1311417"/>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47" name="Rectangle 123">
              <a:extLst>
                <a:ext uri="{FF2B5EF4-FFF2-40B4-BE49-F238E27FC236}">
                  <a16:creationId xmlns:a16="http://schemas.microsoft.com/office/drawing/2014/main" id="{6639B926-8CFF-183B-A8BD-F02188851187}"/>
                </a:ext>
              </a:extLst>
            </p:cNvPr>
            <p:cNvSpPr>
              <a:spLocks noChangeArrowheads="1"/>
            </p:cNvSpPr>
            <p:nvPr/>
          </p:nvSpPr>
          <p:spPr bwMode="auto">
            <a:xfrm>
              <a:off x="4340791" y="1412982"/>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48" name="Rectangle 124">
              <a:extLst>
                <a:ext uri="{FF2B5EF4-FFF2-40B4-BE49-F238E27FC236}">
                  <a16:creationId xmlns:a16="http://schemas.microsoft.com/office/drawing/2014/main" id="{6A34CD49-2AA9-64D4-127C-767089DE91E3}"/>
                </a:ext>
              </a:extLst>
            </p:cNvPr>
            <p:cNvSpPr>
              <a:spLocks noChangeArrowheads="1"/>
            </p:cNvSpPr>
            <p:nvPr/>
          </p:nvSpPr>
          <p:spPr bwMode="auto">
            <a:xfrm>
              <a:off x="4340791" y="1516540"/>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49" name="Rectangle 125">
              <a:extLst>
                <a:ext uri="{FF2B5EF4-FFF2-40B4-BE49-F238E27FC236}">
                  <a16:creationId xmlns:a16="http://schemas.microsoft.com/office/drawing/2014/main" id="{CCEAA4F6-03F0-CE53-4150-6EB9A415F6BD}"/>
                </a:ext>
              </a:extLst>
            </p:cNvPr>
            <p:cNvSpPr>
              <a:spLocks noChangeArrowheads="1"/>
            </p:cNvSpPr>
            <p:nvPr/>
          </p:nvSpPr>
          <p:spPr bwMode="auto">
            <a:xfrm>
              <a:off x="4340791" y="1620096"/>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50" name="Rectangle 126">
              <a:extLst>
                <a:ext uri="{FF2B5EF4-FFF2-40B4-BE49-F238E27FC236}">
                  <a16:creationId xmlns:a16="http://schemas.microsoft.com/office/drawing/2014/main" id="{C0E1ADAF-DBA2-924D-3236-C934AFA84CA6}"/>
                </a:ext>
              </a:extLst>
            </p:cNvPr>
            <p:cNvSpPr>
              <a:spLocks noChangeArrowheads="1"/>
            </p:cNvSpPr>
            <p:nvPr/>
          </p:nvSpPr>
          <p:spPr bwMode="auto">
            <a:xfrm>
              <a:off x="4340791" y="1719670"/>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51" name="Rectangle 127">
              <a:extLst>
                <a:ext uri="{FF2B5EF4-FFF2-40B4-BE49-F238E27FC236}">
                  <a16:creationId xmlns:a16="http://schemas.microsoft.com/office/drawing/2014/main" id="{6581617D-76ED-31AD-8DF3-8BF2D1C4AD9F}"/>
                </a:ext>
              </a:extLst>
            </p:cNvPr>
            <p:cNvSpPr>
              <a:spLocks noChangeArrowheads="1"/>
            </p:cNvSpPr>
            <p:nvPr/>
          </p:nvSpPr>
          <p:spPr bwMode="auto">
            <a:xfrm>
              <a:off x="4340791" y="1825218"/>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52" name="Rectangle 128">
              <a:extLst>
                <a:ext uri="{FF2B5EF4-FFF2-40B4-BE49-F238E27FC236}">
                  <a16:creationId xmlns:a16="http://schemas.microsoft.com/office/drawing/2014/main" id="{17FD624F-7921-C241-2ABF-469C8C106184}"/>
                </a:ext>
              </a:extLst>
            </p:cNvPr>
            <p:cNvSpPr>
              <a:spLocks noChangeArrowheads="1"/>
            </p:cNvSpPr>
            <p:nvPr/>
          </p:nvSpPr>
          <p:spPr bwMode="auto">
            <a:xfrm>
              <a:off x="4340791" y="1928775"/>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53" name="Rectangle 129">
              <a:extLst>
                <a:ext uri="{FF2B5EF4-FFF2-40B4-BE49-F238E27FC236}">
                  <a16:creationId xmlns:a16="http://schemas.microsoft.com/office/drawing/2014/main" id="{61AAD9A7-5E1B-05B4-3052-96AB1ABB0460}"/>
                </a:ext>
              </a:extLst>
            </p:cNvPr>
            <p:cNvSpPr>
              <a:spLocks noChangeArrowheads="1"/>
            </p:cNvSpPr>
            <p:nvPr/>
          </p:nvSpPr>
          <p:spPr bwMode="auto">
            <a:xfrm>
              <a:off x="4340791" y="2028348"/>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54" name="Rectangle 130">
              <a:extLst>
                <a:ext uri="{FF2B5EF4-FFF2-40B4-BE49-F238E27FC236}">
                  <a16:creationId xmlns:a16="http://schemas.microsoft.com/office/drawing/2014/main" id="{3F1AEE07-ACE7-7E02-F0E9-95D282BD214A}"/>
                </a:ext>
              </a:extLst>
            </p:cNvPr>
            <p:cNvSpPr>
              <a:spLocks noChangeArrowheads="1"/>
            </p:cNvSpPr>
            <p:nvPr/>
          </p:nvSpPr>
          <p:spPr bwMode="auto">
            <a:xfrm>
              <a:off x="4340791" y="2131905"/>
              <a:ext cx="527741" cy="577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55" name="Rectangle 131">
              <a:extLst>
                <a:ext uri="{FF2B5EF4-FFF2-40B4-BE49-F238E27FC236}">
                  <a16:creationId xmlns:a16="http://schemas.microsoft.com/office/drawing/2014/main" id="{414E895D-9A5C-C761-886F-8740E57FEC58}"/>
                </a:ext>
              </a:extLst>
            </p:cNvPr>
            <p:cNvSpPr>
              <a:spLocks noChangeArrowheads="1"/>
            </p:cNvSpPr>
            <p:nvPr/>
          </p:nvSpPr>
          <p:spPr bwMode="auto">
            <a:xfrm>
              <a:off x="4452313" y="2225505"/>
              <a:ext cx="304696" cy="2071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56" name="Rectangle 132">
              <a:extLst>
                <a:ext uri="{FF2B5EF4-FFF2-40B4-BE49-F238E27FC236}">
                  <a16:creationId xmlns:a16="http://schemas.microsoft.com/office/drawing/2014/main" id="{B6A0763D-551C-D12A-8F1B-208B97FAA17E}"/>
                </a:ext>
              </a:extLst>
            </p:cNvPr>
            <p:cNvSpPr>
              <a:spLocks noChangeArrowheads="1"/>
            </p:cNvSpPr>
            <p:nvPr/>
          </p:nvSpPr>
          <p:spPr bwMode="auto">
            <a:xfrm>
              <a:off x="4599681" y="869309"/>
              <a:ext cx="9958" cy="1563309"/>
            </a:xfrm>
            <a:prstGeom prst="rect">
              <a:avLst/>
            </a:pr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grpSp>
      <p:grpSp>
        <p:nvGrpSpPr>
          <p:cNvPr id="57" name="Group 56">
            <a:extLst>
              <a:ext uri="{FF2B5EF4-FFF2-40B4-BE49-F238E27FC236}">
                <a16:creationId xmlns:a16="http://schemas.microsoft.com/office/drawing/2014/main" id="{F19BF965-67F2-A836-399E-95A10C1E76C3}"/>
              </a:ext>
            </a:extLst>
          </p:cNvPr>
          <p:cNvGrpSpPr/>
          <p:nvPr/>
        </p:nvGrpSpPr>
        <p:grpSpPr>
          <a:xfrm>
            <a:off x="1473649" y="2217641"/>
            <a:ext cx="682824" cy="1365649"/>
            <a:chOff x="9668891" y="2918534"/>
            <a:chExt cx="998242" cy="1996486"/>
          </a:xfrm>
        </p:grpSpPr>
        <p:sp>
          <p:nvSpPr>
            <p:cNvPr id="58" name="Rectangle 152">
              <a:extLst>
                <a:ext uri="{FF2B5EF4-FFF2-40B4-BE49-F238E27FC236}">
                  <a16:creationId xmlns:a16="http://schemas.microsoft.com/office/drawing/2014/main" id="{BC0C9A3E-E7A3-4713-3DA8-9F8F3556EC22}"/>
                </a:ext>
              </a:extLst>
            </p:cNvPr>
            <p:cNvSpPr>
              <a:spLocks noChangeArrowheads="1"/>
            </p:cNvSpPr>
            <p:nvPr/>
          </p:nvSpPr>
          <p:spPr bwMode="auto">
            <a:xfrm flipH="1">
              <a:off x="9993319" y="2918534"/>
              <a:ext cx="349384" cy="1559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59" name="Rectangle 154">
              <a:extLst>
                <a:ext uri="{FF2B5EF4-FFF2-40B4-BE49-F238E27FC236}">
                  <a16:creationId xmlns:a16="http://schemas.microsoft.com/office/drawing/2014/main" id="{C606F075-F156-E729-B77C-4FF19850D861}"/>
                </a:ext>
              </a:extLst>
            </p:cNvPr>
            <p:cNvSpPr>
              <a:spLocks noChangeArrowheads="1"/>
            </p:cNvSpPr>
            <p:nvPr/>
          </p:nvSpPr>
          <p:spPr bwMode="auto">
            <a:xfrm flipH="1">
              <a:off x="9743759" y="3034995"/>
              <a:ext cx="848506" cy="2142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60" name="Rectangle 155">
              <a:extLst>
                <a:ext uri="{FF2B5EF4-FFF2-40B4-BE49-F238E27FC236}">
                  <a16:creationId xmlns:a16="http://schemas.microsoft.com/office/drawing/2014/main" id="{DCD80BE6-A027-D18E-2917-A227F704D30C}"/>
                </a:ext>
              </a:extLst>
            </p:cNvPr>
            <p:cNvSpPr>
              <a:spLocks noChangeArrowheads="1"/>
            </p:cNvSpPr>
            <p:nvPr/>
          </p:nvSpPr>
          <p:spPr bwMode="auto">
            <a:xfrm flipH="1">
              <a:off x="9668891" y="3224245"/>
              <a:ext cx="998242" cy="16907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61" name="Rectangle 156">
              <a:extLst>
                <a:ext uri="{FF2B5EF4-FFF2-40B4-BE49-F238E27FC236}">
                  <a16:creationId xmlns:a16="http://schemas.microsoft.com/office/drawing/2014/main" id="{59B6DE99-D1C4-1FE8-6E6B-BED64A59C8D2}"/>
                </a:ext>
              </a:extLst>
            </p:cNvPr>
            <p:cNvSpPr>
              <a:spLocks noChangeArrowheads="1"/>
            </p:cNvSpPr>
            <p:nvPr/>
          </p:nvSpPr>
          <p:spPr bwMode="auto">
            <a:xfrm flipH="1">
              <a:off x="10446688"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62" name="Rectangle 157">
              <a:extLst>
                <a:ext uri="{FF2B5EF4-FFF2-40B4-BE49-F238E27FC236}">
                  <a16:creationId xmlns:a16="http://schemas.microsoft.com/office/drawing/2014/main" id="{4D72C7BA-520E-9636-5662-AA3995190B05}"/>
                </a:ext>
              </a:extLst>
            </p:cNvPr>
            <p:cNvSpPr>
              <a:spLocks noChangeArrowheads="1"/>
            </p:cNvSpPr>
            <p:nvPr/>
          </p:nvSpPr>
          <p:spPr bwMode="auto">
            <a:xfrm flipH="1">
              <a:off x="10342705"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63" name="Rectangle 158">
              <a:extLst>
                <a:ext uri="{FF2B5EF4-FFF2-40B4-BE49-F238E27FC236}">
                  <a16:creationId xmlns:a16="http://schemas.microsoft.com/office/drawing/2014/main" id="{C49C8A25-34EC-42F0-6D7B-0F8C9F162002}"/>
                </a:ext>
              </a:extLst>
            </p:cNvPr>
            <p:cNvSpPr>
              <a:spLocks noChangeArrowheads="1"/>
            </p:cNvSpPr>
            <p:nvPr/>
          </p:nvSpPr>
          <p:spPr bwMode="auto">
            <a:xfrm flipH="1">
              <a:off x="10234561"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64" name="Rectangle 159">
              <a:extLst>
                <a:ext uri="{FF2B5EF4-FFF2-40B4-BE49-F238E27FC236}">
                  <a16:creationId xmlns:a16="http://schemas.microsoft.com/office/drawing/2014/main" id="{C5CCF75B-7761-D605-16E5-8DB12836D936}"/>
                </a:ext>
              </a:extLst>
            </p:cNvPr>
            <p:cNvSpPr>
              <a:spLocks noChangeArrowheads="1"/>
            </p:cNvSpPr>
            <p:nvPr/>
          </p:nvSpPr>
          <p:spPr bwMode="auto">
            <a:xfrm flipH="1">
              <a:off x="10130577"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65" name="Rectangle 160">
              <a:extLst>
                <a:ext uri="{FF2B5EF4-FFF2-40B4-BE49-F238E27FC236}">
                  <a16:creationId xmlns:a16="http://schemas.microsoft.com/office/drawing/2014/main" id="{281AE3C4-E617-52DE-E7C4-855B48E6E1A2}"/>
                </a:ext>
              </a:extLst>
            </p:cNvPr>
            <p:cNvSpPr>
              <a:spLocks noChangeArrowheads="1"/>
            </p:cNvSpPr>
            <p:nvPr/>
          </p:nvSpPr>
          <p:spPr bwMode="auto">
            <a:xfrm flipH="1">
              <a:off x="10026594"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66" name="Rectangle 161">
              <a:extLst>
                <a:ext uri="{FF2B5EF4-FFF2-40B4-BE49-F238E27FC236}">
                  <a16:creationId xmlns:a16="http://schemas.microsoft.com/office/drawing/2014/main" id="{DA1E06FE-3B38-E984-D647-B4463F7ADD22}"/>
                </a:ext>
              </a:extLst>
            </p:cNvPr>
            <p:cNvSpPr>
              <a:spLocks noChangeArrowheads="1"/>
            </p:cNvSpPr>
            <p:nvPr/>
          </p:nvSpPr>
          <p:spPr bwMode="auto">
            <a:xfrm flipH="1">
              <a:off x="9920531"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67" name="Rectangle 162">
              <a:extLst>
                <a:ext uri="{FF2B5EF4-FFF2-40B4-BE49-F238E27FC236}">
                  <a16:creationId xmlns:a16="http://schemas.microsoft.com/office/drawing/2014/main" id="{7BB51A82-4A3D-F7B9-4DB5-DD54830D8519}"/>
                </a:ext>
              </a:extLst>
            </p:cNvPr>
            <p:cNvSpPr>
              <a:spLocks noChangeArrowheads="1"/>
            </p:cNvSpPr>
            <p:nvPr/>
          </p:nvSpPr>
          <p:spPr bwMode="auto">
            <a:xfrm flipH="1">
              <a:off x="9816548"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68" name="Rectangle 163">
              <a:extLst>
                <a:ext uri="{FF2B5EF4-FFF2-40B4-BE49-F238E27FC236}">
                  <a16:creationId xmlns:a16="http://schemas.microsoft.com/office/drawing/2014/main" id="{CA2B3E4A-683C-F6AB-2153-70562202F0A4}"/>
                </a:ext>
              </a:extLst>
            </p:cNvPr>
            <p:cNvSpPr>
              <a:spLocks noChangeArrowheads="1"/>
            </p:cNvSpPr>
            <p:nvPr/>
          </p:nvSpPr>
          <p:spPr bwMode="auto">
            <a:xfrm flipH="1">
              <a:off x="10550672"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69" name="Rectangle 164">
              <a:extLst>
                <a:ext uri="{FF2B5EF4-FFF2-40B4-BE49-F238E27FC236}">
                  <a16:creationId xmlns:a16="http://schemas.microsoft.com/office/drawing/2014/main" id="{98BE446A-8ED3-6A2C-206D-0B1057A551BF}"/>
                </a:ext>
              </a:extLst>
            </p:cNvPr>
            <p:cNvSpPr>
              <a:spLocks noChangeArrowheads="1"/>
            </p:cNvSpPr>
            <p:nvPr/>
          </p:nvSpPr>
          <p:spPr bwMode="auto">
            <a:xfrm flipH="1">
              <a:off x="10446688"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70" name="Rectangle 165">
              <a:extLst>
                <a:ext uri="{FF2B5EF4-FFF2-40B4-BE49-F238E27FC236}">
                  <a16:creationId xmlns:a16="http://schemas.microsoft.com/office/drawing/2014/main" id="{C6CAD1EA-343A-9156-BF56-0255CDE0036A}"/>
                </a:ext>
              </a:extLst>
            </p:cNvPr>
            <p:cNvSpPr>
              <a:spLocks noChangeArrowheads="1"/>
            </p:cNvSpPr>
            <p:nvPr/>
          </p:nvSpPr>
          <p:spPr bwMode="auto">
            <a:xfrm flipH="1">
              <a:off x="10342705"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71" name="Rectangle 166">
              <a:extLst>
                <a:ext uri="{FF2B5EF4-FFF2-40B4-BE49-F238E27FC236}">
                  <a16:creationId xmlns:a16="http://schemas.microsoft.com/office/drawing/2014/main" id="{C1B92E1B-2357-6CD9-E6EA-68F7B9446AAE}"/>
                </a:ext>
              </a:extLst>
            </p:cNvPr>
            <p:cNvSpPr>
              <a:spLocks noChangeArrowheads="1"/>
            </p:cNvSpPr>
            <p:nvPr/>
          </p:nvSpPr>
          <p:spPr bwMode="auto">
            <a:xfrm flipH="1">
              <a:off x="10234561"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72" name="Rectangle 167">
              <a:extLst>
                <a:ext uri="{FF2B5EF4-FFF2-40B4-BE49-F238E27FC236}">
                  <a16:creationId xmlns:a16="http://schemas.microsoft.com/office/drawing/2014/main" id="{C9BB55EF-ADE7-3217-59CF-932F4D289AD9}"/>
                </a:ext>
              </a:extLst>
            </p:cNvPr>
            <p:cNvSpPr>
              <a:spLocks noChangeArrowheads="1"/>
            </p:cNvSpPr>
            <p:nvPr/>
          </p:nvSpPr>
          <p:spPr bwMode="auto">
            <a:xfrm flipH="1">
              <a:off x="10130577"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73" name="Rectangle 168">
              <a:extLst>
                <a:ext uri="{FF2B5EF4-FFF2-40B4-BE49-F238E27FC236}">
                  <a16:creationId xmlns:a16="http://schemas.microsoft.com/office/drawing/2014/main" id="{D76A1EE2-C242-ABD5-0F9A-8FEE3F787146}"/>
                </a:ext>
              </a:extLst>
            </p:cNvPr>
            <p:cNvSpPr>
              <a:spLocks noChangeArrowheads="1"/>
            </p:cNvSpPr>
            <p:nvPr/>
          </p:nvSpPr>
          <p:spPr bwMode="auto">
            <a:xfrm flipH="1">
              <a:off x="10026594"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74" name="Rectangle 169">
              <a:extLst>
                <a:ext uri="{FF2B5EF4-FFF2-40B4-BE49-F238E27FC236}">
                  <a16:creationId xmlns:a16="http://schemas.microsoft.com/office/drawing/2014/main" id="{AA13A245-7EC2-BBD5-8E79-FFA57CDF5695}"/>
                </a:ext>
              </a:extLst>
            </p:cNvPr>
            <p:cNvSpPr>
              <a:spLocks noChangeArrowheads="1"/>
            </p:cNvSpPr>
            <p:nvPr/>
          </p:nvSpPr>
          <p:spPr bwMode="auto">
            <a:xfrm flipH="1">
              <a:off x="9920531"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75" name="Rectangle 170">
              <a:extLst>
                <a:ext uri="{FF2B5EF4-FFF2-40B4-BE49-F238E27FC236}">
                  <a16:creationId xmlns:a16="http://schemas.microsoft.com/office/drawing/2014/main" id="{C4259E22-240E-542B-56ED-B40B7C4B3476}"/>
                </a:ext>
              </a:extLst>
            </p:cNvPr>
            <p:cNvSpPr>
              <a:spLocks noChangeArrowheads="1"/>
            </p:cNvSpPr>
            <p:nvPr/>
          </p:nvSpPr>
          <p:spPr bwMode="auto">
            <a:xfrm flipH="1">
              <a:off x="9816548"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76" name="Rectangle 171">
              <a:extLst>
                <a:ext uri="{FF2B5EF4-FFF2-40B4-BE49-F238E27FC236}">
                  <a16:creationId xmlns:a16="http://schemas.microsoft.com/office/drawing/2014/main" id="{9624449A-CD14-0115-FD63-9154638C0010}"/>
                </a:ext>
              </a:extLst>
            </p:cNvPr>
            <p:cNvSpPr>
              <a:spLocks noChangeArrowheads="1"/>
            </p:cNvSpPr>
            <p:nvPr/>
          </p:nvSpPr>
          <p:spPr bwMode="auto">
            <a:xfrm flipH="1">
              <a:off x="9712564"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77" name="Rectangle 172">
              <a:extLst>
                <a:ext uri="{FF2B5EF4-FFF2-40B4-BE49-F238E27FC236}">
                  <a16:creationId xmlns:a16="http://schemas.microsoft.com/office/drawing/2014/main" id="{5CD98404-39A7-58B0-E80C-EF65FECA89C5}"/>
                </a:ext>
              </a:extLst>
            </p:cNvPr>
            <p:cNvSpPr>
              <a:spLocks noChangeArrowheads="1"/>
            </p:cNvSpPr>
            <p:nvPr/>
          </p:nvSpPr>
          <p:spPr bwMode="auto">
            <a:xfrm flipH="1">
              <a:off x="10550672"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78" name="Rectangle 173">
              <a:extLst>
                <a:ext uri="{FF2B5EF4-FFF2-40B4-BE49-F238E27FC236}">
                  <a16:creationId xmlns:a16="http://schemas.microsoft.com/office/drawing/2014/main" id="{FA6014CB-4605-85C6-E052-4C490486DAA5}"/>
                </a:ext>
              </a:extLst>
            </p:cNvPr>
            <p:cNvSpPr>
              <a:spLocks noChangeArrowheads="1"/>
            </p:cNvSpPr>
            <p:nvPr/>
          </p:nvSpPr>
          <p:spPr bwMode="auto">
            <a:xfrm flipH="1">
              <a:off x="10446688"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79" name="Rectangle 174">
              <a:extLst>
                <a:ext uri="{FF2B5EF4-FFF2-40B4-BE49-F238E27FC236}">
                  <a16:creationId xmlns:a16="http://schemas.microsoft.com/office/drawing/2014/main" id="{9538EE2A-E9EE-0DD4-6091-A00D01ED8E46}"/>
                </a:ext>
              </a:extLst>
            </p:cNvPr>
            <p:cNvSpPr>
              <a:spLocks noChangeArrowheads="1"/>
            </p:cNvSpPr>
            <p:nvPr/>
          </p:nvSpPr>
          <p:spPr bwMode="auto">
            <a:xfrm flipH="1">
              <a:off x="10342705"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80" name="Rectangle 175">
              <a:extLst>
                <a:ext uri="{FF2B5EF4-FFF2-40B4-BE49-F238E27FC236}">
                  <a16:creationId xmlns:a16="http://schemas.microsoft.com/office/drawing/2014/main" id="{692B352B-9B45-C7D5-8603-6E94543A4848}"/>
                </a:ext>
              </a:extLst>
            </p:cNvPr>
            <p:cNvSpPr>
              <a:spLocks noChangeArrowheads="1"/>
            </p:cNvSpPr>
            <p:nvPr/>
          </p:nvSpPr>
          <p:spPr bwMode="auto">
            <a:xfrm flipH="1">
              <a:off x="10234561"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81" name="Rectangle 176">
              <a:extLst>
                <a:ext uri="{FF2B5EF4-FFF2-40B4-BE49-F238E27FC236}">
                  <a16:creationId xmlns:a16="http://schemas.microsoft.com/office/drawing/2014/main" id="{06B957AD-2695-F8BB-4454-E46834A663E0}"/>
                </a:ext>
              </a:extLst>
            </p:cNvPr>
            <p:cNvSpPr>
              <a:spLocks noChangeArrowheads="1"/>
            </p:cNvSpPr>
            <p:nvPr/>
          </p:nvSpPr>
          <p:spPr bwMode="auto">
            <a:xfrm flipH="1">
              <a:off x="10130577"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82" name="Rectangle 177">
              <a:extLst>
                <a:ext uri="{FF2B5EF4-FFF2-40B4-BE49-F238E27FC236}">
                  <a16:creationId xmlns:a16="http://schemas.microsoft.com/office/drawing/2014/main" id="{E0E92123-2651-9B7B-CF31-B0FD20721C56}"/>
                </a:ext>
              </a:extLst>
            </p:cNvPr>
            <p:cNvSpPr>
              <a:spLocks noChangeArrowheads="1"/>
            </p:cNvSpPr>
            <p:nvPr/>
          </p:nvSpPr>
          <p:spPr bwMode="auto">
            <a:xfrm flipH="1">
              <a:off x="10026594"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83" name="Rectangle 178">
              <a:extLst>
                <a:ext uri="{FF2B5EF4-FFF2-40B4-BE49-F238E27FC236}">
                  <a16:creationId xmlns:a16="http://schemas.microsoft.com/office/drawing/2014/main" id="{DA4EABD8-D959-7B0B-E0E4-FF398CF0FC0E}"/>
                </a:ext>
              </a:extLst>
            </p:cNvPr>
            <p:cNvSpPr>
              <a:spLocks noChangeArrowheads="1"/>
            </p:cNvSpPr>
            <p:nvPr/>
          </p:nvSpPr>
          <p:spPr bwMode="auto">
            <a:xfrm flipH="1">
              <a:off x="9920531"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84" name="Rectangle 179">
              <a:extLst>
                <a:ext uri="{FF2B5EF4-FFF2-40B4-BE49-F238E27FC236}">
                  <a16:creationId xmlns:a16="http://schemas.microsoft.com/office/drawing/2014/main" id="{762013AA-79E6-EBE7-EE5A-5474441CACA3}"/>
                </a:ext>
              </a:extLst>
            </p:cNvPr>
            <p:cNvSpPr>
              <a:spLocks noChangeArrowheads="1"/>
            </p:cNvSpPr>
            <p:nvPr/>
          </p:nvSpPr>
          <p:spPr bwMode="auto">
            <a:xfrm flipH="1">
              <a:off x="9816548"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85" name="Rectangle 180">
              <a:extLst>
                <a:ext uri="{FF2B5EF4-FFF2-40B4-BE49-F238E27FC236}">
                  <a16:creationId xmlns:a16="http://schemas.microsoft.com/office/drawing/2014/main" id="{028C2C40-DF1C-E1D8-8ACE-D4E7FCB27009}"/>
                </a:ext>
              </a:extLst>
            </p:cNvPr>
            <p:cNvSpPr>
              <a:spLocks noChangeArrowheads="1"/>
            </p:cNvSpPr>
            <p:nvPr/>
          </p:nvSpPr>
          <p:spPr bwMode="auto">
            <a:xfrm flipH="1">
              <a:off x="9712564"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86" name="Rectangle 181">
              <a:extLst>
                <a:ext uri="{FF2B5EF4-FFF2-40B4-BE49-F238E27FC236}">
                  <a16:creationId xmlns:a16="http://schemas.microsoft.com/office/drawing/2014/main" id="{17FA20CD-CB94-20F1-77D2-004B73010046}"/>
                </a:ext>
              </a:extLst>
            </p:cNvPr>
            <p:cNvSpPr>
              <a:spLocks noChangeArrowheads="1"/>
            </p:cNvSpPr>
            <p:nvPr/>
          </p:nvSpPr>
          <p:spPr bwMode="auto">
            <a:xfrm flipH="1">
              <a:off x="10550672"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87" name="Rectangle 182">
              <a:extLst>
                <a:ext uri="{FF2B5EF4-FFF2-40B4-BE49-F238E27FC236}">
                  <a16:creationId xmlns:a16="http://schemas.microsoft.com/office/drawing/2014/main" id="{CBD41689-77CC-1C37-2544-8767F67AEE66}"/>
                </a:ext>
              </a:extLst>
            </p:cNvPr>
            <p:cNvSpPr>
              <a:spLocks noChangeArrowheads="1"/>
            </p:cNvSpPr>
            <p:nvPr/>
          </p:nvSpPr>
          <p:spPr bwMode="auto">
            <a:xfrm flipH="1">
              <a:off x="10446688"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88" name="Rectangle 183">
              <a:extLst>
                <a:ext uri="{FF2B5EF4-FFF2-40B4-BE49-F238E27FC236}">
                  <a16:creationId xmlns:a16="http://schemas.microsoft.com/office/drawing/2014/main" id="{1208D779-0BF8-71AF-CFC9-19337355A9F8}"/>
                </a:ext>
              </a:extLst>
            </p:cNvPr>
            <p:cNvSpPr>
              <a:spLocks noChangeArrowheads="1"/>
            </p:cNvSpPr>
            <p:nvPr/>
          </p:nvSpPr>
          <p:spPr bwMode="auto">
            <a:xfrm flipH="1">
              <a:off x="10342705"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89" name="Rectangle 184">
              <a:extLst>
                <a:ext uri="{FF2B5EF4-FFF2-40B4-BE49-F238E27FC236}">
                  <a16:creationId xmlns:a16="http://schemas.microsoft.com/office/drawing/2014/main" id="{9679AA28-A30F-2292-38F3-A679ECD60613}"/>
                </a:ext>
              </a:extLst>
            </p:cNvPr>
            <p:cNvSpPr>
              <a:spLocks noChangeArrowheads="1"/>
            </p:cNvSpPr>
            <p:nvPr/>
          </p:nvSpPr>
          <p:spPr bwMode="auto">
            <a:xfrm flipH="1">
              <a:off x="10234561"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90" name="Rectangle 185">
              <a:extLst>
                <a:ext uri="{FF2B5EF4-FFF2-40B4-BE49-F238E27FC236}">
                  <a16:creationId xmlns:a16="http://schemas.microsoft.com/office/drawing/2014/main" id="{B352EA93-C02F-2F15-8766-2CB417F6751A}"/>
                </a:ext>
              </a:extLst>
            </p:cNvPr>
            <p:cNvSpPr>
              <a:spLocks noChangeArrowheads="1"/>
            </p:cNvSpPr>
            <p:nvPr/>
          </p:nvSpPr>
          <p:spPr bwMode="auto">
            <a:xfrm flipH="1">
              <a:off x="10130577"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91" name="Rectangle 186">
              <a:extLst>
                <a:ext uri="{FF2B5EF4-FFF2-40B4-BE49-F238E27FC236}">
                  <a16:creationId xmlns:a16="http://schemas.microsoft.com/office/drawing/2014/main" id="{1B4306B9-3546-7A74-4387-D3D9667A88ED}"/>
                </a:ext>
              </a:extLst>
            </p:cNvPr>
            <p:cNvSpPr>
              <a:spLocks noChangeArrowheads="1"/>
            </p:cNvSpPr>
            <p:nvPr/>
          </p:nvSpPr>
          <p:spPr bwMode="auto">
            <a:xfrm flipH="1">
              <a:off x="10026594"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92" name="Rectangle 187">
              <a:extLst>
                <a:ext uri="{FF2B5EF4-FFF2-40B4-BE49-F238E27FC236}">
                  <a16:creationId xmlns:a16="http://schemas.microsoft.com/office/drawing/2014/main" id="{68E17614-6946-9F10-FDB4-C2A06DCFFD43}"/>
                </a:ext>
              </a:extLst>
            </p:cNvPr>
            <p:cNvSpPr>
              <a:spLocks noChangeArrowheads="1"/>
            </p:cNvSpPr>
            <p:nvPr/>
          </p:nvSpPr>
          <p:spPr bwMode="auto">
            <a:xfrm flipH="1">
              <a:off x="9920531"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93" name="Rectangle 188">
              <a:extLst>
                <a:ext uri="{FF2B5EF4-FFF2-40B4-BE49-F238E27FC236}">
                  <a16:creationId xmlns:a16="http://schemas.microsoft.com/office/drawing/2014/main" id="{B31985B5-C368-D857-5BF4-3634E564FC08}"/>
                </a:ext>
              </a:extLst>
            </p:cNvPr>
            <p:cNvSpPr>
              <a:spLocks noChangeArrowheads="1"/>
            </p:cNvSpPr>
            <p:nvPr/>
          </p:nvSpPr>
          <p:spPr bwMode="auto">
            <a:xfrm flipH="1">
              <a:off x="9816548"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94" name="Rectangle 189">
              <a:extLst>
                <a:ext uri="{FF2B5EF4-FFF2-40B4-BE49-F238E27FC236}">
                  <a16:creationId xmlns:a16="http://schemas.microsoft.com/office/drawing/2014/main" id="{1285D410-61D9-1ECA-9A6D-5E02A4BF9BE3}"/>
                </a:ext>
              </a:extLst>
            </p:cNvPr>
            <p:cNvSpPr>
              <a:spLocks noChangeArrowheads="1"/>
            </p:cNvSpPr>
            <p:nvPr/>
          </p:nvSpPr>
          <p:spPr bwMode="auto">
            <a:xfrm flipH="1">
              <a:off x="9712564"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95" name="Rectangle 190">
              <a:extLst>
                <a:ext uri="{FF2B5EF4-FFF2-40B4-BE49-F238E27FC236}">
                  <a16:creationId xmlns:a16="http://schemas.microsoft.com/office/drawing/2014/main" id="{E13E1096-3BE0-3642-889E-BC409BDD7DCC}"/>
                </a:ext>
              </a:extLst>
            </p:cNvPr>
            <p:cNvSpPr>
              <a:spLocks noChangeArrowheads="1"/>
            </p:cNvSpPr>
            <p:nvPr/>
          </p:nvSpPr>
          <p:spPr bwMode="auto">
            <a:xfrm flipH="1">
              <a:off x="10550672"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96" name="Rectangle 191">
              <a:extLst>
                <a:ext uri="{FF2B5EF4-FFF2-40B4-BE49-F238E27FC236}">
                  <a16:creationId xmlns:a16="http://schemas.microsoft.com/office/drawing/2014/main" id="{B8CEB25B-9B92-E23B-3938-A30C672E8A0F}"/>
                </a:ext>
              </a:extLst>
            </p:cNvPr>
            <p:cNvSpPr>
              <a:spLocks noChangeArrowheads="1"/>
            </p:cNvSpPr>
            <p:nvPr/>
          </p:nvSpPr>
          <p:spPr bwMode="auto">
            <a:xfrm flipH="1">
              <a:off x="10446688"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97" name="Rectangle 192">
              <a:extLst>
                <a:ext uri="{FF2B5EF4-FFF2-40B4-BE49-F238E27FC236}">
                  <a16:creationId xmlns:a16="http://schemas.microsoft.com/office/drawing/2014/main" id="{296C91F6-80E8-4470-1765-0AA2C3BF5F29}"/>
                </a:ext>
              </a:extLst>
            </p:cNvPr>
            <p:cNvSpPr>
              <a:spLocks noChangeArrowheads="1"/>
            </p:cNvSpPr>
            <p:nvPr/>
          </p:nvSpPr>
          <p:spPr bwMode="auto">
            <a:xfrm flipH="1">
              <a:off x="10342705"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98" name="Rectangle 193">
              <a:extLst>
                <a:ext uri="{FF2B5EF4-FFF2-40B4-BE49-F238E27FC236}">
                  <a16:creationId xmlns:a16="http://schemas.microsoft.com/office/drawing/2014/main" id="{81FD7751-4FF4-08BB-7FDF-0817026CEC66}"/>
                </a:ext>
              </a:extLst>
            </p:cNvPr>
            <p:cNvSpPr>
              <a:spLocks noChangeArrowheads="1"/>
            </p:cNvSpPr>
            <p:nvPr/>
          </p:nvSpPr>
          <p:spPr bwMode="auto">
            <a:xfrm flipH="1">
              <a:off x="10234561"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99" name="Rectangle 194">
              <a:extLst>
                <a:ext uri="{FF2B5EF4-FFF2-40B4-BE49-F238E27FC236}">
                  <a16:creationId xmlns:a16="http://schemas.microsoft.com/office/drawing/2014/main" id="{24D00595-F7D1-0EE6-F2A1-A6B739B4EAEF}"/>
                </a:ext>
              </a:extLst>
            </p:cNvPr>
            <p:cNvSpPr>
              <a:spLocks noChangeArrowheads="1"/>
            </p:cNvSpPr>
            <p:nvPr/>
          </p:nvSpPr>
          <p:spPr bwMode="auto">
            <a:xfrm flipH="1">
              <a:off x="10130577"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00" name="Rectangle 195">
              <a:extLst>
                <a:ext uri="{FF2B5EF4-FFF2-40B4-BE49-F238E27FC236}">
                  <a16:creationId xmlns:a16="http://schemas.microsoft.com/office/drawing/2014/main" id="{6129D188-6441-B0AB-0061-33CDC90C1079}"/>
                </a:ext>
              </a:extLst>
            </p:cNvPr>
            <p:cNvSpPr>
              <a:spLocks noChangeArrowheads="1"/>
            </p:cNvSpPr>
            <p:nvPr/>
          </p:nvSpPr>
          <p:spPr bwMode="auto">
            <a:xfrm flipH="1">
              <a:off x="10026594"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01" name="Rectangle 196">
              <a:extLst>
                <a:ext uri="{FF2B5EF4-FFF2-40B4-BE49-F238E27FC236}">
                  <a16:creationId xmlns:a16="http://schemas.microsoft.com/office/drawing/2014/main" id="{EEA803FF-37CD-71E8-255A-92CECB9C95F0}"/>
                </a:ext>
              </a:extLst>
            </p:cNvPr>
            <p:cNvSpPr>
              <a:spLocks noChangeArrowheads="1"/>
            </p:cNvSpPr>
            <p:nvPr/>
          </p:nvSpPr>
          <p:spPr bwMode="auto">
            <a:xfrm flipH="1">
              <a:off x="9920531"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02" name="Rectangle 197">
              <a:extLst>
                <a:ext uri="{FF2B5EF4-FFF2-40B4-BE49-F238E27FC236}">
                  <a16:creationId xmlns:a16="http://schemas.microsoft.com/office/drawing/2014/main" id="{A227A866-EC9A-1347-5C4B-BF52CA18D855}"/>
                </a:ext>
              </a:extLst>
            </p:cNvPr>
            <p:cNvSpPr>
              <a:spLocks noChangeArrowheads="1"/>
            </p:cNvSpPr>
            <p:nvPr/>
          </p:nvSpPr>
          <p:spPr bwMode="auto">
            <a:xfrm flipH="1">
              <a:off x="9816548"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03" name="Rectangle 198">
              <a:extLst>
                <a:ext uri="{FF2B5EF4-FFF2-40B4-BE49-F238E27FC236}">
                  <a16:creationId xmlns:a16="http://schemas.microsoft.com/office/drawing/2014/main" id="{00611668-CCFB-6A5C-3B5B-4DF9AAD29DF5}"/>
                </a:ext>
              </a:extLst>
            </p:cNvPr>
            <p:cNvSpPr>
              <a:spLocks noChangeArrowheads="1"/>
            </p:cNvSpPr>
            <p:nvPr/>
          </p:nvSpPr>
          <p:spPr bwMode="auto">
            <a:xfrm flipH="1">
              <a:off x="9712564"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04" name="Rectangle 199">
              <a:extLst>
                <a:ext uri="{FF2B5EF4-FFF2-40B4-BE49-F238E27FC236}">
                  <a16:creationId xmlns:a16="http://schemas.microsoft.com/office/drawing/2014/main" id="{F086291F-88E6-9DCE-59E6-C8CA18FB6AED}"/>
                </a:ext>
              </a:extLst>
            </p:cNvPr>
            <p:cNvSpPr>
              <a:spLocks noChangeArrowheads="1"/>
            </p:cNvSpPr>
            <p:nvPr/>
          </p:nvSpPr>
          <p:spPr bwMode="auto">
            <a:xfrm flipH="1">
              <a:off x="10550672"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05" name="Rectangle 200">
              <a:extLst>
                <a:ext uri="{FF2B5EF4-FFF2-40B4-BE49-F238E27FC236}">
                  <a16:creationId xmlns:a16="http://schemas.microsoft.com/office/drawing/2014/main" id="{374F68BB-CA55-F5B9-F790-6D391A501E5B}"/>
                </a:ext>
              </a:extLst>
            </p:cNvPr>
            <p:cNvSpPr>
              <a:spLocks noChangeArrowheads="1"/>
            </p:cNvSpPr>
            <p:nvPr/>
          </p:nvSpPr>
          <p:spPr bwMode="auto">
            <a:xfrm flipH="1">
              <a:off x="10446688"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06" name="Rectangle 201">
              <a:extLst>
                <a:ext uri="{FF2B5EF4-FFF2-40B4-BE49-F238E27FC236}">
                  <a16:creationId xmlns:a16="http://schemas.microsoft.com/office/drawing/2014/main" id="{2DEB547F-A6E0-2B78-342A-6232B87A7FEE}"/>
                </a:ext>
              </a:extLst>
            </p:cNvPr>
            <p:cNvSpPr>
              <a:spLocks noChangeArrowheads="1"/>
            </p:cNvSpPr>
            <p:nvPr/>
          </p:nvSpPr>
          <p:spPr bwMode="auto">
            <a:xfrm flipH="1">
              <a:off x="10342705"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07" name="Rectangle 202">
              <a:extLst>
                <a:ext uri="{FF2B5EF4-FFF2-40B4-BE49-F238E27FC236}">
                  <a16:creationId xmlns:a16="http://schemas.microsoft.com/office/drawing/2014/main" id="{6E444161-6F30-1D42-FC31-1DC2C512AC49}"/>
                </a:ext>
              </a:extLst>
            </p:cNvPr>
            <p:cNvSpPr>
              <a:spLocks noChangeArrowheads="1"/>
            </p:cNvSpPr>
            <p:nvPr/>
          </p:nvSpPr>
          <p:spPr bwMode="auto">
            <a:xfrm flipH="1">
              <a:off x="10234561"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08" name="Rectangle 203">
              <a:extLst>
                <a:ext uri="{FF2B5EF4-FFF2-40B4-BE49-F238E27FC236}">
                  <a16:creationId xmlns:a16="http://schemas.microsoft.com/office/drawing/2014/main" id="{D9B470CF-C842-9E6C-5A8E-A4616447A738}"/>
                </a:ext>
              </a:extLst>
            </p:cNvPr>
            <p:cNvSpPr>
              <a:spLocks noChangeArrowheads="1"/>
            </p:cNvSpPr>
            <p:nvPr/>
          </p:nvSpPr>
          <p:spPr bwMode="auto">
            <a:xfrm flipH="1">
              <a:off x="10130577"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09" name="Rectangle 204">
              <a:extLst>
                <a:ext uri="{FF2B5EF4-FFF2-40B4-BE49-F238E27FC236}">
                  <a16:creationId xmlns:a16="http://schemas.microsoft.com/office/drawing/2014/main" id="{551CDE06-FC69-4731-34BE-5660EF8BC97E}"/>
                </a:ext>
              </a:extLst>
            </p:cNvPr>
            <p:cNvSpPr>
              <a:spLocks noChangeArrowheads="1"/>
            </p:cNvSpPr>
            <p:nvPr/>
          </p:nvSpPr>
          <p:spPr bwMode="auto">
            <a:xfrm flipH="1">
              <a:off x="10026594"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10" name="Rectangle 206">
              <a:extLst>
                <a:ext uri="{FF2B5EF4-FFF2-40B4-BE49-F238E27FC236}">
                  <a16:creationId xmlns:a16="http://schemas.microsoft.com/office/drawing/2014/main" id="{2B463C4D-182F-6D6B-7836-DF6D427FD094}"/>
                </a:ext>
              </a:extLst>
            </p:cNvPr>
            <p:cNvSpPr>
              <a:spLocks noChangeArrowheads="1"/>
            </p:cNvSpPr>
            <p:nvPr/>
          </p:nvSpPr>
          <p:spPr bwMode="auto">
            <a:xfrm flipH="1">
              <a:off x="9920531" y="392093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11" name="Rectangle 207">
              <a:extLst>
                <a:ext uri="{FF2B5EF4-FFF2-40B4-BE49-F238E27FC236}">
                  <a16:creationId xmlns:a16="http://schemas.microsoft.com/office/drawing/2014/main" id="{D31DE025-665B-3966-281D-707359D4780F}"/>
                </a:ext>
              </a:extLst>
            </p:cNvPr>
            <p:cNvSpPr>
              <a:spLocks noChangeArrowheads="1"/>
            </p:cNvSpPr>
            <p:nvPr/>
          </p:nvSpPr>
          <p:spPr bwMode="auto">
            <a:xfrm flipH="1">
              <a:off x="9816548" y="392093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12" name="Rectangle 208">
              <a:extLst>
                <a:ext uri="{FF2B5EF4-FFF2-40B4-BE49-F238E27FC236}">
                  <a16:creationId xmlns:a16="http://schemas.microsoft.com/office/drawing/2014/main" id="{EF78074E-DA87-8199-BFA8-3136E1343B79}"/>
                </a:ext>
              </a:extLst>
            </p:cNvPr>
            <p:cNvSpPr>
              <a:spLocks noChangeArrowheads="1"/>
            </p:cNvSpPr>
            <p:nvPr/>
          </p:nvSpPr>
          <p:spPr bwMode="auto">
            <a:xfrm flipH="1">
              <a:off x="9712564" y="392093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13" name="Rectangle 209">
              <a:extLst>
                <a:ext uri="{FF2B5EF4-FFF2-40B4-BE49-F238E27FC236}">
                  <a16:creationId xmlns:a16="http://schemas.microsoft.com/office/drawing/2014/main" id="{16B07D93-B3C8-C48F-7C7E-74F84AFC7DFA}"/>
                </a:ext>
              </a:extLst>
            </p:cNvPr>
            <p:cNvSpPr>
              <a:spLocks noChangeArrowheads="1"/>
            </p:cNvSpPr>
            <p:nvPr/>
          </p:nvSpPr>
          <p:spPr bwMode="auto">
            <a:xfrm flipH="1">
              <a:off x="10550672"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14" name="Rectangle 210">
              <a:extLst>
                <a:ext uri="{FF2B5EF4-FFF2-40B4-BE49-F238E27FC236}">
                  <a16:creationId xmlns:a16="http://schemas.microsoft.com/office/drawing/2014/main" id="{08E2059C-B413-E18F-925C-83726747464C}"/>
                </a:ext>
              </a:extLst>
            </p:cNvPr>
            <p:cNvSpPr>
              <a:spLocks noChangeArrowheads="1"/>
            </p:cNvSpPr>
            <p:nvPr/>
          </p:nvSpPr>
          <p:spPr bwMode="auto">
            <a:xfrm flipH="1">
              <a:off x="10446688"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15" name="Rectangle 211">
              <a:extLst>
                <a:ext uri="{FF2B5EF4-FFF2-40B4-BE49-F238E27FC236}">
                  <a16:creationId xmlns:a16="http://schemas.microsoft.com/office/drawing/2014/main" id="{7817C09B-306A-E8EB-E27E-62A9D9BF2F3F}"/>
                </a:ext>
              </a:extLst>
            </p:cNvPr>
            <p:cNvSpPr>
              <a:spLocks noChangeArrowheads="1"/>
            </p:cNvSpPr>
            <p:nvPr/>
          </p:nvSpPr>
          <p:spPr bwMode="auto">
            <a:xfrm flipH="1">
              <a:off x="10342705"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16" name="Rectangle 212">
              <a:extLst>
                <a:ext uri="{FF2B5EF4-FFF2-40B4-BE49-F238E27FC236}">
                  <a16:creationId xmlns:a16="http://schemas.microsoft.com/office/drawing/2014/main" id="{D6F61062-7FFE-0E59-71FF-8AECB32086DA}"/>
                </a:ext>
              </a:extLst>
            </p:cNvPr>
            <p:cNvSpPr>
              <a:spLocks noChangeArrowheads="1"/>
            </p:cNvSpPr>
            <p:nvPr/>
          </p:nvSpPr>
          <p:spPr bwMode="auto">
            <a:xfrm flipH="1">
              <a:off x="10234562"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17" name="Rectangle 213">
              <a:extLst>
                <a:ext uri="{FF2B5EF4-FFF2-40B4-BE49-F238E27FC236}">
                  <a16:creationId xmlns:a16="http://schemas.microsoft.com/office/drawing/2014/main" id="{CE91186E-BC6A-97D7-9513-A07B9D8833A2}"/>
                </a:ext>
              </a:extLst>
            </p:cNvPr>
            <p:cNvSpPr>
              <a:spLocks noChangeArrowheads="1"/>
            </p:cNvSpPr>
            <p:nvPr/>
          </p:nvSpPr>
          <p:spPr bwMode="auto">
            <a:xfrm flipH="1">
              <a:off x="10130579"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18" name="Rectangle 214">
              <a:extLst>
                <a:ext uri="{FF2B5EF4-FFF2-40B4-BE49-F238E27FC236}">
                  <a16:creationId xmlns:a16="http://schemas.microsoft.com/office/drawing/2014/main" id="{E2353505-713D-2878-029C-4F67C9569BAD}"/>
                </a:ext>
              </a:extLst>
            </p:cNvPr>
            <p:cNvSpPr>
              <a:spLocks noChangeArrowheads="1"/>
            </p:cNvSpPr>
            <p:nvPr/>
          </p:nvSpPr>
          <p:spPr bwMode="auto">
            <a:xfrm flipH="1">
              <a:off x="10026594"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19" name="Rectangle 215">
              <a:extLst>
                <a:ext uri="{FF2B5EF4-FFF2-40B4-BE49-F238E27FC236}">
                  <a16:creationId xmlns:a16="http://schemas.microsoft.com/office/drawing/2014/main" id="{2AC81790-52AD-7289-DE6A-F9BA5CF8749A}"/>
                </a:ext>
              </a:extLst>
            </p:cNvPr>
            <p:cNvSpPr>
              <a:spLocks noChangeArrowheads="1"/>
            </p:cNvSpPr>
            <p:nvPr/>
          </p:nvSpPr>
          <p:spPr bwMode="auto">
            <a:xfrm flipH="1">
              <a:off x="9920531"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20" name="Rectangle 216">
              <a:extLst>
                <a:ext uri="{FF2B5EF4-FFF2-40B4-BE49-F238E27FC236}">
                  <a16:creationId xmlns:a16="http://schemas.microsoft.com/office/drawing/2014/main" id="{F6BE5ECD-B525-45D9-C49D-84F10C4674D7}"/>
                </a:ext>
              </a:extLst>
            </p:cNvPr>
            <p:cNvSpPr>
              <a:spLocks noChangeArrowheads="1"/>
            </p:cNvSpPr>
            <p:nvPr/>
          </p:nvSpPr>
          <p:spPr bwMode="auto">
            <a:xfrm flipH="1">
              <a:off x="9816548"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21" name="Rectangle 217">
              <a:extLst>
                <a:ext uri="{FF2B5EF4-FFF2-40B4-BE49-F238E27FC236}">
                  <a16:creationId xmlns:a16="http://schemas.microsoft.com/office/drawing/2014/main" id="{8B7F69F1-6A4B-BD58-0EE1-7D3F4739A231}"/>
                </a:ext>
              </a:extLst>
            </p:cNvPr>
            <p:cNvSpPr>
              <a:spLocks noChangeArrowheads="1"/>
            </p:cNvSpPr>
            <p:nvPr/>
          </p:nvSpPr>
          <p:spPr bwMode="auto">
            <a:xfrm flipH="1">
              <a:off x="9712564"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22" name="Rectangle 218">
              <a:extLst>
                <a:ext uri="{FF2B5EF4-FFF2-40B4-BE49-F238E27FC236}">
                  <a16:creationId xmlns:a16="http://schemas.microsoft.com/office/drawing/2014/main" id="{CCBFD2F4-BC32-F92C-B893-F8881FC885B4}"/>
                </a:ext>
              </a:extLst>
            </p:cNvPr>
            <p:cNvSpPr>
              <a:spLocks noChangeArrowheads="1"/>
            </p:cNvSpPr>
            <p:nvPr/>
          </p:nvSpPr>
          <p:spPr bwMode="auto">
            <a:xfrm flipH="1">
              <a:off x="10550672"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23" name="Rectangle 219">
              <a:extLst>
                <a:ext uri="{FF2B5EF4-FFF2-40B4-BE49-F238E27FC236}">
                  <a16:creationId xmlns:a16="http://schemas.microsoft.com/office/drawing/2014/main" id="{869A428D-0B05-0507-B6B7-FA2F73355B10}"/>
                </a:ext>
              </a:extLst>
            </p:cNvPr>
            <p:cNvSpPr>
              <a:spLocks noChangeArrowheads="1"/>
            </p:cNvSpPr>
            <p:nvPr/>
          </p:nvSpPr>
          <p:spPr bwMode="auto">
            <a:xfrm flipH="1">
              <a:off x="10446688"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24" name="Rectangle 220">
              <a:extLst>
                <a:ext uri="{FF2B5EF4-FFF2-40B4-BE49-F238E27FC236}">
                  <a16:creationId xmlns:a16="http://schemas.microsoft.com/office/drawing/2014/main" id="{826DFB63-1D8B-16FD-A72C-39C6F64A6F89}"/>
                </a:ext>
              </a:extLst>
            </p:cNvPr>
            <p:cNvSpPr>
              <a:spLocks noChangeArrowheads="1"/>
            </p:cNvSpPr>
            <p:nvPr/>
          </p:nvSpPr>
          <p:spPr bwMode="auto">
            <a:xfrm flipH="1">
              <a:off x="10342705"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25" name="Rectangle 221">
              <a:extLst>
                <a:ext uri="{FF2B5EF4-FFF2-40B4-BE49-F238E27FC236}">
                  <a16:creationId xmlns:a16="http://schemas.microsoft.com/office/drawing/2014/main" id="{534FDD68-0534-17F9-228B-BAFC37619DE7}"/>
                </a:ext>
              </a:extLst>
            </p:cNvPr>
            <p:cNvSpPr>
              <a:spLocks noChangeArrowheads="1"/>
            </p:cNvSpPr>
            <p:nvPr/>
          </p:nvSpPr>
          <p:spPr bwMode="auto">
            <a:xfrm flipH="1">
              <a:off x="10234562"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26" name="Rectangle 222">
              <a:extLst>
                <a:ext uri="{FF2B5EF4-FFF2-40B4-BE49-F238E27FC236}">
                  <a16:creationId xmlns:a16="http://schemas.microsoft.com/office/drawing/2014/main" id="{5D86003D-7846-6B91-2F54-F632B10197D4}"/>
                </a:ext>
              </a:extLst>
            </p:cNvPr>
            <p:cNvSpPr>
              <a:spLocks noChangeArrowheads="1"/>
            </p:cNvSpPr>
            <p:nvPr/>
          </p:nvSpPr>
          <p:spPr bwMode="auto">
            <a:xfrm flipH="1">
              <a:off x="10130579"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27" name="Rectangle 223">
              <a:extLst>
                <a:ext uri="{FF2B5EF4-FFF2-40B4-BE49-F238E27FC236}">
                  <a16:creationId xmlns:a16="http://schemas.microsoft.com/office/drawing/2014/main" id="{6E4257B5-D487-3C9C-EEAA-F0B77143EB23}"/>
                </a:ext>
              </a:extLst>
            </p:cNvPr>
            <p:cNvSpPr>
              <a:spLocks noChangeArrowheads="1"/>
            </p:cNvSpPr>
            <p:nvPr/>
          </p:nvSpPr>
          <p:spPr bwMode="auto">
            <a:xfrm flipH="1">
              <a:off x="10026594"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28" name="Rectangle 224">
              <a:extLst>
                <a:ext uri="{FF2B5EF4-FFF2-40B4-BE49-F238E27FC236}">
                  <a16:creationId xmlns:a16="http://schemas.microsoft.com/office/drawing/2014/main" id="{9D5DD676-694E-1429-D66D-395A2D71F58B}"/>
                </a:ext>
              </a:extLst>
            </p:cNvPr>
            <p:cNvSpPr>
              <a:spLocks noChangeArrowheads="1"/>
            </p:cNvSpPr>
            <p:nvPr/>
          </p:nvSpPr>
          <p:spPr bwMode="auto">
            <a:xfrm flipH="1">
              <a:off x="9920531"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29" name="Rectangle 225">
              <a:extLst>
                <a:ext uri="{FF2B5EF4-FFF2-40B4-BE49-F238E27FC236}">
                  <a16:creationId xmlns:a16="http://schemas.microsoft.com/office/drawing/2014/main" id="{75633EE1-608B-90EC-E190-A3AE88626039}"/>
                </a:ext>
              </a:extLst>
            </p:cNvPr>
            <p:cNvSpPr>
              <a:spLocks noChangeArrowheads="1"/>
            </p:cNvSpPr>
            <p:nvPr/>
          </p:nvSpPr>
          <p:spPr bwMode="auto">
            <a:xfrm flipH="1">
              <a:off x="9816548"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30" name="Rectangle 226">
              <a:extLst>
                <a:ext uri="{FF2B5EF4-FFF2-40B4-BE49-F238E27FC236}">
                  <a16:creationId xmlns:a16="http://schemas.microsoft.com/office/drawing/2014/main" id="{37A1E905-272A-3A44-C7DE-4E9AE76EA3C9}"/>
                </a:ext>
              </a:extLst>
            </p:cNvPr>
            <p:cNvSpPr>
              <a:spLocks noChangeArrowheads="1"/>
            </p:cNvSpPr>
            <p:nvPr/>
          </p:nvSpPr>
          <p:spPr bwMode="auto">
            <a:xfrm flipH="1">
              <a:off x="9712564"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31" name="Rectangle 227">
              <a:extLst>
                <a:ext uri="{FF2B5EF4-FFF2-40B4-BE49-F238E27FC236}">
                  <a16:creationId xmlns:a16="http://schemas.microsoft.com/office/drawing/2014/main" id="{6F85AF86-A176-F1F6-8D81-69985377F6CC}"/>
                </a:ext>
              </a:extLst>
            </p:cNvPr>
            <p:cNvSpPr>
              <a:spLocks noChangeArrowheads="1"/>
            </p:cNvSpPr>
            <p:nvPr/>
          </p:nvSpPr>
          <p:spPr bwMode="auto">
            <a:xfrm flipH="1">
              <a:off x="10550672"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32" name="Rectangle 228">
              <a:extLst>
                <a:ext uri="{FF2B5EF4-FFF2-40B4-BE49-F238E27FC236}">
                  <a16:creationId xmlns:a16="http://schemas.microsoft.com/office/drawing/2014/main" id="{24540D9B-5963-3C25-CF81-80AE577096BC}"/>
                </a:ext>
              </a:extLst>
            </p:cNvPr>
            <p:cNvSpPr>
              <a:spLocks noChangeArrowheads="1"/>
            </p:cNvSpPr>
            <p:nvPr/>
          </p:nvSpPr>
          <p:spPr bwMode="auto">
            <a:xfrm flipH="1">
              <a:off x="10446688"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33" name="Rectangle 229">
              <a:extLst>
                <a:ext uri="{FF2B5EF4-FFF2-40B4-BE49-F238E27FC236}">
                  <a16:creationId xmlns:a16="http://schemas.microsoft.com/office/drawing/2014/main" id="{6E56D235-8373-16DA-ECE7-C13484154B88}"/>
                </a:ext>
              </a:extLst>
            </p:cNvPr>
            <p:cNvSpPr>
              <a:spLocks noChangeArrowheads="1"/>
            </p:cNvSpPr>
            <p:nvPr/>
          </p:nvSpPr>
          <p:spPr bwMode="auto">
            <a:xfrm flipH="1">
              <a:off x="10342705"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34" name="Rectangle 230">
              <a:extLst>
                <a:ext uri="{FF2B5EF4-FFF2-40B4-BE49-F238E27FC236}">
                  <a16:creationId xmlns:a16="http://schemas.microsoft.com/office/drawing/2014/main" id="{76D2EAC5-366E-A7C1-80DC-84D276D8031B}"/>
                </a:ext>
              </a:extLst>
            </p:cNvPr>
            <p:cNvSpPr>
              <a:spLocks noChangeArrowheads="1"/>
            </p:cNvSpPr>
            <p:nvPr/>
          </p:nvSpPr>
          <p:spPr bwMode="auto">
            <a:xfrm flipH="1">
              <a:off x="10234562"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35" name="Rectangle 231">
              <a:extLst>
                <a:ext uri="{FF2B5EF4-FFF2-40B4-BE49-F238E27FC236}">
                  <a16:creationId xmlns:a16="http://schemas.microsoft.com/office/drawing/2014/main" id="{96900C5F-892C-1E89-76FA-8C9F9E610800}"/>
                </a:ext>
              </a:extLst>
            </p:cNvPr>
            <p:cNvSpPr>
              <a:spLocks noChangeArrowheads="1"/>
            </p:cNvSpPr>
            <p:nvPr/>
          </p:nvSpPr>
          <p:spPr bwMode="auto">
            <a:xfrm flipH="1">
              <a:off x="10130579"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36" name="Rectangle 232">
              <a:extLst>
                <a:ext uri="{FF2B5EF4-FFF2-40B4-BE49-F238E27FC236}">
                  <a16:creationId xmlns:a16="http://schemas.microsoft.com/office/drawing/2014/main" id="{EB287F2B-F9A9-DDAB-1F83-95014C5C1ECC}"/>
                </a:ext>
              </a:extLst>
            </p:cNvPr>
            <p:cNvSpPr>
              <a:spLocks noChangeArrowheads="1"/>
            </p:cNvSpPr>
            <p:nvPr/>
          </p:nvSpPr>
          <p:spPr bwMode="auto">
            <a:xfrm flipH="1">
              <a:off x="10026594"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37" name="Rectangle 233">
              <a:extLst>
                <a:ext uri="{FF2B5EF4-FFF2-40B4-BE49-F238E27FC236}">
                  <a16:creationId xmlns:a16="http://schemas.microsoft.com/office/drawing/2014/main" id="{830DB164-D483-BF50-557E-0689E09B9BEB}"/>
                </a:ext>
              </a:extLst>
            </p:cNvPr>
            <p:cNvSpPr>
              <a:spLocks noChangeArrowheads="1"/>
            </p:cNvSpPr>
            <p:nvPr/>
          </p:nvSpPr>
          <p:spPr bwMode="auto">
            <a:xfrm flipH="1">
              <a:off x="9920531"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38" name="Rectangle 234">
              <a:extLst>
                <a:ext uri="{FF2B5EF4-FFF2-40B4-BE49-F238E27FC236}">
                  <a16:creationId xmlns:a16="http://schemas.microsoft.com/office/drawing/2014/main" id="{DF8A8A1A-FC6C-C449-66AE-47F82ED3C054}"/>
                </a:ext>
              </a:extLst>
            </p:cNvPr>
            <p:cNvSpPr>
              <a:spLocks noChangeArrowheads="1"/>
            </p:cNvSpPr>
            <p:nvPr/>
          </p:nvSpPr>
          <p:spPr bwMode="auto">
            <a:xfrm flipH="1">
              <a:off x="9816548"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39" name="Rectangle 235">
              <a:extLst>
                <a:ext uri="{FF2B5EF4-FFF2-40B4-BE49-F238E27FC236}">
                  <a16:creationId xmlns:a16="http://schemas.microsoft.com/office/drawing/2014/main" id="{941D2F9C-4EC3-DF29-8320-6D6802D49BCF}"/>
                </a:ext>
              </a:extLst>
            </p:cNvPr>
            <p:cNvSpPr>
              <a:spLocks noChangeArrowheads="1"/>
            </p:cNvSpPr>
            <p:nvPr/>
          </p:nvSpPr>
          <p:spPr bwMode="auto">
            <a:xfrm flipH="1">
              <a:off x="9712564"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40" name="Rectangle 236">
              <a:extLst>
                <a:ext uri="{FF2B5EF4-FFF2-40B4-BE49-F238E27FC236}">
                  <a16:creationId xmlns:a16="http://schemas.microsoft.com/office/drawing/2014/main" id="{65F1C6DA-C403-D3C6-32BF-EA4917E9CBC0}"/>
                </a:ext>
              </a:extLst>
            </p:cNvPr>
            <p:cNvSpPr>
              <a:spLocks noChangeArrowheads="1"/>
            </p:cNvSpPr>
            <p:nvPr/>
          </p:nvSpPr>
          <p:spPr bwMode="auto">
            <a:xfrm flipH="1">
              <a:off x="10550672"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41" name="Rectangle 237">
              <a:extLst>
                <a:ext uri="{FF2B5EF4-FFF2-40B4-BE49-F238E27FC236}">
                  <a16:creationId xmlns:a16="http://schemas.microsoft.com/office/drawing/2014/main" id="{AE0132E8-2C4D-D140-0CDC-9C8D3910A536}"/>
                </a:ext>
              </a:extLst>
            </p:cNvPr>
            <p:cNvSpPr>
              <a:spLocks noChangeArrowheads="1"/>
            </p:cNvSpPr>
            <p:nvPr/>
          </p:nvSpPr>
          <p:spPr bwMode="auto">
            <a:xfrm flipH="1">
              <a:off x="10446688"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42" name="Rectangle 238">
              <a:extLst>
                <a:ext uri="{FF2B5EF4-FFF2-40B4-BE49-F238E27FC236}">
                  <a16:creationId xmlns:a16="http://schemas.microsoft.com/office/drawing/2014/main" id="{9CD76AB2-FAD5-05D0-6D52-16ECAA1D3D82}"/>
                </a:ext>
              </a:extLst>
            </p:cNvPr>
            <p:cNvSpPr>
              <a:spLocks noChangeArrowheads="1"/>
            </p:cNvSpPr>
            <p:nvPr/>
          </p:nvSpPr>
          <p:spPr bwMode="auto">
            <a:xfrm flipH="1">
              <a:off x="10342705"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43" name="Rectangle 239">
              <a:extLst>
                <a:ext uri="{FF2B5EF4-FFF2-40B4-BE49-F238E27FC236}">
                  <a16:creationId xmlns:a16="http://schemas.microsoft.com/office/drawing/2014/main" id="{E02D16C6-008D-C23E-0193-879D1CC26F0E}"/>
                </a:ext>
              </a:extLst>
            </p:cNvPr>
            <p:cNvSpPr>
              <a:spLocks noChangeArrowheads="1"/>
            </p:cNvSpPr>
            <p:nvPr/>
          </p:nvSpPr>
          <p:spPr bwMode="auto">
            <a:xfrm flipH="1">
              <a:off x="10234562"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44" name="Rectangle 240">
              <a:extLst>
                <a:ext uri="{FF2B5EF4-FFF2-40B4-BE49-F238E27FC236}">
                  <a16:creationId xmlns:a16="http://schemas.microsoft.com/office/drawing/2014/main" id="{504286ED-23CF-284F-610C-D0D979C4CAC0}"/>
                </a:ext>
              </a:extLst>
            </p:cNvPr>
            <p:cNvSpPr>
              <a:spLocks noChangeArrowheads="1"/>
            </p:cNvSpPr>
            <p:nvPr/>
          </p:nvSpPr>
          <p:spPr bwMode="auto">
            <a:xfrm flipH="1">
              <a:off x="10130579"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45" name="Rectangle 241">
              <a:extLst>
                <a:ext uri="{FF2B5EF4-FFF2-40B4-BE49-F238E27FC236}">
                  <a16:creationId xmlns:a16="http://schemas.microsoft.com/office/drawing/2014/main" id="{52430538-6463-91EE-C34D-25276F19C80C}"/>
                </a:ext>
              </a:extLst>
            </p:cNvPr>
            <p:cNvSpPr>
              <a:spLocks noChangeArrowheads="1"/>
            </p:cNvSpPr>
            <p:nvPr/>
          </p:nvSpPr>
          <p:spPr bwMode="auto">
            <a:xfrm flipH="1">
              <a:off x="10026594"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46" name="Rectangle 242">
              <a:extLst>
                <a:ext uri="{FF2B5EF4-FFF2-40B4-BE49-F238E27FC236}">
                  <a16:creationId xmlns:a16="http://schemas.microsoft.com/office/drawing/2014/main" id="{0EEF1D8B-4F6A-C155-9528-62FED2E41A69}"/>
                </a:ext>
              </a:extLst>
            </p:cNvPr>
            <p:cNvSpPr>
              <a:spLocks noChangeArrowheads="1"/>
            </p:cNvSpPr>
            <p:nvPr/>
          </p:nvSpPr>
          <p:spPr bwMode="auto">
            <a:xfrm flipH="1">
              <a:off x="9920531"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47" name="Rectangle 243">
              <a:extLst>
                <a:ext uri="{FF2B5EF4-FFF2-40B4-BE49-F238E27FC236}">
                  <a16:creationId xmlns:a16="http://schemas.microsoft.com/office/drawing/2014/main" id="{00FAEC12-65AF-76FF-C5AD-659CC9A93CF3}"/>
                </a:ext>
              </a:extLst>
            </p:cNvPr>
            <p:cNvSpPr>
              <a:spLocks noChangeArrowheads="1"/>
            </p:cNvSpPr>
            <p:nvPr/>
          </p:nvSpPr>
          <p:spPr bwMode="auto">
            <a:xfrm flipH="1">
              <a:off x="9816548"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48" name="Rectangle 244">
              <a:extLst>
                <a:ext uri="{FF2B5EF4-FFF2-40B4-BE49-F238E27FC236}">
                  <a16:creationId xmlns:a16="http://schemas.microsoft.com/office/drawing/2014/main" id="{E8832401-57EF-B1EF-9A50-69CDA3B2FA62}"/>
                </a:ext>
              </a:extLst>
            </p:cNvPr>
            <p:cNvSpPr>
              <a:spLocks noChangeArrowheads="1"/>
            </p:cNvSpPr>
            <p:nvPr/>
          </p:nvSpPr>
          <p:spPr bwMode="auto">
            <a:xfrm flipH="1">
              <a:off x="9712564"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49" name="Rectangle 245">
              <a:extLst>
                <a:ext uri="{FF2B5EF4-FFF2-40B4-BE49-F238E27FC236}">
                  <a16:creationId xmlns:a16="http://schemas.microsoft.com/office/drawing/2014/main" id="{EEC86826-FF55-082C-45DE-43044F12B83F}"/>
                </a:ext>
              </a:extLst>
            </p:cNvPr>
            <p:cNvSpPr>
              <a:spLocks noChangeArrowheads="1"/>
            </p:cNvSpPr>
            <p:nvPr/>
          </p:nvSpPr>
          <p:spPr bwMode="auto">
            <a:xfrm flipH="1">
              <a:off x="10550672"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50" name="Rectangle 246">
              <a:extLst>
                <a:ext uri="{FF2B5EF4-FFF2-40B4-BE49-F238E27FC236}">
                  <a16:creationId xmlns:a16="http://schemas.microsoft.com/office/drawing/2014/main" id="{6116102A-6BA4-0379-3DF9-29427FAC8E33}"/>
                </a:ext>
              </a:extLst>
            </p:cNvPr>
            <p:cNvSpPr>
              <a:spLocks noChangeArrowheads="1"/>
            </p:cNvSpPr>
            <p:nvPr/>
          </p:nvSpPr>
          <p:spPr bwMode="auto">
            <a:xfrm flipH="1">
              <a:off x="10446688"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51" name="Rectangle 247">
              <a:extLst>
                <a:ext uri="{FF2B5EF4-FFF2-40B4-BE49-F238E27FC236}">
                  <a16:creationId xmlns:a16="http://schemas.microsoft.com/office/drawing/2014/main" id="{E1C917E6-27EC-A5CC-3FFE-57D61ECF7276}"/>
                </a:ext>
              </a:extLst>
            </p:cNvPr>
            <p:cNvSpPr>
              <a:spLocks noChangeArrowheads="1"/>
            </p:cNvSpPr>
            <p:nvPr/>
          </p:nvSpPr>
          <p:spPr bwMode="auto">
            <a:xfrm flipH="1">
              <a:off x="10342705"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52" name="Rectangle 248">
              <a:extLst>
                <a:ext uri="{FF2B5EF4-FFF2-40B4-BE49-F238E27FC236}">
                  <a16:creationId xmlns:a16="http://schemas.microsoft.com/office/drawing/2014/main" id="{2E2F165D-CFF9-6663-D332-9B477CF7DFDD}"/>
                </a:ext>
              </a:extLst>
            </p:cNvPr>
            <p:cNvSpPr>
              <a:spLocks noChangeArrowheads="1"/>
            </p:cNvSpPr>
            <p:nvPr/>
          </p:nvSpPr>
          <p:spPr bwMode="auto">
            <a:xfrm flipH="1">
              <a:off x="10234562"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53" name="Rectangle 249">
              <a:extLst>
                <a:ext uri="{FF2B5EF4-FFF2-40B4-BE49-F238E27FC236}">
                  <a16:creationId xmlns:a16="http://schemas.microsoft.com/office/drawing/2014/main" id="{D67F36CB-45D8-4ED4-78AE-3F8DB87A549B}"/>
                </a:ext>
              </a:extLst>
            </p:cNvPr>
            <p:cNvSpPr>
              <a:spLocks noChangeArrowheads="1"/>
            </p:cNvSpPr>
            <p:nvPr/>
          </p:nvSpPr>
          <p:spPr bwMode="auto">
            <a:xfrm flipH="1">
              <a:off x="10130579"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54" name="Rectangle 250">
              <a:extLst>
                <a:ext uri="{FF2B5EF4-FFF2-40B4-BE49-F238E27FC236}">
                  <a16:creationId xmlns:a16="http://schemas.microsoft.com/office/drawing/2014/main" id="{9C73DEC4-FF98-DC05-D8BA-BE0E31959178}"/>
                </a:ext>
              </a:extLst>
            </p:cNvPr>
            <p:cNvSpPr>
              <a:spLocks noChangeArrowheads="1"/>
            </p:cNvSpPr>
            <p:nvPr/>
          </p:nvSpPr>
          <p:spPr bwMode="auto">
            <a:xfrm flipH="1">
              <a:off x="10026594"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55" name="Rectangle 251">
              <a:extLst>
                <a:ext uri="{FF2B5EF4-FFF2-40B4-BE49-F238E27FC236}">
                  <a16:creationId xmlns:a16="http://schemas.microsoft.com/office/drawing/2014/main" id="{47DD5C09-9212-6B95-A1DE-5550900DD294}"/>
                </a:ext>
              </a:extLst>
            </p:cNvPr>
            <p:cNvSpPr>
              <a:spLocks noChangeArrowheads="1"/>
            </p:cNvSpPr>
            <p:nvPr/>
          </p:nvSpPr>
          <p:spPr bwMode="auto">
            <a:xfrm flipH="1">
              <a:off x="9920531"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56" name="Rectangle 252">
              <a:extLst>
                <a:ext uri="{FF2B5EF4-FFF2-40B4-BE49-F238E27FC236}">
                  <a16:creationId xmlns:a16="http://schemas.microsoft.com/office/drawing/2014/main" id="{BBC0A379-DD4E-A764-FF8D-C00B68E595C5}"/>
                </a:ext>
              </a:extLst>
            </p:cNvPr>
            <p:cNvSpPr>
              <a:spLocks noChangeArrowheads="1"/>
            </p:cNvSpPr>
            <p:nvPr/>
          </p:nvSpPr>
          <p:spPr bwMode="auto">
            <a:xfrm flipH="1">
              <a:off x="9712564" y="4752805"/>
              <a:ext cx="164294" cy="1622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grpSp>
      <p:grpSp>
        <p:nvGrpSpPr>
          <p:cNvPr id="157" name="Group 156">
            <a:extLst>
              <a:ext uri="{FF2B5EF4-FFF2-40B4-BE49-F238E27FC236}">
                <a16:creationId xmlns:a16="http://schemas.microsoft.com/office/drawing/2014/main" id="{F1402B3D-86D3-0EB7-34CC-FC28E0914BD5}"/>
              </a:ext>
            </a:extLst>
          </p:cNvPr>
          <p:cNvGrpSpPr/>
          <p:nvPr/>
        </p:nvGrpSpPr>
        <p:grpSpPr>
          <a:xfrm>
            <a:off x="764432" y="2808243"/>
            <a:ext cx="693157" cy="771444"/>
            <a:chOff x="1933777" y="3819517"/>
            <a:chExt cx="597788" cy="665351"/>
          </a:xfrm>
        </p:grpSpPr>
        <p:sp>
          <p:nvSpPr>
            <p:cNvPr id="158" name="Rectangle 274">
              <a:extLst>
                <a:ext uri="{FF2B5EF4-FFF2-40B4-BE49-F238E27FC236}">
                  <a16:creationId xmlns:a16="http://schemas.microsoft.com/office/drawing/2014/main" id="{F6CCE4F2-8C0D-256F-9659-D717C75971D1}"/>
                </a:ext>
              </a:extLst>
            </p:cNvPr>
            <p:cNvSpPr>
              <a:spLocks noChangeArrowheads="1"/>
            </p:cNvSpPr>
            <p:nvPr/>
          </p:nvSpPr>
          <p:spPr bwMode="auto">
            <a:xfrm>
              <a:off x="1963315" y="3874375"/>
              <a:ext cx="537306" cy="610492"/>
            </a:xfrm>
            <a:prstGeom prst="rect">
              <a:avLst/>
            </a:prstGeom>
            <a:solidFill>
              <a:schemeClr val="tx1">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59" name="Rectangle 275">
              <a:extLst>
                <a:ext uri="{FF2B5EF4-FFF2-40B4-BE49-F238E27FC236}">
                  <a16:creationId xmlns:a16="http://schemas.microsoft.com/office/drawing/2014/main" id="{4C188CD0-DB2F-98ED-C1E1-F5EAF5EF7F15}"/>
                </a:ext>
              </a:extLst>
            </p:cNvPr>
            <p:cNvSpPr>
              <a:spLocks noChangeArrowheads="1"/>
            </p:cNvSpPr>
            <p:nvPr/>
          </p:nvSpPr>
          <p:spPr bwMode="auto">
            <a:xfrm>
              <a:off x="2015358" y="3955961"/>
              <a:ext cx="87207" cy="43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60" name="Rectangle 276">
              <a:extLst>
                <a:ext uri="{FF2B5EF4-FFF2-40B4-BE49-F238E27FC236}">
                  <a16:creationId xmlns:a16="http://schemas.microsoft.com/office/drawing/2014/main" id="{35BD2003-20A1-E708-8FE0-A6B0FD577655}"/>
                </a:ext>
              </a:extLst>
            </p:cNvPr>
            <p:cNvSpPr>
              <a:spLocks noChangeArrowheads="1"/>
            </p:cNvSpPr>
            <p:nvPr/>
          </p:nvSpPr>
          <p:spPr bwMode="auto">
            <a:xfrm>
              <a:off x="2129289" y="3955961"/>
              <a:ext cx="87207" cy="43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61" name="Rectangle 277">
              <a:extLst>
                <a:ext uri="{FF2B5EF4-FFF2-40B4-BE49-F238E27FC236}">
                  <a16:creationId xmlns:a16="http://schemas.microsoft.com/office/drawing/2014/main" id="{0E5A1600-F9F7-6BF7-3BB3-360996D27B8E}"/>
                </a:ext>
              </a:extLst>
            </p:cNvPr>
            <p:cNvSpPr>
              <a:spLocks noChangeArrowheads="1"/>
            </p:cNvSpPr>
            <p:nvPr/>
          </p:nvSpPr>
          <p:spPr bwMode="auto">
            <a:xfrm>
              <a:off x="2246034" y="3955961"/>
              <a:ext cx="87207" cy="43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62" name="Rectangle 278">
              <a:extLst>
                <a:ext uri="{FF2B5EF4-FFF2-40B4-BE49-F238E27FC236}">
                  <a16:creationId xmlns:a16="http://schemas.microsoft.com/office/drawing/2014/main" id="{0C97071D-DE6E-AC37-4628-A1FCC7DF17F3}"/>
                </a:ext>
              </a:extLst>
            </p:cNvPr>
            <p:cNvSpPr>
              <a:spLocks noChangeArrowheads="1"/>
            </p:cNvSpPr>
            <p:nvPr/>
          </p:nvSpPr>
          <p:spPr bwMode="auto">
            <a:xfrm>
              <a:off x="2362778" y="3955961"/>
              <a:ext cx="87207" cy="43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63" name="Rectangle 279">
              <a:extLst>
                <a:ext uri="{FF2B5EF4-FFF2-40B4-BE49-F238E27FC236}">
                  <a16:creationId xmlns:a16="http://schemas.microsoft.com/office/drawing/2014/main" id="{1633A2F5-9CF8-D47B-3EB4-2DECE5E987B1}"/>
                </a:ext>
              </a:extLst>
            </p:cNvPr>
            <p:cNvSpPr>
              <a:spLocks noChangeArrowheads="1"/>
            </p:cNvSpPr>
            <p:nvPr/>
          </p:nvSpPr>
          <p:spPr bwMode="auto">
            <a:xfrm>
              <a:off x="2015358" y="4086781"/>
              <a:ext cx="87207" cy="43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64" name="Rectangle 280">
              <a:extLst>
                <a:ext uri="{FF2B5EF4-FFF2-40B4-BE49-F238E27FC236}">
                  <a16:creationId xmlns:a16="http://schemas.microsoft.com/office/drawing/2014/main" id="{5E355B7E-2575-47F2-8EFD-F4E808EED76D}"/>
                </a:ext>
              </a:extLst>
            </p:cNvPr>
            <p:cNvSpPr>
              <a:spLocks noChangeArrowheads="1"/>
            </p:cNvSpPr>
            <p:nvPr/>
          </p:nvSpPr>
          <p:spPr bwMode="auto">
            <a:xfrm>
              <a:off x="2129289" y="4086781"/>
              <a:ext cx="87207" cy="43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65" name="Rectangle 281">
              <a:extLst>
                <a:ext uri="{FF2B5EF4-FFF2-40B4-BE49-F238E27FC236}">
                  <a16:creationId xmlns:a16="http://schemas.microsoft.com/office/drawing/2014/main" id="{8F33F06F-D623-057E-BEA3-F7EB94E4A610}"/>
                </a:ext>
              </a:extLst>
            </p:cNvPr>
            <p:cNvSpPr>
              <a:spLocks noChangeArrowheads="1"/>
            </p:cNvSpPr>
            <p:nvPr/>
          </p:nvSpPr>
          <p:spPr bwMode="auto">
            <a:xfrm>
              <a:off x="2246034" y="4086781"/>
              <a:ext cx="87207" cy="43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66" name="Rectangle 282">
              <a:extLst>
                <a:ext uri="{FF2B5EF4-FFF2-40B4-BE49-F238E27FC236}">
                  <a16:creationId xmlns:a16="http://schemas.microsoft.com/office/drawing/2014/main" id="{81057CEA-0F75-11A1-87E8-AF0BD3CC54DF}"/>
                </a:ext>
              </a:extLst>
            </p:cNvPr>
            <p:cNvSpPr>
              <a:spLocks noChangeArrowheads="1"/>
            </p:cNvSpPr>
            <p:nvPr/>
          </p:nvSpPr>
          <p:spPr bwMode="auto">
            <a:xfrm>
              <a:off x="2362778" y="4086781"/>
              <a:ext cx="87207" cy="43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67" name="Rectangle 283">
              <a:extLst>
                <a:ext uri="{FF2B5EF4-FFF2-40B4-BE49-F238E27FC236}">
                  <a16:creationId xmlns:a16="http://schemas.microsoft.com/office/drawing/2014/main" id="{5261B21D-B824-8472-E761-6F1F21485583}"/>
                </a:ext>
              </a:extLst>
            </p:cNvPr>
            <p:cNvSpPr>
              <a:spLocks noChangeArrowheads="1"/>
            </p:cNvSpPr>
            <p:nvPr/>
          </p:nvSpPr>
          <p:spPr bwMode="auto">
            <a:xfrm>
              <a:off x="2015358" y="4217600"/>
              <a:ext cx="87207" cy="46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68" name="Rectangle 284">
              <a:extLst>
                <a:ext uri="{FF2B5EF4-FFF2-40B4-BE49-F238E27FC236}">
                  <a16:creationId xmlns:a16="http://schemas.microsoft.com/office/drawing/2014/main" id="{F02758CB-B845-1D5D-DC7E-B9B314F63120}"/>
                </a:ext>
              </a:extLst>
            </p:cNvPr>
            <p:cNvSpPr>
              <a:spLocks noChangeArrowheads="1"/>
            </p:cNvSpPr>
            <p:nvPr/>
          </p:nvSpPr>
          <p:spPr bwMode="auto">
            <a:xfrm>
              <a:off x="2129289" y="4217600"/>
              <a:ext cx="87207" cy="46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69" name="Rectangle 285">
              <a:extLst>
                <a:ext uri="{FF2B5EF4-FFF2-40B4-BE49-F238E27FC236}">
                  <a16:creationId xmlns:a16="http://schemas.microsoft.com/office/drawing/2014/main" id="{B51C2E32-FD66-6742-74C8-617E4B8DAD00}"/>
                </a:ext>
              </a:extLst>
            </p:cNvPr>
            <p:cNvSpPr>
              <a:spLocks noChangeArrowheads="1"/>
            </p:cNvSpPr>
            <p:nvPr/>
          </p:nvSpPr>
          <p:spPr bwMode="auto">
            <a:xfrm>
              <a:off x="2246034" y="4217600"/>
              <a:ext cx="87207" cy="46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70" name="Rectangle 286">
              <a:extLst>
                <a:ext uri="{FF2B5EF4-FFF2-40B4-BE49-F238E27FC236}">
                  <a16:creationId xmlns:a16="http://schemas.microsoft.com/office/drawing/2014/main" id="{95081EE6-79DF-EB08-034E-70AC05FAD002}"/>
                </a:ext>
              </a:extLst>
            </p:cNvPr>
            <p:cNvSpPr>
              <a:spLocks noChangeArrowheads="1"/>
            </p:cNvSpPr>
            <p:nvPr/>
          </p:nvSpPr>
          <p:spPr bwMode="auto">
            <a:xfrm>
              <a:off x="2362778" y="4217600"/>
              <a:ext cx="87207" cy="46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71" name="Rectangle 287">
              <a:extLst>
                <a:ext uri="{FF2B5EF4-FFF2-40B4-BE49-F238E27FC236}">
                  <a16:creationId xmlns:a16="http://schemas.microsoft.com/office/drawing/2014/main" id="{03F88F39-680B-349E-8268-4FC1A2806CE0}"/>
                </a:ext>
              </a:extLst>
            </p:cNvPr>
            <p:cNvSpPr>
              <a:spLocks noChangeArrowheads="1"/>
            </p:cNvSpPr>
            <p:nvPr/>
          </p:nvSpPr>
          <p:spPr bwMode="auto">
            <a:xfrm>
              <a:off x="2064587" y="3819517"/>
              <a:ext cx="333355" cy="71740"/>
            </a:xfrm>
            <a:prstGeom prst="rect">
              <a:avLst/>
            </a:prstGeom>
            <a:solidFill>
              <a:schemeClr val="tx1">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72" name="Rectangle 288">
              <a:extLst>
                <a:ext uri="{FF2B5EF4-FFF2-40B4-BE49-F238E27FC236}">
                  <a16:creationId xmlns:a16="http://schemas.microsoft.com/office/drawing/2014/main" id="{BC4B39F2-C6E2-3690-4B86-888F44756B0B}"/>
                </a:ext>
              </a:extLst>
            </p:cNvPr>
            <p:cNvSpPr>
              <a:spLocks noChangeArrowheads="1"/>
            </p:cNvSpPr>
            <p:nvPr/>
          </p:nvSpPr>
          <p:spPr bwMode="auto">
            <a:xfrm>
              <a:off x="2015358" y="4345608"/>
              <a:ext cx="125184" cy="1392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73" name="Rectangle 289">
              <a:extLst>
                <a:ext uri="{FF2B5EF4-FFF2-40B4-BE49-F238E27FC236}">
                  <a16:creationId xmlns:a16="http://schemas.microsoft.com/office/drawing/2014/main" id="{C65AA4BC-F5BE-EB42-5469-601665BA219C}"/>
                </a:ext>
              </a:extLst>
            </p:cNvPr>
            <p:cNvSpPr>
              <a:spLocks noChangeArrowheads="1"/>
            </p:cNvSpPr>
            <p:nvPr/>
          </p:nvSpPr>
          <p:spPr bwMode="auto">
            <a:xfrm>
              <a:off x="2170080" y="4345608"/>
              <a:ext cx="125184" cy="1392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74" name="Rectangle 290">
              <a:extLst>
                <a:ext uri="{FF2B5EF4-FFF2-40B4-BE49-F238E27FC236}">
                  <a16:creationId xmlns:a16="http://schemas.microsoft.com/office/drawing/2014/main" id="{7C404944-432B-3A4F-6439-E1C55E069EDA}"/>
                </a:ext>
              </a:extLst>
            </p:cNvPr>
            <p:cNvSpPr>
              <a:spLocks noChangeArrowheads="1"/>
            </p:cNvSpPr>
            <p:nvPr/>
          </p:nvSpPr>
          <p:spPr bwMode="auto">
            <a:xfrm>
              <a:off x="2324801" y="4345608"/>
              <a:ext cx="125184" cy="1392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75" name="Freeform 291">
              <a:extLst>
                <a:ext uri="{FF2B5EF4-FFF2-40B4-BE49-F238E27FC236}">
                  <a16:creationId xmlns:a16="http://schemas.microsoft.com/office/drawing/2014/main" id="{D9336D62-636B-0BA7-93BA-A16EF7B3B62F}"/>
                </a:ext>
              </a:extLst>
            </p:cNvPr>
            <p:cNvSpPr>
              <a:spLocks noEditPoints="1"/>
            </p:cNvSpPr>
            <p:nvPr/>
          </p:nvSpPr>
          <p:spPr bwMode="auto">
            <a:xfrm>
              <a:off x="1933777" y="3880002"/>
              <a:ext cx="597788" cy="331973"/>
            </a:xfrm>
            <a:custGeom>
              <a:avLst/>
              <a:gdLst>
                <a:gd name="T0" fmla="*/ 0 w 425"/>
                <a:gd name="T1" fmla="*/ 0 h 236"/>
                <a:gd name="T2" fmla="*/ 0 w 425"/>
                <a:gd name="T3" fmla="*/ 50 h 236"/>
                <a:gd name="T4" fmla="*/ 425 w 425"/>
                <a:gd name="T5" fmla="*/ 50 h 236"/>
                <a:gd name="T6" fmla="*/ 425 w 425"/>
                <a:gd name="T7" fmla="*/ 0 h 236"/>
                <a:gd name="T8" fmla="*/ 0 w 425"/>
                <a:gd name="T9" fmla="*/ 0 h 236"/>
                <a:gd name="T10" fmla="*/ 0 w 425"/>
                <a:gd name="T11" fmla="*/ 143 h 236"/>
                <a:gd name="T12" fmla="*/ 425 w 425"/>
                <a:gd name="T13" fmla="*/ 143 h 236"/>
                <a:gd name="T14" fmla="*/ 425 w 425"/>
                <a:gd name="T15" fmla="*/ 93 h 236"/>
                <a:gd name="T16" fmla="*/ 0 w 425"/>
                <a:gd name="T17" fmla="*/ 93 h 236"/>
                <a:gd name="T18" fmla="*/ 0 w 425"/>
                <a:gd name="T19" fmla="*/ 143 h 236"/>
                <a:gd name="T20" fmla="*/ 0 w 425"/>
                <a:gd name="T21" fmla="*/ 236 h 236"/>
                <a:gd name="T22" fmla="*/ 425 w 425"/>
                <a:gd name="T23" fmla="*/ 236 h 236"/>
                <a:gd name="T24" fmla="*/ 425 w 425"/>
                <a:gd name="T25" fmla="*/ 186 h 236"/>
                <a:gd name="T26" fmla="*/ 0 w 425"/>
                <a:gd name="T27" fmla="*/ 186 h 236"/>
                <a:gd name="T28" fmla="*/ 0 w 425"/>
                <a:gd name="T29"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5" h="236">
                  <a:moveTo>
                    <a:pt x="0" y="0"/>
                  </a:moveTo>
                  <a:lnTo>
                    <a:pt x="0" y="50"/>
                  </a:lnTo>
                  <a:lnTo>
                    <a:pt x="425" y="50"/>
                  </a:lnTo>
                  <a:lnTo>
                    <a:pt x="425" y="0"/>
                  </a:lnTo>
                  <a:lnTo>
                    <a:pt x="0" y="0"/>
                  </a:lnTo>
                  <a:close/>
                  <a:moveTo>
                    <a:pt x="0" y="143"/>
                  </a:moveTo>
                  <a:lnTo>
                    <a:pt x="425" y="143"/>
                  </a:lnTo>
                  <a:lnTo>
                    <a:pt x="425" y="93"/>
                  </a:lnTo>
                  <a:lnTo>
                    <a:pt x="0" y="93"/>
                  </a:lnTo>
                  <a:lnTo>
                    <a:pt x="0" y="143"/>
                  </a:lnTo>
                  <a:close/>
                  <a:moveTo>
                    <a:pt x="0" y="236"/>
                  </a:moveTo>
                  <a:lnTo>
                    <a:pt x="425" y="236"/>
                  </a:lnTo>
                  <a:lnTo>
                    <a:pt x="425" y="186"/>
                  </a:lnTo>
                  <a:lnTo>
                    <a:pt x="0" y="186"/>
                  </a:lnTo>
                  <a:lnTo>
                    <a:pt x="0" y="236"/>
                  </a:ln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76" name="Rectangle 292">
              <a:extLst>
                <a:ext uri="{FF2B5EF4-FFF2-40B4-BE49-F238E27FC236}">
                  <a16:creationId xmlns:a16="http://schemas.microsoft.com/office/drawing/2014/main" id="{8FD5A576-3CF7-AD09-8E44-53FF31E0D664}"/>
                </a:ext>
              </a:extLst>
            </p:cNvPr>
            <p:cNvSpPr>
              <a:spLocks noChangeArrowheads="1"/>
            </p:cNvSpPr>
            <p:nvPr/>
          </p:nvSpPr>
          <p:spPr bwMode="auto">
            <a:xfrm>
              <a:off x="1933777" y="3874377"/>
              <a:ext cx="597788" cy="70333"/>
            </a:xfrm>
            <a:prstGeom prst="rect">
              <a:avLst/>
            </a:prstGeom>
            <a:solidFill>
              <a:schemeClr val="tx1">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77" name="Rectangle 293">
              <a:extLst>
                <a:ext uri="{FF2B5EF4-FFF2-40B4-BE49-F238E27FC236}">
                  <a16:creationId xmlns:a16="http://schemas.microsoft.com/office/drawing/2014/main" id="{A986B36C-022B-0E55-C11C-285ED9A91147}"/>
                </a:ext>
              </a:extLst>
            </p:cNvPr>
            <p:cNvSpPr>
              <a:spLocks noChangeArrowheads="1"/>
            </p:cNvSpPr>
            <p:nvPr/>
          </p:nvSpPr>
          <p:spPr bwMode="auto">
            <a:xfrm>
              <a:off x="1933777" y="4005192"/>
              <a:ext cx="597788" cy="70333"/>
            </a:xfrm>
            <a:prstGeom prst="rect">
              <a:avLst/>
            </a:prstGeom>
            <a:solidFill>
              <a:schemeClr val="tx1">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78" name="Rectangle 294">
              <a:extLst>
                <a:ext uri="{FF2B5EF4-FFF2-40B4-BE49-F238E27FC236}">
                  <a16:creationId xmlns:a16="http://schemas.microsoft.com/office/drawing/2014/main" id="{C99CFE64-1DEE-EE84-96A2-5987179EF850}"/>
                </a:ext>
              </a:extLst>
            </p:cNvPr>
            <p:cNvSpPr>
              <a:spLocks noChangeArrowheads="1"/>
            </p:cNvSpPr>
            <p:nvPr/>
          </p:nvSpPr>
          <p:spPr bwMode="auto">
            <a:xfrm>
              <a:off x="1933777" y="4136015"/>
              <a:ext cx="597788" cy="70333"/>
            </a:xfrm>
            <a:prstGeom prst="rect">
              <a:avLst/>
            </a:prstGeom>
            <a:solidFill>
              <a:schemeClr val="tx1">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79" name="Rectangle 295">
              <a:extLst>
                <a:ext uri="{FF2B5EF4-FFF2-40B4-BE49-F238E27FC236}">
                  <a16:creationId xmlns:a16="http://schemas.microsoft.com/office/drawing/2014/main" id="{F3A8CDC1-D340-726D-14A2-585DF015939E}"/>
                </a:ext>
              </a:extLst>
            </p:cNvPr>
            <p:cNvSpPr>
              <a:spLocks noChangeArrowheads="1"/>
            </p:cNvSpPr>
            <p:nvPr/>
          </p:nvSpPr>
          <p:spPr bwMode="auto">
            <a:xfrm>
              <a:off x="2015358" y="4290717"/>
              <a:ext cx="434627" cy="2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80" name="Rectangle 296">
              <a:extLst>
                <a:ext uri="{FF2B5EF4-FFF2-40B4-BE49-F238E27FC236}">
                  <a16:creationId xmlns:a16="http://schemas.microsoft.com/office/drawing/2014/main" id="{294ECC22-8D82-5CFE-9E37-898E013BD026}"/>
                </a:ext>
              </a:extLst>
            </p:cNvPr>
            <p:cNvSpPr>
              <a:spLocks noChangeArrowheads="1"/>
            </p:cNvSpPr>
            <p:nvPr/>
          </p:nvSpPr>
          <p:spPr bwMode="auto">
            <a:xfrm>
              <a:off x="2015357" y="4304722"/>
              <a:ext cx="434627" cy="28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81" name="Rectangle 297">
              <a:extLst>
                <a:ext uri="{FF2B5EF4-FFF2-40B4-BE49-F238E27FC236}">
                  <a16:creationId xmlns:a16="http://schemas.microsoft.com/office/drawing/2014/main" id="{DD0460FB-41AB-1AC9-1BFB-C77F9898627C}"/>
                </a:ext>
              </a:extLst>
            </p:cNvPr>
            <p:cNvSpPr>
              <a:spLocks noChangeArrowheads="1"/>
            </p:cNvSpPr>
            <p:nvPr/>
          </p:nvSpPr>
          <p:spPr bwMode="auto">
            <a:xfrm>
              <a:off x="2015358" y="4318569"/>
              <a:ext cx="434627" cy="4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grpSp>
      <p:grpSp>
        <p:nvGrpSpPr>
          <p:cNvPr id="182" name="Group 181">
            <a:extLst>
              <a:ext uri="{FF2B5EF4-FFF2-40B4-BE49-F238E27FC236}">
                <a16:creationId xmlns:a16="http://schemas.microsoft.com/office/drawing/2014/main" id="{DD86260C-A99B-2237-D4B1-732D2908EAE8}"/>
              </a:ext>
            </a:extLst>
          </p:cNvPr>
          <p:cNvGrpSpPr/>
          <p:nvPr/>
        </p:nvGrpSpPr>
        <p:grpSpPr>
          <a:xfrm>
            <a:off x="761028" y="3434678"/>
            <a:ext cx="8131893" cy="495300"/>
            <a:chOff x="520397" y="3579108"/>
            <a:chExt cx="8131893" cy="495300"/>
          </a:xfrm>
        </p:grpSpPr>
        <p:grpSp>
          <p:nvGrpSpPr>
            <p:cNvPr id="183" name="Group 182">
              <a:extLst>
                <a:ext uri="{FF2B5EF4-FFF2-40B4-BE49-F238E27FC236}">
                  <a16:creationId xmlns:a16="http://schemas.microsoft.com/office/drawing/2014/main" id="{F0CA61C1-97F9-FF94-0218-318586B2018B}"/>
                </a:ext>
              </a:extLst>
            </p:cNvPr>
            <p:cNvGrpSpPr>
              <a:grpSpLocks noChangeAspect="1"/>
            </p:cNvGrpSpPr>
            <p:nvPr/>
          </p:nvGrpSpPr>
          <p:grpSpPr>
            <a:xfrm>
              <a:off x="523801" y="3579108"/>
              <a:ext cx="8128489" cy="495300"/>
              <a:chOff x="447980" y="2498726"/>
              <a:chExt cx="8128489" cy="495300"/>
            </a:xfrm>
          </p:grpSpPr>
          <p:sp>
            <p:nvSpPr>
              <p:cNvPr id="185" name="Freeform 5">
                <a:extLst>
                  <a:ext uri="{FF2B5EF4-FFF2-40B4-BE49-F238E27FC236}">
                    <a16:creationId xmlns:a16="http://schemas.microsoft.com/office/drawing/2014/main" id="{D0C2315A-11BA-9F67-5E15-7D9A67046641}"/>
                  </a:ext>
                </a:extLst>
              </p:cNvPr>
              <p:cNvSpPr>
                <a:spLocks noEditPoints="1"/>
              </p:cNvSpPr>
              <p:nvPr/>
            </p:nvSpPr>
            <p:spPr bwMode="auto">
              <a:xfrm>
                <a:off x="447980" y="2684463"/>
                <a:ext cx="8126109" cy="123825"/>
              </a:xfrm>
              <a:prstGeom prst="roundRect">
                <a:avLst>
                  <a:gd name="adj" fmla="val 50000"/>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86" name="Freeform 6">
                <a:extLst>
                  <a:ext uri="{FF2B5EF4-FFF2-40B4-BE49-F238E27FC236}">
                    <a16:creationId xmlns:a16="http://schemas.microsoft.com/office/drawing/2014/main" id="{A13D3045-399C-6AB8-C708-47EDEE4FA28E}"/>
                  </a:ext>
                </a:extLst>
              </p:cNvPr>
              <p:cNvSpPr>
                <a:spLocks/>
              </p:cNvSpPr>
              <p:nvPr/>
            </p:nvSpPr>
            <p:spPr bwMode="auto">
              <a:xfrm>
                <a:off x="8259763" y="2498726"/>
                <a:ext cx="295275" cy="204787"/>
              </a:xfrm>
              <a:custGeom>
                <a:avLst/>
                <a:gdLst>
                  <a:gd name="T0" fmla="*/ 38 w 169"/>
                  <a:gd name="T1" fmla="*/ 0 h 117"/>
                  <a:gd name="T2" fmla="*/ 13 w 169"/>
                  <a:gd name="T3" fmla="*/ 11 h 117"/>
                  <a:gd name="T4" fmla="*/ 13 w 169"/>
                  <a:gd name="T5" fmla="*/ 61 h 117"/>
                  <a:gd name="T6" fmla="*/ 59 w 169"/>
                  <a:gd name="T7" fmla="*/ 106 h 117"/>
                  <a:gd name="T8" fmla="*/ 144 w 169"/>
                  <a:gd name="T9" fmla="*/ 106 h 117"/>
                  <a:gd name="T10" fmla="*/ 144 w 169"/>
                  <a:gd name="T11" fmla="*/ 106 h 117"/>
                  <a:gd name="T12" fmla="*/ 148 w 169"/>
                  <a:gd name="T13" fmla="*/ 106 h 117"/>
                  <a:gd name="T14" fmla="*/ 156 w 169"/>
                  <a:gd name="T15" fmla="*/ 108 h 117"/>
                  <a:gd name="T16" fmla="*/ 156 w 169"/>
                  <a:gd name="T17" fmla="*/ 108 h 117"/>
                  <a:gd name="T18" fmla="*/ 156 w 169"/>
                  <a:gd name="T19" fmla="*/ 108 h 117"/>
                  <a:gd name="T20" fmla="*/ 169 w 169"/>
                  <a:gd name="T21" fmla="*/ 117 h 117"/>
                  <a:gd name="T22" fmla="*/ 63 w 169"/>
                  <a:gd name="T23" fmla="*/ 11 h 117"/>
                  <a:gd name="T24" fmla="*/ 38 w 16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7">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6" y="106"/>
                      <a:pt x="147" y="106"/>
                      <a:pt x="148" y="106"/>
                    </a:cubicBezTo>
                    <a:cubicBezTo>
                      <a:pt x="151" y="107"/>
                      <a:pt x="154" y="107"/>
                      <a:pt x="156" y="108"/>
                    </a:cubicBezTo>
                    <a:cubicBezTo>
                      <a:pt x="156" y="108"/>
                      <a:pt x="156" y="108"/>
                      <a:pt x="156" y="108"/>
                    </a:cubicBezTo>
                    <a:cubicBezTo>
                      <a:pt x="156" y="108"/>
                      <a:pt x="156" y="108"/>
                      <a:pt x="156" y="108"/>
                    </a:cubicBezTo>
                    <a:cubicBezTo>
                      <a:pt x="161" y="110"/>
                      <a:pt x="166" y="113"/>
                      <a:pt x="169" y="117"/>
                    </a:cubicBezTo>
                    <a:cubicBezTo>
                      <a:pt x="63" y="11"/>
                      <a:pt x="63" y="11"/>
                      <a:pt x="63" y="11"/>
                    </a:cubicBezTo>
                    <a:cubicBezTo>
                      <a:pt x="57" y="4"/>
                      <a:pt x="48" y="0"/>
                      <a:pt x="38"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87" name="Freeform 7">
                <a:extLst>
                  <a:ext uri="{FF2B5EF4-FFF2-40B4-BE49-F238E27FC236}">
                    <a16:creationId xmlns:a16="http://schemas.microsoft.com/office/drawing/2014/main" id="{BC82C2F4-0BE7-6F05-E9FD-EAACE02C7281}"/>
                  </a:ext>
                </a:extLst>
              </p:cNvPr>
              <p:cNvSpPr>
                <a:spLocks noEditPoints="1"/>
              </p:cNvSpPr>
              <p:nvPr/>
            </p:nvSpPr>
            <p:spPr bwMode="auto">
              <a:xfrm>
                <a:off x="8362950" y="2684463"/>
                <a:ext cx="169863" cy="63500"/>
              </a:xfrm>
              <a:custGeom>
                <a:avLst/>
                <a:gdLst>
                  <a:gd name="T0" fmla="*/ 97 w 97"/>
                  <a:gd name="T1" fmla="*/ 2 h 36"/>
                  <a:gd name="T2" fmla="*/ 97 w 97"/>
                  <a:gd name="T3" fmla="*/ 2 h 36"/>
                  <a:gd name="T4" fmla="*/ 97 w 97"/>
                  <a:gd name="T5" fmla="*/ 2 h 36"/>
                  <a:gd name="T6" fmla="*/ 89 w 97"/>
                  <a:gd name="T7" fmla="*/ 0 h 36"/>
                  <a:gd name="T8" fmla="*/ 97 w 97"/>
                  <a:gd name="T9" fmla="*/ 2 h 36"/>
                  <a:gd name="T10" fmla="*/ 89 w 97"/>
                  <a:gd name="T11" fmla="*/ 0 h 36"/>
                  <a:gd name="T12" fmla="*/ 85 w 97"/>
                  <a:gd name="T13" fmla="*/ 0 h 36"/>
                  <a:gd name="T14" fmla="*/ 0 w 97"/>
                  <a:gd name="T15" fmla="*/ 0 h 36"/>
                  <a:gd name="T16" fmla="*/ 35 w 97"/>
                  <a:gd name="T17" fmla="*/ 36 h 36"/>
                  <a:gd name="T18" fmla="*/ 60 w 97"/>
                  <a:gd name="T19" fmla="*/ 11 h 36"/>
                  <a:gd name="T20" fmla="*/ 85 w 97"/>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97" y="2"/>
                    </a:moveTo>
                    <a:cubicBezTo>
                      <a:pt x="97" y="2"/>
                      <a:pt x="97" y="2"/>
                      <a:pt x="97" y="2"/>
                    </a:cubicBezTo>
                    <a:cubicBezTo>
                      <a:pt x="97" y="2"/>
                      <a:pt x="97" y="2"/>
                      <a:pt x="97" y="2"/>
                    </a:cubicBezTo>
                    <a:moveTo>
                      <a:pt x="89" y="0"/>
                    </a:moveTo>
                    <a:cubicBezTo>
                      <a:pt x="92" y="1"/>
                      <a:pt x="94" y="1"/>
                      <a:pt x="97" y="2"/>
                    </a:cubicBezTo>
                    <a:cubicBezTo>
                      <a:pt x="95" y="1"/>
                      <a:pt x="92" y="1"/>
                      <a:pt x="89"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88" name="Freeform 8">
                <a:extLst>
                  <a:ext uri="{FF2B5EF4-FFF2-40B4-BE49-F238E27FC236}">
                    <a16:creationId xmlns:a16="http://schemas.microsoft.com/office/drawing/2014/main" id="{81130D49-0DF3-EE9A-05BE-F352A14AD151}"/>
                  </a:ext>
                </a:extLst>
              </p:cNvPr>
              <p:cNvSpPr>
                <a:spLocks/>
              </p:cNvSpPr>
              <p:nvPr/>
            </p:nvSpPr>
            <p:spPr bwMode="auto">
              <a:xfrm>
                <a:off x="8259763" y="2790826"/>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89" name="Freeform 9">
                <a:extLst>
                  <a:ext uri="{FF2B5EF4-FFF2-40B4-BE49-F238E27FC236}">
                    <a16:creationId xmlns:a16="http://schemas.microsoft.com/office/drawing/2014/main" id="{89C863AE-F863-02E3-8C78-4D2822F6B23A}"/>
                  </a:ext>
                </a:extLst>
              </p:cNvPr>
              <p:cNvSpPr>
                <a:spLocks noEditPoints="1"/>
              </p:cNvSpPr>
              <p:nvPr/>
            </p:nvSpPr>
            <p:spPr bwMode="auto">
              <a:xfrm>
                <a:off x="8362950" y="2747963"/>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rgbClr val="008BD7"/>
              </a:solidFill>
              <a:ln>
                <a:solidFill>
                  <a:srgbClr val="008BD7"/>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90" name="Freeform 10">
                <a:extLst>
                  <a:ext uri="{FF2B5EF4-FFF2-40B4-BE49-F238E27FC236}">
                    <a16:creationId xmlns:a16="http://schemas.microsoft.com/office/drawing/2014/main" id="{194F1DD1-06AC-CA47-A2E7-057D33B97DA4}"/>
                  </a:ext>
                </a:extLst>
              </p:cNvPr>
              <p:cNvSpPr>
                <a:spLocks noEditPoints="1"/>
              </p:cNvSpPr>
              <p:nvPr/>
            </p:nvSpPr>
            <p:spPr bwMode="auto">
              <a:xfrm>
                <a:off x="8510588" y="2684463"/>
                <a:ext cx="58738" cy="123825"/>
              </a:xfrm>
              <a:custGeom>
                <a:avLst/>
                <a:gdLst>
                  <a:gd name="T0" fmla="*/ 2 w 33"/>
                  <a:gd name="T1" fmla="*/ 71 h 71"/>
                  <a:gd name="T2" fmla="*/ 0 w 33"/>
                  <a:gd name="T3" fmla="*/ 71 h 71"/>
                  <a:gd name="T4" fmla="*/ 0 w 33"/>
                  <a:gd name="T5" fmla="*/ 71 h 71"/>
                  <a:gd name="T6" fmla="*/ 0 w 33"/>
                  <a:gd name="T7" fmla="*/ 71 h 71"/>
                  <a:gd name="T8" fmla="*/ 2 w 33"/>
                  <a:gd name="T9" fmla="*/ 71 h 71"/>
                  <a:gd name="T10" fmla="*/ 3 w 33"/>
                  <a:gd name="T11" fmla="*/ 71 h 71"/>
                  <a:gd name="T12" fmla="*/ 2 w 33"/>
                  <a:gd name="T13" fmla="*/ 71 h 71"/>
                  <a:gd name="T14" fmla="*/ 3 w 33"/>
                  <a:gd name="T15" fmla="*/ 71 h 71"/>
                  <a:gd name="T16" fmla="*/ 3 w 33"/>
                  <a:gd name="T17" fmla="*/ 71 h 71"/>
                  <a:gd name="T18" fmla="*/ 3 w 33"/>
                  <a:gd name="T19" fmla="*/ 71 h 71"/>
                  <a:gd name="T20" fmla="*/ 3 w 33"/>
                  <a:gd name="T21" fmla="*/ 71 h 71"/>
                  <a:gd name="T22" fmla="*/ 13 w 33"/>
                  <a:gd name="T23" fmla="*/ 69 h 71"/>
                  <a:gd name="T24" fmla="*/ 13 w 33"/>
                  <a:gd name="T25" fmla="*/ 69 h 71"/>
                  <a:gd name="T26" fmla="*/ 13 w 33"/>
                  <a:gd name="T27" fmla="*/ 69 h 71"/>
                  <a:gd name="T28" fmla="*/ 14 w 33"/>
                  <a:gd name="T29" fmla="*/ 68 h 71"/>
                  <a:gd name="T30" fmla="*/ 13 w 33"/>
                  <a:gd name="T31" fmla="*/ 69 h 71"/>
                  <a:gd name="T32" fmla="*/ 14 w 33"/>
                  <a:gd name="T33" fmla="*/ 68 h 71"/>
                  <a:gd name="T34" fmla="*/ 25 w 33"/>
                  <a:gd name="T35" fmla="*/ 61 h 71"/>
                  <a:gd name="T36" fmla="*/ 14 w 33"/>
                  <a:gd name="T37" fmla="*/ 68 h 71"/>
                  <a:gd name="T38" fmla="*/ 25 w 33"/>
                  <a:gd name="T39" fmla="*/ 61 h 71"/>
                  <a:gd name="T40" fmla="*/ 25 w 33"/>
                  <a:gd name="T41" fmla="*/ 61 h 71"/>
                  <a:gd name="T42" fmla="*/ 25 w 33"/>
                  <a:gd name="T43" fmla="*/ 61 h 71"/>
                  <a:gd name="T44" fmla="*/ 25 w 33"/>
                  <a:gd name="T45" fmla="*/ 61 h 71"/>
                  <a:gd name="T46" fmla="*/ 25 w 33"/>
                  <a:gd name="T47" fmla="*/ 61 h 71"/>
                  <a:gd name="T48" fmla="*/ 25 w 33"/>
                  <a:gd name="T49" fmla="*/ 61 h 71"/>
                  <a:gd name="T50" fmla="*/ 25 w 33"/>
                  <a:gd name="T51" fmla="*/ 61 h 71"/>
                  <a:gd name="T52" fmla="*/ 25 w 33"/>
                  <a:gd name="T53" fmla="*/ 61 h 71"/>
                  <a:gd name="T54" fmla="*/ 25 w 33"/>
                  <a:gd name="T55" fmla="*/ 61 h 71"/>
                  <a:gd name="T56" fmla="*/ 25 w 33"/>
                  <a:gd name="T57" fmla="*/ 61 h 71"/>
                  <a:gd name="T58" fmla="*/ 26 w 33"/>
                  <a:gd name="T59" fmla="*/ 60 h 71"/>
                  <a:gd name="T60" fmla="*/ 26 w 33"/>
                  <a:gd name="T61" fmla="*/ 60 h 71"/>
                  <a:gd name="T62" fmla="*/ 26 w 33"/>
                  <a:gd name="T63" fmla="*/ 60 h 71"/>
                  <a:gd name="T64" fmla="*/ 26 w 33"/>
                  <a:gd name="T65" fmla="*/ 60 h 71"/>
                  <a:gd name="T66" fmla="*/ 26 w 33"/>
                  <a:gd name="T67" fmla="*/ 60 h 71"/>
                  <a:gd name="T68" fmla="*/ 26 w 33"/>
                  <a:gd name="T69" fmla="*/ 60 h 71"/>
                  <a:gd name="T70" fmla="*/ 26 w 33"/>
                  <a:gd name="T71" fmla="*/ 60 h 71"/>
                  <a:gd name="T72" fmla="*/ 26 w 33"/>
                  <a:gd name="T73" fmla="*/ 60 h 71"/>
                  <a:gd name="T74" fmla="*/ 26 w 33"/>
                  <a:gd name="T75" fmla="*/ 60 h 71"/>
                  <a:gd name="T76" fmla="*/ 33 w 33"/>
                  <a:gd name="T77" fmla="*/ 50 h 71"/>
                  <a:gd name="T78" fmla="*/ 26 w 33"/>
                  <a:gd name="T79" fmla="*/ 60 h 71"/>
                  <a:gd name="T80" fmla="*/ 33 w 33"/>
                  <a:gd name="T81" fmla="*/ 50 h 71"/>
                  <a:gd name="T82" fmla="*/ 33 w 33"/>
                  <a:gd name="T83" fmla="*/ 50 h 71"/>
                  <a:gd name="T84" fmla="*/ 33 w 33"/>
                  <a:gd name="T85" fmla="*/ 50 h 71"/>
                  <a:gd name="T86" fmla="*/ 33 w 33"/>
                  <a:gd name="T87" fmla="*/ 50 h 71"/>
                  <a:gd name="T88" fmla="*/ 33 w 33"/>
                  <a:gd name="T89" fmla="*/ 50 h 71"/>
                  <a:gd name="T90" fmla="*/ 33 w 33"/>
                  <a:gd name="T91" fmla="*/ 50 h 71"/>
                  <a:gd name="T92" fmla="*/ 33 w 33"/>
                  <a:gd name="T93" fmla="*/ 50 h 71"/>
                  <a:gd name="T94" fmla="*/ 32 w 33"/>
                  <a:gd name="T95" fmla="*/ 21 h 71"/>
                  <a:gd name="T96" fmla="*/ 33 w 33"/>
                  <a:gd name="T97" fmla="*/ 21 h 71"/>
                  <a:gd name="T98" fmla="*/ 32 w 33"/>
                  <a:gd name="T99" fmla="*/ 21 h 71"/>
                  <a:gd name="T100" fmla="*/ 12 w 33"/>
                  <a:gd name="T101" fmla="*/ 2 h 71"/>
                  <a:gd name="T102" fmla="*/ 32 w 33"/>
                  <a:gd name="T103" fmla="*/ 21 h 71"/>
                  <a:gd name="T104" fmla="*/ 25 w 33"/>
                  <a:gd name="T105" fmla="*/ 11 h 71"/>
                  <a:gd name="T106" fmla="*/ 25 w 33"/>
                  <a:gd name="T107" fmla="*/ 11 h 71"/>
                  <a:gd name="T108" fmla="*/ 12 w 33"/>
                  <a:gd name="T109" fmla="*/ 2 h 71"/>
                  <a:gd name="T110" fmla="*/ 12 w 33"/>
                  <a:gd name="T111" fmla="*/ 2 h 71"/>
                  <a:gd name="T112" fmla="*/ 12 w 33"/>
                  <a:gd name="T113" fmla="*/ 2 h 71"/>
                  <a:gd name="T114" fmla="*/ 12 w 33"/>
                  <a:gd name="T115" fmla="*/ 2 h 71"/>
                  <a:gd name="T116" fmla="*/ 0 w 33"/>
                  <a:gd name="T117" fmla="*/ 0 h 71"/>
                  <a:gd name="T118" fmla="*/ 0 w 33"/>
                  <a:gd name="T119" fmla="*/ 0 h 71"/>
                  <a:gd name="T120" fmla="*/ 0 w 33"/>
                  <a:gd name="T121" fmla="*/ 0 h 71"/>
                  <a:gd name="T122" fmla="*/ 4 w 33"/>
                  <a:gd name="T123" fmla="*/ 0 h 71"/>
                  <a:gd name="T124" fmla="*/ 0 w 33"/>
                  <a:gd name="T1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3" y="50"/>
                    </a:moveTo>
                    <a:cubicBezTo>
                      <a:pt x="33" y="50"/>
                      <a:pt x="33" y="50"/>
                      <a:pt x="33" y="50"/>
                    </a:cubicBezTo>
                    <a:cubicBezTo>
                      <a:pt x="33" y="50"/>
                      <a:pt x="33" y="50"/>
                      <a:pt x="33" y="50"/>
                    </a:cubicBezTo>
                    <a:moveTo>
                      <a:pt x="32" y="21"/>
                    </a:moveTo>
                    <a:cubicBezTo>
                      <a:pt x="33" y="21"/>
                      <a:pt x="33" y="21"/>
                      <a:pt x="33" y="21"/>
                    </a:cubicBezTo>
                    <a:cubicBezTo>
                      <a:pt x="33" y="21"/>
                      <a:pt x="33" y="21"/>
                      <a:pt x="32" y="21"/>
                    </a:cubicBezTo>
                    <a:moveTo>
                      <a:pt x="12" y="2"/>
                    </a:moveTo>
                    <a:cubicBezTo>
                      <a:pt x="21" y="6"/>
                      <a:pt x="29" y="12"/>
                      <a:pt x="32" y="21"/>
                    </a:cubicBezTo>
                    <a:cubicBezTo>
                      <a:pt x="31" y="17"/>
                      <a:pt x="28" y="14"/>
                      <a:pt x="25" y="11"/>
                    </a:cubicBezTo>
                    <a:cubicBezTo>
                      <a:pt x="25" y="11"/>
                      <a:pt x="25" y="11"/>
                      <a:pt x="25" y="11"/>
                    </a:cubicBezTo>
                    <a:cubicBezTo>
                      <a:pt x="22" y="7"/>
                      <a:pt x="17" y="4"/>
                      <a:pt x="12" y="2"/>
                    </a:cubicBezTo>
                    <a:moveTo>
                      <a:pt x="12" y="2"/>
                    </a:moveTo>
                    <a:cubicBezTo>
                      <a:pt x="12" y="2"/>
                      <a:pt x="12" y="2"/>
                      <a:pt x="12" y="2"/>
                    </a:cubicBezTo>
                    <a:cubicBezTo>
                      <a:pt x="12" y="2"/>
                      <a:pt x="12" y="2"/>
                      <a:pt x="12" y="2"/>
                    </a:cubicBezTo>
                    <a:moveTo>
                      <a:pt x="0" y="0"/>
                    </a:moveTo>
                    <a:cubicBezTo>
                      <a:pt x="0" y="0"/>
                      <a:pt x="0" y="0"/>
                      <a:pt x="0" y="0"/>
                    </a:cubicBezTo>
                    <a:cubicBezTo>
                      <a:pt x="0" y="0"/>
                      <a:pt x="0" y="0"/>
                      <a:pt x="0" y="0"/>
                    </a:cubicBezTo>
                    <a:cubicBezTo>
                      <a:pt x="2" y="0"/>
                      <a:pt x="3" y="0"/>
                      <a:pt x="4" y="0"/>
                    </a:cubicBezTo>
                    <a:cubicBezTo>
                      <a:pt x="3" y="0"/>
                      <a:pt x="2" y="0"/>
                      <a:pt x="0" y="0"/>
                    </a:cubicBezTo>
                  </a:path>
                </a:pathLst>
              </a:custGeom>
              <a:solidFill>
                <a:srgbClr val="008B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91" name="Freeform 11">
                <a:extLst>
                  <a:ext uri="{FF2B5EF4-FFF2-40B4-BE49-F238E27FC236}">
                    <a16:creationId xmlns:a16="http://schemas.microsoft.com/office/drawing/2014/main" id="{BBDA2B04-DD84-DE32-06DB-AD902C0CF02E}"/>
                  </a:ext>
                </a:extLst>
              </p:cNvPr>
              <p:cNvSpPr>
                <a:spLocks/>
              </p:cNvSpPr>
              <p:nvPr/>
            </p:nvSpPr>
            <p:spPr bwMode="auto">
              <a:xfrm>
                <a:off x="8425656" y="2684463"/>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3 w 86"/>
                  <a:gd name="T73" fmla="*/ 50 h 71"/>
                  <a:gd name="T74" fmla="*/ 83 w 86"/>
                  <a:gd name="T75" fmla="*/ 50 h 71"/>
                  <a:gd name="T76" fmla="*/ 86 w 86"/>
                  <a:gd name="T77" fmla="*/ 36 h 71"/>
                  <a:gd name="T78" fmla="*/ 83 w 86"/>
                  <a:gd name="T79" fmla="*/ 21 h 71"/>
                  <a:gd name="T80" fmla="*/ 82 w 86"/>
                  <a:gd name="T81" fmla="*/ 21 h 71"/>
                  <a:gd name="T82" fmla="*/ 82 w 86"/>
                  <a:gd name="T83" fmla="*/ 21 h 71"/>
                  <a:gd name="T84" fmla="*/ 62 w 86"/>
                  <a:gd name="T85" fmla="*/ 2 h 71"/>
                  <a:gd name="T86" fmla="*/ 62 w 86"/>
                  <a:gd name="T87" fmla="*/ 2 h 71"/>
                  <a:gd name="T88" fmla="*/ 62 w 86"/>
                  <a:gd name="T89" fmla="*/ 2 h 71"/>
                  <a:gd name="T90" fmla="*/ 54 w 86"/>
                  <a:gd name="T91" fmla="*/ 0 h 71"/>
                  <a:gd name="T92" fmla="*/ 50 w 86"/>
                  <a:gd name="T9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3" y="50"/>
                      <a:pt x="83" y="50"/>
                      <a:pt x="83" y="50"/>
                    </a:cubicBezTo>
                    <a:cubicBezTo>
                      <a:pt x="83" y="50"/>
                      <a:pt x="83" y="50"/>
                      <a:pt x="83" y="50"/>
                    </a:cubicBezTo>
                    <a:cubicBezTo>
                      <a:pt x="85" y="45"/>
                      <a:pt x="86" y="40"/>
                      <a:pt x="86" y="36"/>
                    </a:cubicBezTo>
                    <a:cubicBezTo>
                      <a:pt x="86" y="31"/>
                      <a:pt x="85" y="26"/>
                      <a:pt x="83" y="21"/>
                    </a:cubicBezTo>
                    <a:cubicBezTo>
                      <a:pt x="83" y="21"/>
                      <a:pt x="83" y="21"/>
                      <a:pt x="82" y="21"/>
                    </a:cubicBezTo>
                    <a:cubicBezTo>
                      <a:pt x="82" y="21"/>
                      <a:pt x="82" y="21"/>
                      <a:pt x="82" y="21"/>
                    </a:cubicBezTo>
                    <a:cubicBezTo>
                      <a:pt x="79" y="12"/>
                      <a:pt x="71" y="6"/>
                      <a:pt x="62" y="2"/>
                    </a:cubicBezTo>
                    <a:cubicBezTo>
                      <a:pt x="62" y="2"/>
                      <a:pt x="62" y="2"/>
                      <a:pt x="62" y="2"/>
                    </a:cubicBezTo>
                    <a:cubicBezTo>
                      <a:pt x="62" y="2"/>
                      <a:pt x="62" y="2"/>
                      <a:pt x="62" y="2"/>
                    </a:cubicBezTo>
                    <a:cubicBezTo>
                      <a:pt x="59" y="1"/>
                      <a:pt x="57" y="1"/>
                      <a:pt x="54" y="0"/>
                    </a:cubicBezTo>
                    <a:cubicBezTo>
                      <a:pt x="53" y="0"/>
                      <a:pt x="52" y="0"/>
                      <a:pt x="50" y="0"/>
                    </a:cubicBezTo>
                  </a:path>
                </a:pathLst>
              </a:custGeom>
              <a:solidFill>
                <a:srgbClr val="0066C5"/>
              </a:solidFill>
              <a:ln>
                <a:solidFill>
                  <a:srgbClr val="0066C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grpSp>
        <p:sp>
          <p:nvSpPr>
            <p:cNvPr id="184" name="TextBox 183">
              <a:extLst>
                <a:ext uri="{FF2B5EF4-FFF2-40B4-BE49-F238E27FC236}">
                  <a16:creationId xmlns:a16="http://schemas.microsoft.com/office/drawing/2014/main" id="{82D7F204-1048-0BB5-9F9B-B1C4AEE4DA56}"/>
                </a:ext>
              </a:extLst>
            </p:cNvPr>
            <p:cNvSpPr txBox="1"/>
            <p:nvPr/>
          </p:nvSpPr>
          <p:spPr>
            <a:xfrm>
              <a:off x="520397" y="3769200"/>
              <a:ext cx="7724689"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100" normalizeH="0" baseline="0" noProof="0">
                  <a:ln>
                    <a:noFill/>
                  </a:ln>
                  <a:solidFill>
                    <a:srgbClr val="FFFFFF"/>
                  </a:solidFill>
                  <a:effectLst/>
                  <a:uLnTx/>
                  <a:uFillTx/>
                  <a:latin typeface="CiscoSansTT Light" panose="020B0503020201020303" pitchFamily="34" charset="0"/>
                  <a:ea typeface="ＭＳ Ｐゴシック" charset="0"/>
                  <a:cs typeface="CiscoSansTT Light" panose="020B0503020201020303" pitchFamily="34" charset="0"/>
                  <a:sym typeface="Arial"/>
                </a:rPr>
                <a:t>TIME</a:t>
              </a:r>
            </a:p>
          </p:txBody>
        </p:sp>
      </p:grpSp>
      <p:grpSp>
        <p:nvGrpSpPr>
          <p:cNvPr id="192" name="Group 191">
            <a:extLst>
              <a:ext uri="{FF2B5EF4-FFF2-40B4-BE49-F238E27FC236}">
                <a16:creationId xmlns:a16="http://schemas.microsoft.com/office/drawing/2014/main" id="{19511814-B6CC-BF8E-9CFF-E8BB4C1417B9}"/>
              </a:ext>
            </a:extLst>
          </p:cNvPr>
          <p:cNvGrpSpPr/>
          <p:nvPr/>
        </p:nvGrpSpPr>
        <p:grpSpPr>
          <a:xfrm>
            <a:off x="2648048" y="2640709"/>
            <a:ext cx="492133" cy="942581"/>
            <a:chOff x="5374366" y="803590"/>
            <a:chExt cx="846376" cy="1621062"/>
          </a:xfrm>
        </p:grpSpPr>
        <p:sp>
          <p:nvSpPr>
            <p:cNvPr id="193" name="Rectangle 15">
              <a:extLst>
                <a:ext uri="{FF2B5EF4-FFF2-40B4-BE49-F238E27FC236}">
                  <a16:creationId xmlns:a16="http://schemas.microsoft.com/office/drawing/2014/main" id="{18F8BDC8-097A-6155-2437-B0CAA5D0B0D5}"/>
                </a:ext>
              </a:extLst>
            </p:cNvPr>
            <p:cNvSpPr>
              <a:spLocks noChangeArrowheads="1"/>
            </p:cNvSpPr>
            <p:nvPr/>
          </p:nvSpPr>
          <p:spPr bwMode="auto">
            <a:xfrm>
              <a:off x="5398263" y="907148"/>
              <a:ext cx="798581" cy="15175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94" name="Rectangle 17">
              <a:extLst>
                <a:ext uri="{FF2B5EF4-FFF2-40B4-BE49-F238E27FC236}">
                  <a16:creationId xmlns:a16="http://schemas.microsoft.com/office/drawing/2014/main" id="{AAF7540D-4BFC-CF4E-E6F7-4C1E7316CB43}"/>
                </a:ext>
              </a:extLst>
            </p:cNvPr>
            <p:cNvSpPr>
              <a:spLocks noChangeArrowheads="1"/>
            </p:cNvSpPr>
            <p:nvPr/>
          </p:nvSpPr>
          <p:spPr bwMode="auto">
            <a:xfrm>
              <a:off x="5374366" y="803590"/>
              <a:ext cx="846376" cy="77668"/>
            </a:xfrm>
            <a:prstGeom prst="rect">
              <a:avLst/>
            </a:prstGeom>
            <a:solidFill>
              <a:schemeClr val="tx1">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195" name="Freeform 16">
              <a:extLst>
                <a:ext uri="{FF2B5EF4-FFF2-40B4-BE49-F238E27FC236}">
                  <a16:creationId xmlns:a16="http://schemas.microsoft.com/office/drawing/2014/main" id="{CD17D313-B09D-F717-80F4-349EF1BF7804}"/>
                </a:ext>
              </a:extLst>
            </p:cNvPr>
            <p:cNvSpPr>
              <a:spLocks noEditPoints="1"/>
            </p:cNvSpPr>
            <p:nvPr/>
          </p:nvSpPr>
          <p:spPr bwMode="auto">
            <a:xfrm>
              <a:off x="5398263" y="907148"/>
              <a:ext cx="798581" cy="1517504"/>
            </a:xfrm>
            <a:custGeom>
              <a:avLst/>
              <a:gdLst>
                <a:gd name="T0" fmla="*/ 214 w 401"/>
                <a:gd name="T1" fmla="*/ 517 h 762"/>
                <a:gd name="T2" fmla="*/ 214 w 401"/>
                <a:gd name="T3" fmla="*/ 615 h 762"/>
                <a:gd name="T4" fmla="*/ 363 w 401"/>
                <a:gd name="T5" fmla="*/ 615 h 762"/>
                <a:gd name="T6" fmla="*/ 363 w 401"/>
                <a:gd name="T7" fmla="*/ 517 h 762"/>
                <a:gd name="T8" fmla="*/ 214 w 401"/>
                <a:gd name="T9" fmla="*/ 517 h 762"/>
                <a:gd name="T10" fmla="*/ 39 w 401"/>
                <a:gd name="T11" fmla="*/ 517 h 762"/>
                <a:gd name="T12" fmla="*/ 39 w 401"/>
                <a:gd name="T13" fmla="*/ 615 h 762"/>
                <a:gd name="T14" fmla="*/ 187 w 401"/>
                <a:gd name="T15" fmla="*/ 615 h 762"/>
                <a:gd name="T16" fmla="*/ 187 w 401"/>
                <a:gd name="T17" fmla="*/ 517 h 762"/>
                <a:gd name="T18" fmla="*/ 39 w 401"/>
                <a:gd name="T19" fmla="*/ 517 h 762"/>
                <a:gd name="T20" fmla="*/ 214 w 401"/>
                <a:gd name="T21" fmla="*/ 368 h 762"/>
                <a:gd name="T22" fmla="*/ 214 w 401"/>
                <a:gd name="T23" fmla="*/ 466 h 762"/>
                <a:gd name="T24" fmla="*/ 363 w 401"/>
                <a:gd name="T25" fmla="*/ 466 h 762"/>
                <a:gd name="T26" fmla="*/ 363 w 401"/>
                <a:gd name="T27" fmla="*/ 368 h 762"/>
                <a:gd name="T28" fmla="*/ 214 w 401"/>
                <a:gd name="T29" fmla="*/ 368 h 762"/>
                <a:gd name="T30" fmla="*/ 39 w 401"/>
                <a:gd name="T31" fmla="*/ 368 h 762"/>
                <a:gd name="T32" fmla="*/ 39 w 401"/>
                <a:gd name="T33" fmla="*/ 466 h 762"/>
                <a:gd name="T34" fmla="*/ 187 w 401"/>
                <a:gd name="T35" fmla="*/ 466 h 762"/>
                <a:gd name="T36" fmla="*/ 187 w 401"/>
                <a:gd name="T37" fmla="*/ 368 h 762"/>
                <a:gd name="T38" fmla="*/ 39 w 401"/>
                <a:gd name="T39" fmla="*/ 368 h 762"/>
                <a:gd name="T40" fmla="*/ 214 w 401"/>
                <a:gd name="T41" fmla="*/ 219 h 762"/>
                <a:gd name="T42" fmla="*/ 214 w 401"/>
                <a:gd name="T43" fmla="*/ 317 h 762"/>
                <a:gd name="T44" fmla="*/ 363 w 401"/>
                <a:gd name="T45" fmla="*/ 317 h 762"/>
                <a:gd name="T46" fmla="*/ 363 w 401"/>
                <a:gd name="T47" fmla="*/ 219 h 762"/>
                <a:gd name="T48" fmla="*/ 214 w 401"/>
                <a:gd name="T49" fmla="*/ 219 h 762"/>
                <a:gd name="T50" fmla="*/ 39 w 401"/>
                <a:gd name="T51" fmla="*/ 219 h 762"/>
                <a:gd name="T52" fmla="*/ 39 w 401"/>
                <a:gd name="T53" fmla="*/ 317 h 762"/>
                <a:gd name="T54" fmla="*/ 187 w 401"/>
                <a:gd name="T55" fmla="*/ 317 h 762"/>
                <a:gd name="T56" fmla="*/ 187 w 401"/>
                <a:gd name="T57" fmla="*/ 219 h 762"/>
                <a:gd name="T58" fmla="*/ 39 w 401"/>
                <a:gd name="T59" fmla="*/ 219 h 762"/>
                <a:gd name="T60" fmla="*/ 214 w 401"/>
                <a:gd name="T61" fmla="*/ 72 h 762"/>
                <a:gd name="T62" fmla="*/ 214 w 401"/>
                <a:gd name="T63" fmla="*/ 169 h 762"/>
                <a:gd name="T64" fmla="*/ 363 w 401"/>
                <a:gd name="T65" fmla="*/ 169 h 762"/>
                <a:gd name="T66" fmla="*/ 363 w 401"/>
                <a:gd name="T67" fmla="*/ 72 h 762"/>
                <a:gd name="T68" fmla="*/ 214 w 401"/>
                <a:gd name="T69" fmla="*/ 72 h 762"/>
                <a:gd name="T70" fmla="*/ 39 w 401"/>
                <a:gd name="T71" fmla="*/ 72 h 762"/>
                <a:gd name="T72" fmla="*/ 39 w 401"/>
                <a:gd name="T73" fmla="*/ 169 h 762"/>
                <a:gd name="T74" fmla="*/ 187 w 401"/>
                <a:gd name="T75" fmla="*/ 169 h 762"/>
                <a:gd name="T76" fmla="*/ 187 w 401"/>
                <a:gd name="T77" fmla="*/ 72 h 762"/>
                <a:gd name="T78" fmla="*/ 39 w 401"/>
                <a:gd name="T79" fmla="*/ 72 h 762"/>
                <a:gd name="T80" fmla="*/ 0 w 401"/>
                <a:gd name="T81" fmla="*/ 0 h 762"/>
                <a:gd name="T82" fmla="*/ 401 w 401"/>
                <a:gd name="T83" fmla="*/ 0 h 762"/>
                <a:gd name="T84" fmla="*/ 401 w 401"/>
                <a:gd name="T85" fmla="*/ 762 h 762"/>
                <a:gd name="T86" fmla="*/ 0 w 401"/>
                <a:gd name="T87" fmla="*/ 762 h 762"/>
                <a:gd name="T88" fmla="*/ 0 w 401"/>
                <a:gd name="T8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1" h="762">
                  <a:moveTo>
                    <a:pt x="214" y="517"/>
                  </a:moveTo>
                  <a:lnTo>
                    <a:pt x="214" y="615"/>
                  </a:lnTo>
                  <a:lnTo>
                    <a:pt x="363" y="615"/>
                  </a:lnTo>
                  <a:lnTo>
                    <a:pt x="363" y="517"/>
                  </a:lnTo>
                  <a:lnTo>
                    <a:pt x="214" y="517"/>
                  </a:lnTo>
                  <a:close/>
                  <a:moveTo>
                    <a:pt x="39" y="517"/>
                  </a:moveTo>
                  <a:lnTo>
                    <a:pt x="39" y="615"/>
                  </a:lnTo>
                  <a:lnTo>
                    <a:pt x="187" y="615"/>
                  </a:lnTo>
                  <a:lnTo>
                    <a:pt x="187" y="517"/>
                  </a:lnTo>
                  <a:lnTo>
                    <a:pt x="39" y="517"/>
                  </a:lnTo>
                  <a:close/>
                  <a:moveTo>
                    <a:pt x="214" y="368"/>
                  </a:moveTo>
                  <a:lnTo>
                    <a:pt x="214" y="466"/>
                  </a:lnTo>
                  <a:lnTo>
                    <a:pt x="363" y="466"/>
                  </a:lnTo>
                  <a:lnTo>
                    <a:pt x="363" y="368"/>
                  </a:lnTo>
                  <a:lnTo>
                    <a:pt x="214" y="368"/>
                  </a:lnTo>
                  <a:close/>
                  <a:moveTo>
                    <a:pt x="39" y="368"/>
                  </a:moveTo>
                  <a:lnTo>
                    <a:pt x="39" y="466"/>
                  </a:lnTo>
                  <a:lnTo>
                    <a:pt x="187" y="466"/>
                  </a:lnTo>
                  <a:lnTo>
                    <a:pt x="187" y="368"/>
                  </a:lnTo>
                  <a:lnTo>
                    <a:pt x="39" y="368"/>
                  </a:lnTo>
                  <a:close/>
                  <a:moveTo>
                    <a:pt x="214" y="219"/>
                  </a:moveTo>
                  <a:lnTo>
                    <a:pt x="214" y="317"/>
                  </a:lnTo>
                  <a:lnTo>
                    <a:pt x="363" y="317"/>
                  </a:lnTo>
                  <a:lnTo>
                    <a:pt x="363" y="219"/>
                  </a:lnTo>
                  <a:lnTo>
                    <a:pt x="214" y="219"/>
                  </a:lnTo>
                  <a:close/>
                  <a:moveTo>
                    <a:pt x="39" y="219"/>
                  </a:moveTo>
                  <a:lnTo>
                    <a:pt x="39" y="317"/>
                  </a:lnTo>
                  <a:lnTo>
                    <a:pt x="187" y="317"/>
                  </a:lnTo>
                  <a:lnTo>
                    <a:pt x="187" y="219"/>
                  </a:lnTo>
                  <a:lnTo>
                    <a:pt x="39" y="219"/>
                  </a:lnTo>
                  <a:close/>
                  <a:moveTo>
                    <a:pt x="214" y="72"/>
                  </a:moveTo>
                  <a:lnTo>
                    <a:pt x="214" y="169"/>
                  </a:lnTo>
                  <a:lnTo>
                    <a:pt x="363" y="169"/>
                  </a:lnTo>
                  <a:lnTo>
                    <a:pt x="363" y="72"/>
                  </a:lnTo>
                  <a:lnTo>
                    <a:pt x="214" y="72"/>
                  </a:lnTo>
                  <a:close/>
                  <a:moveTo>
                    <a:pt x="39" y="72"/>
                  </a:moveTo>
                  <a:lnTo>
                    <a:pt x="39" y="169"/>
                  </a:lnTo>
                  <a:lnTo>
                    <a:pt x="187" y="169"/>
                  </a:lnTo>
                  <a:lnTo>
                    <a:pt x="187" y="72"/>
                  </a:lnTo>
                  <a:lnTo>
                    <a:pt x="39" y="72"/>
                  </a:lnTo>
                  <a:close/>
                  <a:moveTo>
                    <a:pt x="0" y="0"/>
                  </a:moveTo>
                  <a:lnTo>
                    <a:pt x="401" y="0"/>
                  </a:lnTo>
                  <a:lnTo>
                    <a:pt x="401" y="762"/>
                  </a:lnTo>
                  <a:lnTo>
                    <a:pt x="0" y="762"/>
                  </a:lnTo>
                  <a:lnTo>
                    <a:pt x="0" y="0"/>
                  </a:ln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grpSp>
      <p:sp>
        <p:nvSpPr>
          <p:cNvPr id="196" name="Rectangle 195">
            <a:hlinkClick r:id="rId3"/>
            <a:extLst>
              <a:ext uri="{FF2B5EF4-FFF2-40B4-BE49-F238E27FC236}">
                <a16:creationId xmlns:a16="http://schemas.microsoft.com/office/drawing/2014/main" id="{14AEB6FD-E2C8-4AC3-4BA8-29D63E684164}"/>
              </a:ext>
            </a:extLst>
          </p:cNvPr>
          <p:cNvSpPr/>
          <p:nvPr/>
        </p:nvSpPr>
        <p:spPr>
          <a:xfrm>
            <a:off x="4935710" y="4706914"/>
            <a:ext cx="3783582" cy="123111"/>
          </a:xfrm>
          <a:prstGeom prst="rect">
            <a:avLst/>
          </a:prstGeom>
        </p:spPr>
        <p:txBody>
          <a:bodyPr wrap="square" lIns="0" tIns="0" rIns="0" bIns="0" anchor="t">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BCEB"/>
                </a:solidFill>
                <a:effectLst/>
                <a:uLnTx/>
                <a:uFillTx/>
                <a:latin typeface="CiscoSansTT Light"/>
                <a:ea typeface="ＭＳ Ｐゴシック" charset="0"/>
                <a:cs typeface="CiscoSansTT Light"/>
                <a:sym typeface="Arial"/>
                <a:hlinkClick r:id="rId4"/>
              </a:rPr>
              <a:t>Source: </a:t>
            </a:r>
            <a:r>
              <a:rPr kumimoji="0" lang="en-US" sz="800" b="0" i="0" u="none" strike="noStrike" kern="0" cap="none" spc="0" normalizeH="0" baseline="0" noProof="0" dirty="0">
                <a:ln>
                  <a:noFill/>
                </a:ln>
                <a:solidFill>
                  <a:srgbClr val="00BCEB"/>
                </a:solidFill>
                <a:effectLst/>
                <a:uLnTx/>
                <a:uFillTx/>
                <a:latin typeface="CiscoSansTT" panose="020B0503020201020303" pitchFamily="34" charset="0"/>
                <a:ea typeface="ＭＳ Ｐゴシック" charset="0"/>
                <a:cs typeface="CiscoSansTT" panose="020B0503020201020303" pitchFamily="34" charset="0"/>
                <a:sym typeface="Arial"/>
                <a:hlinkClick r:id="rId4"/>
              </a:rPr>
              <a:t>IBM Security and Ponemon</a:t>
            </a:r>
            <a:r>
              <a:rPr kumimoji="0" lang="en-US" sz="800" b="0" i="0" u="sng" strike="noStrike" kern="0" cap="none" spc="0" normalizeH="0" baseline="0" noProof="0" dirty="0">
                <a:ln>
                  <a:noFill/>
                </a:ln>
                <a:solidFill>
                  <a:srgbClr val="00BCEB"/>
                </a:solidFill>
                <a:effectLst/>
                <a:uLnTx/>
                <a:uFillTx/>
                <a:latin typeface="CiscoSansTT" panose="020B0503020201020303" pitchFamily="34" charset="0"/>
                <a:ea typeface="ＭＳ Ｐゴシック" charset="0"/>
                <a:cs typeface="CiscoSansTT" panose="020B0503020201020303" pitchFamily="34" charset="0"/>
                <a:sym typeface="Arial"/>
                <a:hlinkClick r:id="rId4"/>
              </a:rPr>
              <a:t> Institute </a:t>
            </a:r>
            <a:r>
              <a:rPr kumimoji="0" lang="en-US" sz="800" b="0" i="0" u="none" strike="noStrike" kern="0" cap="none" spc="0" normalizeH="0" baseline="0" noProof="0" dirty="0">
                <a:ln>
                  <a:noFill/>
                </a:ln>
                <a:solidFill>
                  <a:srgbClr val="00BCEB"/>
                </a:solidFill>
                <a:effectLst/>
                <a:uLnTx/>
                <a:uFillTx/>
                <a:latin typeface="CiscoSansTT" panose="020B0503020201020303" pitchFamily="34" charset="0"/>
                <a:ea typeface="ＭＳ Ｐゴシック" charset="0"/>
                <a:cs typeface="CiscoSansTT" panose="020B0503020201020303" pitchFamily="34" charset="0"/>
                <a:sym typeface="Arial"/>
                <a:hlinkClick r:id="rId4"/>
              </a:rPr>
              <a:t>2022 Cost of</a:t>
            </a:r>
            <a:r>
              <a:rPr kumimoji="0" lang="en-US" sz="800" b="0" i="0" u="none" strike="noStrike" kern="0" cap="none" spc="0" normalizeH="0" baseline="0" noProof="0" dirty="0">
                <a:ln>
                  <a:noFill/>
                </a:ln>
                <a:solidFill>
                  <a:srgbClr val="00BCEB"/>
                </a:solidFill>
                <a:effectLst/>
                <a:uLnTx/>
                <a:uFillTx/>
                <a:latin typeface="CiscoSansTT Light"/>
                <a:ea typeface="ＭＳ Ｐゴシック" charset="0"/>
                <a:cs typeface="CiscoSansTT Light"/>
                <a:sym typeface="Arial"/>
                <a:hlinkClick r:id="rId4"/>
              </a:rPr>
              <a:t> a Data Breach Study</a:t>
            </a:r>
            <a:endParaRPr kumimoji="0" lang="en-US" sz="800" b="0" i="0" u="none" strike="noStrike" kern="0" cap="none" spc="0" normalizeH="0" baseline="0" noProof="0" dirty="0">
              <a:ln>
                <a:noFill/>
              </a:ln>
              <a:solidFill>
                <a:srgbClr val="00BCEB"/>
              </a:solidFill>
              <a:effectLst/>
              <a:uLnTx/>
              <a:uFillTx/>
              <a:latin typeface="CiscoSansTT Light"/>
              <a:ea typeface="ＭＳ Ｐゴシック" charset="0"/>
              <a:cs typeface="CiscoSansTT Light"/>
              <a:sym typeface="Arial"/>
            </a:endParaRPr>
          </a:p>
        </p:txBody>
      </p:sp>
      <p:sp>
        <p:nvSpPr>
          <p:cNvPr id="197" name="object 40">
            <a:extLst>
              <a:ext uri="{FF2B5EF4-FFF2-40B4-BE49-F238E27FC236}">
                <a16:creationId xmlns:a16="http://schemas.microsoft.com/office/drawing/2014/main" id="{31526900-5372-6E75-0A1E-893C214B5ACD}"/>
              </a:ext>
            </a:extLst>
          </p:cNvPr>
          <p:cNvSpPr txBox="1"/>
          <p:nvPr/>
        </p:nvSpPr>
        <p:spPr>
          <a:xfrm>
            <a:off x="1626631" y="3996327"/>
            <a:ext cx="1015101" cy="453915"/>
          </a:xfrm>
          <a:prstGeom prst="rect">
            <a:avLst/>
          </a:prstGeom>
        </p:spPr>
        <p:txBody>
          <a:bodyPr vert="horz" wrap="square" lIns="0" tIns="0" rIns="0" bIns="0" rtlCol="0" anchor="ctr">
            <a:noAutofit/>
          </a:bodyPr>
          <a:lstStyle/>
          <a:p>
            <a:pPr marL="11206" marR="11206" lvl="0" indent="0" algn="l" defTabSz="914400" rtl="0" eaLnBrk="1" fontAlgn="auto" latinLnBrk="0" hangingPunct="1">
              <a:lnSpc>
                <a:spcPct val="98000"/>
              </a:lnSpc>
              <a:spcBef>
                <a:spcPts val="0"/>
              </a:spcBef>
              <a:spcAft>
                <a:spcPts val="0"/>
              </a:spcAft>
              <a:buClr>
                <a:srgbClr val="000000"/>
              </a:buClr>
              <a:buSzTx/>
              <a:buFont typeface="Arial"/>
              <a:buNone/>
              <a:tabLst/>
              <a:defRPr/>
            </a:pPr>
            <a:r>
              <a:rPr kumimoji="0"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Industry </a:t>
            </a:r>
            <a:r>
              <a:rPr kumimoji="0" lang="en-US"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a</a:t>
            </a:r>
            <a:r>
              <a:rPr kumimoji="0"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verage </a:t>
            </a:r>
            <a:r>
              <a:rPr kumimoji="0" lang="en-US"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d</a:t>
            </a:r>
            <a:r>
              <a:rPr kumimoji="0"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etection </a:t>
            </a:r>
            <a:r>
              <a:rPr kumimoji="0" lang="en-US"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t</a:t>
            </a:r>
            <a:r>
              <a:rPr kumimoji="0"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ime for a </a:t>
            </a:r>
            <a:r>
              <a:rPr kumimoji="0" lang="en-US"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b</a:t>
            </a:r>
            <a:r>
              <a:rPr kumimoji="0"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reach</a:t>
            </a:r>
          </a:p>
        </p:txBody>
      </p:sp>
      <p:grpSp>
        <p:nvGrpSpPr>
          <p:cNvPr id="198" name="Group 197">
            <a:extLst>
              <a:ext uri="{FF2B5EF4-FFF2-40B4-BE49-F238E27FC236}">
                <a16:creationId xmlns:a16="http://schemas.microsoft.com/office/drawing/2014/main" id="{A70B3AF6-270E-1986-ADA6-C0044B3255C0}"/>
              </a:ext>
            </a:extLst>
          </p:cNvPr>
          <p:cNvGrpSpPr/>
          <p:nvPr/>
        </p:nvGrpSpPr>
        <p:grpSpPr>
          <a:xfrm>
            <a:off x="905970" y="3798392"/>
            <a:ext cx="625794" cy="693204"/>
            <a:chOff x="702592" y="3706405"/>
            <a:chExt cx="617561" cy="684083"/>
          </a:xfrm>
        </p:grpSpPr>
        <p:sp>
          <p:nvSpPr>
            <p:cNvPr id="199" name="Freeform 21">
              <a:extLst>
                <a:ext uri="{FF2B5EF4-FFF2-40B4-BE49-F238E27FC236}">
                  <a16:creationId xmlns:a16="http://schemas.microsoft.com/office/drawing/2014/main" id="{0F62FFD3-3099-92AB-FFFD-64D1E302C621}"/>
                </a:ext>
              </a:extLst>
            </p:cNvPr>
            <p:cNvSpPr>
              <a:spLocks noEditPoints="1"/>
            </p:cNvSpPr>
            <p:nvPr/>
          </p:nvSpPr>
          <p:spPr bwMode="auto">
            <a:xfrm>
              <a:off x="702592" y="3788118"/>
              <a:ext cx="617561" cy="60237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00" name="Freeform 22">
              <a:extLst>
                <a:ext uri="{FF2B5EF4-FFF2-40B4-BE49-F238E27FC236}">
                  <a16:creationId xmlns:a16="http://schemas.microsoft.com/office/drawing/2014/main" id="{CBF6D5DB-4348-8C9E-97EB-BC75E421DB21}"/>
                </a:ext>
              </a:extLst>
            </p:cNvPr>
            <p:cNvSpPr>
              <a:spLocks/>
            </p:cNvSpPr>
            <p:nvPr/>
          </p:nvSpPr>
          <p:spPr bwMode="auto">
            <a:xfrm>
              <a:off x="867065" y="3706405"/>
              <a:ext cx="64951" cy="81713"/>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01" name="Freeform 23">
              <a:extLst>
                <a:ext uri="{FF2B5EF4-FFF2-40B4-BE49-F238E27FC236}">
                  <a16:creationId xmlns:a16="http://schemas.microsoft.com/office/drawing/2014/main" id="{F1767DF3-D4E7-F897-2A84-245187397155}"/>
                </a:ext>
              </a:extLst>
            </p:cNvPr>
            <p:cNvSpPr>
              <a:spLocks/>
            </p:cNvSpPr>
            <p:nvPr/>
          </p:nvSpPr>
          <p:spPr bwMode="auto">
            <a:xfrm>
              <a:off x="867065" y="3788118"/>
              <a:ext cx="64951" cy="8223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02" name="Freeform 24">
              <a:extLst>
                <a:ext uri="{FF2B5EF4-FFF2-40B4-BE49-F238E27FC236}">
                  <a16:creationId xmlns:a16="http://schemas.microsoft.com/office/drawing/2014/main" id="{C916DF6E-A9D6-5680-9E19-BF603E4157AA}"/>
                </a:ext>
              </a:extLst>
            </p:cNvPr>
            <p:cNvSpPr>
              <a:spLocks/>
            </p:cNvSpPr>
            <p:nvPr/>
          </p:nvSpPr>
          <p:spPr bwMode="auto">
            <a:xfrm>
              <a:off x="1091252" y="3706405"/>
              <a:ext cx="64427" cy="81713"/>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03" name="Freeform 25">
              <a:extLst>
                <a:ext uri="{FF2B5EF4-FFF2-40B4-BE49-F238E27FC236}">
                  <a16:creationId xmlns:a16="http://schemas.microsoft.com/office/drawing/2014/main" id="{35314DC9-D2BE-B652-A455-2C8CF4B6FA36}"/>
                </a:ext>
              </a:extLst>
            </p:cNvPr>
            <p:cNvSpPr>
              <a:spLocks/>
            </p:cNvSpPr>
            <p:nvPr/>
          </p:nvSpPr>
          <p:spPr bwMode="auto">
            <a:xfrm>
              <a:off x="1091252" y="3788118"/>
              <a:ext cx="64427" cy="8223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grpSp>
      <p:sp>
        <p:nvSpPr>
          <p:cNvPr id="204" name="object 40">
            <a:extLst>
              <a:ext uri="{FF2B5EF4-FFF2-40B4-BE49-F238E27FC236}">
                <a16:creationId xmlns:a16="http://schemas.microsoft.com/office/drawing/2014/main" id="{9FC3721A-3AAC-2572-E6A1-A364C51A0D32}"/>
              </a:ext>
            </a:extLst>
          </p:cNvPr>
          <p:cNvSpPr txBox="1"/>
          <p:nvPr/>
        </p:nvSpPr>
        <p:spPr>
          <a:xfrm>
            <a:off x="4291207" y="3996392"/>
            <a:ext cx="1014343" cy="453915"/>
          </a:xfrm>
          <a:prstGeom prst="rect">
            <a:avLst/>
          </a:prstGeom>
        </p:spPr>
        <p:txBody>
          <a:bodyPr vert="horz" wrap="square" lIns="0" tIns="0" rIns="0" bIns="0" rtlCol="0" anchor="ctr">
            <a:noAutofit/>
          </a:bodyPr>
          <a:lstStyle/>
          <a:p>
            <a:pPr marL="11206" marR="11206" lvl="0" indent="0" algn="l" defTabSz="914400" rtl="0" eaLnBrk="1" fontAlgn="auto" latinLnBrk="0" hangingPunct="1">
              <a:lnSpc>
                <a:spcPct val="98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Industry average time to contain </a:t>
            </a:r>
            <a:br>
              <a:rPr kumimoji="0" lang="en-US"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br>
            <a:r>
              <a:rPr kumimoji="0" lang="en-US"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a breach</a:t>
            </a:r>
          </a:p>
        </p:txBody>
      </p:sp>
      <p:grpSp>
        <p:nvGrpSpPr>
          <p:cNvPr id="205" name="Group 204">
            <a:extLst>
              <a:ext uri="{FF2B5EF4-FFF2-40B4-BE49-F238E27FC236}">
                <a16:creationId xmlns:a16="http://schemas.microsoft.com/office/drawing/2014/main" id="{02554035-80F2-5151-F1BB-F00A7C211696}"/>
              </a:ext>
            </a:extLst>
          </p:cNvPr>
          <p:cNvGrpSpPr/>
          <p:nvPr/>
        </p:nvGrpSpPr>
        <p:grpSpPr>
          <a:xfrm>
            <a:off x="3557556" y="3798392"/>
            <a:ext cx="625794" cy="693204"/>
            <a:chOff x="702592" y="3706405"/>
            <a:chExt cx="617561" cy="684083"/>
          </a:xfrm>
        </p:grpSpPr>
        <p:sp>
          <p:nvSpPr>
            <p:cNvPr id="206" name="Freeform 21">
              <a:extLst>
                <a:ext uri="{FF2B5EF4-FFF2-40B4-BE49-F238E27FC236}">
                  <a16:creationId xmlns:a16="http://schemas.microsoft.com/office/drawing/2014/main" id="{386078F7-3190-4ECA-06E6-CC7E89067209}"/>
                </a:ext>
              </a:extLst>
            </p:cNvPr>
            <p:cNvSpPr>
              <a:spLocks noEditPoints="1"/>
            </p:cNvSpPr>
            <p:nvPr/>
          </p:nvSpPr>
          <p:spPr bwMode="auto">
            <a:xfrm>
              <a:off x="702592" y="3788118"/>
              <a:ext cx="617561" cy="602370"/>
            </a:xfrm>
            <a:custGeom>
              <a:avLst/>
              <a:gdLst>
                <a:gd name="T0" fmla="*/ 69 w 496"/>
                <a:gd name="T1" fmla="*/ 444 h 484"/>
                <a:gd name="T2" fmla="*/ 40 w 496"/>
                <a:gd name="T3" fmla="*/ 414 h 484"/>
                <a:gd name="T4" fmla="*/ 40 w 496"/>
                <a:gd name="T5" fmla="*/ 100 h 484"/>
                <a:gd name="T6" fmla="*/ 456 w 496"/>
                <a:gd name="T7" fmla="*/ 100 h 484"/>
                <a:gd name="T8" fmla="*/ 456 w 496"/>
                <a:gd name="T9" fmla="*/ 414 h 484"/>
                <a:gd name="T10" fmla="*/ 427 w 496"/>
                <a:gd name="T11" fmla="*/ 444 h 484"/>
                <a:gd name="T12" fmla="*/ 69 w 496"/>
                <a:gd name="T13" fmla="*/ 444 h 484"/>
                <a:gd name="T14" fmla="*/ 427 w 496"/>
                <a:gd name="T15" fmla="*/ 0 h 484"/>
                <a:gd name="T16" fmla="*/ 364 w 496"/>
                <a:gd name="T17" fmla="*/ 0 h 484"/>
                <a:gd name="T18" fmla="*/ 364 w 496"/>
                <a:gd name="T19" fmla="*/ 40 h 484"/>
                <a:gd name="T20" fmla="*/ 338 w 496"/>
                <a:gd name="T21" fmla="*/ 66 h 484"/>
                <a:gd name="T22" fmla="*/ 312 w 496"/>
                <a:gd name="T23" fmla="*/ 40 h 484"/>
                <a:gd name="T24" fmla="*/ 312 w 496"/>
                <a:gd name="T25" fmla="*/ 0 h 484"/>
                <a:gd name="T26" fmla="*/ 184 w 496"/>
                <a:gd name="T27" fmla="*/ 0 h 484"/>
                <a:gd name="T28" fmla="*/ 184 w 496"/>
                <a:gd name="T29" fmla="*/ 40 h 484"/>
                <a:gd name="T30" fmla="*/ 158 w 496"/>
                <a:gd name="T31" fmla="*/ 66 h 484"/>
                <a:gd name="T32" fmla="*/ 132 w 496"/>
                <a:gd name="T33" fmla="*/ 40 h 484"/>
                <a:gd name="T34" fmla="*/ 132 w 496"/>
                <a:gd name="T35" fmla="*/ 0 h 484"/>
                <a:gd name="T36" fmla="*/ 69 w 496"/>
                <a:gd name="T37" fmla="*/ 0 h 484"/>
                <a:gd name="T38" fmla="*/ 0 w 496"/>
                <a:gd name="T39" fmla="*/ 69 h 484"/>
                <a:gd name="T40" fmla="*/ 0 w 496"/>
                <a:gd name="T41" fmla="*/ 73 h 484"/>
                <a:gd name="T42" fmla="*/ 0 w 496"/>
                <a:gd name="T43" fmla="*/ 100 h 484"/>
                <a:gd name="T44" fmla="*/ 0 w 496"/>
                <a:gd name="T45" fmla="*/ 414 h 484"/>
                <a:gd name="T46" fmla="*/ 69 w 496"/>
                <a:gd name="T47" fmla="*/ 484 h 484"/>
                <a:gd name="T48" fmla="*/ 427 w 496"/>
                <a:gd name="T49" fmla="*/ 484 h 484"/>
                <a:gd name="T50" fmla="*/ 496 w 496"/>
                <a:gd name="T51" fmla="*/ 414 h 484"/>
                <a:gd name="T52" fmla="*/ 496 w 496"/>
                <a:gd name="T53" fmla="*/ 100 h 484"/>
                <a:gd name="T54" fmla="*/ 496 w 496"/>
                <a:gd name="T55" fmla="*/ 73 h 484"/>
                <a:gd name="T56" fmla="*/ 496 w 496"/>
                <a:gd name="T57" fmla="*/ 69 h 484"/>
                <a:gd name="T58" fmla="*/ 427 w 496"/>
                <a:gd name="T5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484">
                  <a:moveTo>
                    <a:pt x="69" y="444"/>
                  </a:moveTo>
                  <a:cubicBezTo>
                    <a:pt x="53" y="444"/>
                    <a:pt x="40" y="431"/>
                    <a:pt x="40" y="414"/>
                  </a:cubicBezTo>
                  <a:cubicBezTo>
                    <a:pt x="40" y="100"/>
                    <a:pt x="40" y="100"/>
                    <a:pt x="40" y="100"/>
                  </a:cubicBezTo>
                  <a:cubicBezTo>
                    <a:pt x="456" y="100"/>
                    <a:pt x="456" y="100"/>
                    <a:pt x="456" y="100"/>
                  </a:cubicBezTo>
                  <a:cubicBezTo>
                    <a:pt x="456" y="414"/>
                    <a:pt x="456" y="414"/>
                    <a:pt x="456" y="414"/>
                  </a:cubicBezTo>
                  <a:cubicBezTo>
                    <a:pt x="456" y="431"/>
                    <a:pt x="443" y="444"/>
                    <a:pt x="427" y="444"/>
                  </a:cubicBezTo>
                  <a:cubicBezTo>
                    <a:pt x="69" y="444"/>
                    <a:pt x="69" y="444"/>
                    <a:pt x="69" y="444"/>
                  </a:cubicBezTo>
                  <a:moveTo>
                    <a:pt x="427" y="0"/>
                  </a:moveTo>
                  <a:cubicBezTo>
                    <a:pt x="364" y="0"/>
                    <a:pt x="364" y="0"/>
                    <a:pt x="364" y="0"/>
                  </a:cubicBezTo>
                  <a:cubicBezTo>
                    <a:pt x="364" y="40"/>
                    <a:pt x="364" y="40"/>
                    <a:pt x="364" y="40"/>
                  </a:cubicBezTo>
                  <a:cubicBezTo>
                    <a:pt x="364" y="54"/>
                    <a:pt x="352" y="66"/>
                    <a:pt x="338" y="66"/>
                  </a:cubicBezTo>
                  <a:cubicBezTo>
                    <a:pt x="324" y="66"/>
                    <a:pt x="312" y="54"/>
                    <a:pt x="312" y="40"/>
                  </a:cubicBezTo>
                  <a:cubicBezTo>
                    <a:pt x="312" y="0"/>
                    <a:pt x="312" y="0"/>
                    <a:pt x="312" y="0"/>
                  </a:cubicBezTo>
                  <a:cubicBezTo>
                    <a:pt x="184" y="0"/>
                    <a:pt x="184" y="0"/>
                    <a:pt x="184" y="0"/>
                  </a:cubicBezTo>
                  <a:cubicBezTo>
                    <a:pt x="184" y="40"/>
                    <a:pt x="184" y="40"/>
                    <a:pt x="184" y="40"/>
                  </a:cubicBezTo>
                  <a:cubicBezTo>
                    <a:pt x="184" y="54"/>
                    <a:pt x="172" y="66"/>
                    <a:pt x="158" y="66"/>
                  </a:cubicBezTo>
                  <a:cubicBezTo>
                    <a:pt x="144" y="66"/>
                    <a:pt x="132" y="54"/>
                    <a:pt x="132" y="40"/>
                  </a:cubicBezTo>
                  <a:cubicBezTo>
                    <a:pt x="132" y="0"/>
                    <a:pt x="132" y="0"/>
                    <a:pt x="132" y="0"/>
                  </a:cubicBezTo>
                  <a:cubicBezTo>
                    <a:pt x="69" y="0"/>
                    <a:pt x="69" y="0"/>
                    <a:pt x="69" y="0"/>
                  </a:cubicBezTo>
                  <a:cubicBezTo>
                    <a:pt x="31" y="0"/>
                    <a:pt x="0" y="31"/>
                    <a:pt x="0" y="69"/>
                  </a:cubicBezTo>
                  <a:cubicBezTo>
                    <a:pt x="0" y="73"/>
                    <a:pt x="0" y="73"/>
                    <a:pt x="0" y="73"/>
                  </a:cubicBezTo>
                  <a:cubicBezTo>
                    <a:pt x="0" y="100"/>
                    <a:pt x="0" y="100"/>
                    <a:pt x="0" y="100"/>
                  </a:cubicBezTo>
                  <a:cubicBezTo>
                    <a:pt x="0" y="414"/>
                    <a:pt x="0" y="414"/>
                    <a:pt x="0" y="414"/>
                  </a:cubicBezTo>
                  <a:cubicBezTo>
                    <a:pt x="0" y="453"/>
                    <a:pt x="31" y="484"/>
                    <a:pt x="69" y="484"/>
                  </a:cubicBezTo>
                  <a:cubicBezTo>
                    <a:pt x="427" y="484"/>
                    <a:pt x="427" y="484"/>
                    <a:pt x="427" y="484"/>
                  </a:cubicBezTo>
                  <a:cubicBezTo>
                    <a:pt x="465" y="484"/>
                    <a:pt x="496" y="453"/>
                    <a:pt x="496" y="414"/>
                  </a:cubicBezTo>
                  <a:cubicBezTo>
                    <a:pt x="496" y="100"/>
                    <a:pt x="496" y="100"/>
                    <a:pt x="496" y="100"/>
                  </a:cubicBezTo>
                  <a:cubicBezTo>
                    <a:pt x="496" y="73"/>
                    <a:pt x="496" y="73"/>
                    <a:pt x="496" y="73"/>
                  </a:cubicBezTo>
                  <a:cubicBezTo>
                    <a:pt x="496" y="69"/>
                    <a:pt x="496" y="69"/>
                    <a:pt x="496" y="69"/>
                  </a:cubicBezTo>
                  <a:cubicBezTo>
                    <a:pt x="496" y="31"/>
                    <a:pt x="465" y="0"/>
                    <a:pt x="427" y="0"/>
                  </a:cubicBezTo>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07" name="Freeform 22">
              <a:extLst>
                <a:ext uri="{FF2B5EF4-FFF2-40B4-BE49-F238E27FC236}">
                  <a16:creationId xmlns:a16="http://schemas.microsoft.com/office/drawing/2014/main" id="{DD00DC40-296D-2C78-C3BF-63521CB06484}"/>
                </a:ext>
              </a:extLst>
            </p:cNvPr>
            <p:cNvSpPr>
              <a:spLocks/>
            </p:cNvSpPr>
            <p:nvPr/>
          </p:nvSpPr>
          <p:spPr bwMode="auto">
            <a:xfrm>
              <a:off x="867065" y="3706405"/>
              <a:ext cx="64951" cy="81713"/>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08" name="Freeform 23">
              <a:extLst>
                <a:ext uri="{FF2B5EF4-FFF2-40B4-BE49-F238E27FC236}">
                  <a16:creationId xmlns:a16="http://schemas.microsoft.com/office/drawing/2014/main" id="{888ACA30-527F-B7C6-1615-A266C894B908}"/>
                </a:ext>
              </a:extLst>
            </p:cNvPr>
            <p:cNvSpPr>
              <a:spLocks/>
            </p:cNvSpPr>
            <p:nvPr/>
          </p:nvSpPr>
          <p:spPr bwMode="auto">
            <a:xfrm>
              <a:off x="867065" y="3788118"/>
              <a:ext cx="64951" cy="8223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09" name="Freeform 24">
              <a:extLst>
                <a:ext uri="{FF2B5EF4-FFF2-40B4-BE49-F238E27FC236}">
                  <a16:creationId xmlns:a16="http://schemas.microsoft.com/office/drawing/2014/main" id="{D6ED277B-6C6D-3092-8CB0-848237C7E609}"/>
                </a:ext>
              </a:extLst>
            </p:cNvPr>
            <p:cNvSpPr>
              <a:spLocks/>
            </p:cNvSpPr>
            <p:nvPr/>
          </p:nvSpPr>
          <p:spPr bwMode="auto">
            <a:xfrm>
              <a:off x="1091252" y="3706405"/>
              <a:ext cx="64427" cy="81713"/>
            </a:xfrm>
            <a:custGeom>
              <a:avLst/>
              <a:gdLst>
                <a:gd name="T0" fmla="*/ 26 w 52"/>
                <a:gd name="T1" fmla="*/ 0 h 66"/>
                <a:gd name="T2" fmla="*/ 0 w 52"/>
                <a:gd name="T3" fmla="*/ 26 h 66"/>
                <a:gd name="T4" fmla="*/ 0 w 52"/>
                <a:gd name="T5" fmla="*/ 66 h 66"/>
                <a:gd name="T6" fmla="*/ 52 w 52"/>
                <a:gd name="T7" fmla="*/ 66 h 66"/>
                <a:gd name="T8" fmla="*/ 52 w 52"/>
                <a:gd name="T9" fmla="*/ 26 h 66"/>
                <a:gd name="T10" fmla="*/ 26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26" y="0"/>
                  </a:moveTo>
                  <a:cubicBezTo>
                    <a:pt x="12" y="0"/>
                    <a:pt x="0" y="11"/>
                    <a:pt x="0" y="26"/>
                  </a:cubicBezTo>
                  <a:cubicBezTo>
                    <a:pt x="0" y="66"/>
                    <a:pt x="0" y="66"/>
                    <a:pt x="0" y="66"/>
                  </a:cubicBezTo>
                  <a:cubicBezTo>
                    <a:pt x="52" y="66"/>
                    <a:pt x="52" y="66"/>
                    <a:pt x="52" y="66"/>
                  </a:cubicBezTo>
                  <a:cubicBezTo>
                    <a:pt x="52" y="26"/>
                    <a:pt x="52" y="26"/>
                    <a:pt x="52" y="26"/>
                  </a:cubicBezTo>
                  <a:cubicBezTo>
                    <a:pt x="52" y="11"/>
                    <a:pt x="40" y="0"/>
                    <a:pt x="26" y="0"/>
                  </a:cubicBezTo>
                </a:path>
              </a:pathLst>
            </a:custGeom>
            <a:solidFill>
              <a:srgbClr val="00BBEA"/>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10" name="Freeform 25">
              <a:extLst>
                <a:ext uri="{FF2B5EF4-FFF2-40B4-BE49-F238E27FC236}">
                  <a16:creationId xmlns:a16="http://schemas.microsoft.com/office/drawing/2014/main" id="{EE6F00E6-C031-33A3-9ED2-2DE773B35221}"/>
                </a:ext>
              </a:extLst>
            </p:cNvPr>
            <p:cNvSpPr>
              <a:spLocks/>
            </p:cNvSpPr>
            <p:nvPr/>
          </p:nvSpPr>
          <p:spPr bwMode="auto">
            <a:xfrm>
              <a:off x="1091252" y="3788118"/>
              <a:ext cx="64427" cy="82237"/>
            </a:xfrm>
            <a:custGeom>
              <a:avLst/>
              <a:gdLst>
                <a:gd name="T0" fmla="*/ 52 w 52"/>
                <a:gd name="T1" fmla="*/ 0 h 66"/>
                <a:gd name="T2" fmla="*/ 0 w 52"/>
                <a:gd name="T3" fmla="*/ 0 h 66"/>
                <a:gd name="T4" fmla="*/ 0 w 52"/>
                <a:gd name="T5" fmla="*/ 40 h 66"/>
                <a:gd name="T6" fmla="*/ 26 w 52"/>
                <a:gd name="T7" fmla="*/ 66 h 66"/>
                <a:gd name="T8" fmla="*/ 52 w 52"/>
                <a:gd name="T9" fmla="*/ 40 h 66"/>
                <a:gd name="T10" fmla="*/ 52 w 52"/>
                <a:gd name="T11" fmla="*/ 0 h 66"/>
              </a:gdLst>
              <a:ahLst/>
              <a:cxnLst>
                <a:cxn ang="0">
                  <a:pos x="T0" y="T1"/>
                </a:cxn>
                <a:cxn ang="0">
                  <a:pos x="T2" y="T3"/>
                </a:cxn>
                <a:cxn ang="0">
                  <a:pos x="T4" y="T5"/>
                </a:cxn>
                <a:cxn ang="0">
                  <a:pos x="T6" y="T7"/>
                </a:cxn>
                <a:cxn ang="0">
                  <a:pos x="T8" y="T9"/>
                </a:cxn>
                <a:cxn ang="0">
                  <a:pos x="T10" y="T11"/>
                </a:cxn>
              </a:cxnLst>
              <a:rect l="0" t="0" r="r" b="b"/>
              <a:pathLst>
                <a:path w="52" h="66">
                  <a:moveTo>
                    <a:pt x="52" y="0"/>
                  </a:moveTo>
                  <a:cubicBezTo>
                    <a:pt x="0" y="0"/>
                    <a:pt x="0" y="0"/>
                    <a:pt x="0" y="0"/>
                  </a:cubicBezTo>
                  <a:cubicBezTo>
                    <a:pt x="0" y="40"/>
                    <a:pt x="0" y="40"/>
                    <a:pt x="0" y="40"/>
                  </a:cubicBezTo>
                  <a:cubicBezTo>
                    <a:pt x="0" y="54"/>
                    <a:pt x="12" y="66"/>
                    <a:pt x="26" y="66"/>
                  </a:cubicBezTo>
                  <a:cubicBezTo>
                    <a:pt x="40" y="66"/>
                    <a:pt x="52" y="54"/>
                    <a:pt x="52" y="40"/>
                  </a:cubicBezTo>
                  <a:cubicBezTo>
                    <a:pt x="52" y="0"/>
                    <a:pt x="52" y="0"/>
                    <a:pt x="52" y="0"/>
                  </a:cubicBezTo>
                </a:path>
              </a:pathLst>
            </a:custGeom>
            <a:solidFill>
              <a:srgbClr val="0089D7"/>
            </a:solidFill>
            <a:ln w="3175">
              <a:solidFill>
                <a:srgbClr val="008BD9"/>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grpSp>
      <p:sp>
        <p:nvSpPr>
          <p:cNvPr id="211" name="object 40">
            <a:extLst>
              <a:ext uri="{FF2B5EF4-FFF2-40B4-BE49-F238E27FC236}">
                <a16:creationId xmlns:a16="http://schemas.microsoft.com/office/drawing/2014/main" id="{C435F19C-1862-EB36-DB18-C7A4DBD7AE5C}"/>
              </a:ext>
            </a:extLst>
          </p:cNvPr>
          <p:cNvSpPr txBox="1"/>
          <p:nvPr/>
        </p:nvSpPr>
        <p:spPr>
          <a:xfrm>
            <a:off x="974493" y="4059519"/>
            <a:ext cx="486000" cy="183944"/>
          </a:xfrm>
          <a:prstGeom prst="rect">
            <a:avLst/>
          </a:prstGeom>
        </p:spPr>
        <p:txBody>
          <a:bodyPr vert="horz" wrap="square" lIns="0" tIns="0" rIns="0" bIns="0" rtlCol="0" anchor="t" anchorCtr="0">
            <a:noAutofit/>
          </a:bodyPr>
          <a:lstStyle/>
          <a:p>
            <a:pPr marL="11206" marR="11206" lvl="0" indent="0" algn="ctr" defTabSz="914400" rtl="0" eaLnBrk="1" fontAlgn="auto" latinLnBrk="0" hangingPunct="1">
              <a:lnSpc>
                <a:spcPts val="1800"/>
              </a:lnSpc>
              <a:spcBef>
                <a:spcPts val="0"/>
              </a:spcBef>
              <a:spcAft>
                <a:spcPts val="0"/>
              </a:spcAft>
              <a:buClr>
                <a:srgbClr val="000000"/>
              </a:buClr>
              <a:buSzTx/>
              <a:buFont typeface="Arial"/>
              <a:buNone/>
              <a:tabLst/>
              <a:defRPr/>
            </a:pPr>
            <a:r>
              <a:rPr kumimoji="0" lang="en-AU" sz="1800" b="1" i="0" u="none" strike="noStrike" kern="0" cap="none" spc="0" normalizeH="0" baseline="0" noProof="0">
                <a:ln>
                  <a:noFill/>
                </a:ln>
                <a:solidFill>
                  <a:srgbClr val="00BCE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207</a:t>
            </a:r>
          </a:p>
        </p:txBody>
      </p:sp>
      <p:sp>
        <p:nvSpPr>
          <p:cNvPr id="212" name="object 40">
            <a:extLst>
              <a:ext uri="{FF2B5EF4-FFF2-40B4-BE49-F238E27FC236}">
                <a16:creationId xmlns:a16="http://schemas.microsoft.com/office/drawing/2014/main" id="{F48B798B-7E46-BABF-F1BA-87EBA52E34E1}"/>
              </a:ext>
            </a:extLst>
          </p:cNvPr>
          <p:cNvSpPr txBox="1"/>
          <p:nvPr/>
        </p:nvSpPr>
        <p:spPr>
          <a:xfrm>
            <a:off x="974493" y="4212752"/>
            <a:ext cx="486000" cy="183944"/>
          </a:xfrm>
          <a:prstGeom prst="rect">
            <a:avLst/>
          </a:prstGeom>
        </p:spPr>
        <p:txBody>
          <a:bodyPr vert="horz" wrap="square" lIns="0" tIns="0" rIns="0" bIns="0" rtlCol="0" anchor="t" anchorCtr="0">
            <a:noAutofit/>
          </a:bodyPr>
          <a:lstStyle/>
          <a:p>
            <a:pPr marL="11206" marR="11206" lvl="0" indent="0" algn="ctr" defTabSz="914400" rtl="0" eaLnBrk="1" fontAlgn="auto" latinLnBrk="0" hangingPunct="1">
              <a:lnSpc>
                <a:spcPts val="1800"/>
              </a:lnSpc>
              <a:spcBef>
                <a:spcPts val="0"/>
              </a:spcBef>
              <a:spcAft>
                <a:spcPts val="0"/>
              </a:spcAft>
              <a:buClr>
                <a:srgbClr val="000000"/>
              </a:buClr>
              <a:buSzTx/>
              <a:buFont typeface="Arial"/>
              <a:buNone/>
              <a:tabLst/>
              <a:defRPr/>
            </a:pPr>
            <a:r>
              <a:rPr kumimoji="0" lang="en-AU" sz="1200" b="1" i="0" u="none" strike="noStrike" kern="0" cap="none" spc="0" normalizeH="0" baseline="0" noProof="0">
                <a:ln>
                  <a:noFill/>
                </a:ln>
                <a:solidFill>
                  <a:srgbClr val="00BCE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DAYS</a:t>
            </a:r>
          </a:p>
        </p:txBody>
      </p:sp>
      <p:sp>
        <p:nvSpPr>
          <p:cNvPr id="213" name="object 40">
            <a:extLst>
              <a:ext uri="{FF2B5EF4-FFF2-40B4-BE49-F238E27FC236}">
                <a16:creationId xmlns:a16="http://schemas.microsoft.com/office/drawing/2014/main" id="{23BF97AF-8F98-89B1-04A5-3316C2A74943}"/>
              </a:ext>
            </a:extLst>
          </p:cNvPr>
          <p:cNvSpPr txBox="1"/>
          <p:nvPr/>
        </p:nvSpPr>
        <p:spPr>
          <a:xfrm>
            <a:off x="3620783" y="4063161"/>
            <a:ext cx="486000" cy="183944"/>
          </a:xfrm>
          <a:prstGeom prst="rect">
            <a:avLst/>
          </a:prstGeom>
        </p:spPr>
        <p:txBody>
          <a:bodyPr vert="horz" wrap="square" lIns="0" tIns="0" rIns="0" bIns="0" rtlCol="0" anchor="t" anchorCtr="0">
            <a:noAutofit/>
          </a:bodyPr>
          <a:lstStyle/>
          <a:p>
            <a:pPr marL="11206" marR="11206" lvl="0" indent="0" algn="ctr" defTabSz="914400" rtl="0" eaLnBrk="1" fontAlgn="auto" latinLnBrk="0" hangingPunct="1">
              <a:lnSpc>
                <a:spcPts val="1800"/>
              </a:lnSpc>
              <a:spcBef>
                <a:spcPts val="0"/>
              </a:spcBef>
              <a:spcAft>
                <a:spcPts val="0"/>
              </a:spcAft>
              <a:buClr>
                <a:srgbClr val="000000"/>
              </a:buClr>
              <a:buSzTx/>
              <a:buFont typeface="Arial"/>
              <a:buNone/>
              <a:tabLst/>
              <a:defRPr/>
            </a:pPr>
            <a:r>
              <a:rPr kumimoji="0" lang="en-AU" sz="1800" b="1" i="0" u="none" strike="noStrike" kern="0" cap="none" spc="0" normalizeH="0" baseline="0" noProof="0">
                <a:ln>
                  <a:noFill/>
                </a:ln>
                <a:solidFill>
                  <a:srgbClr val="00BCE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70</a:t>
            </a:r>
          </a:p>
        </p:txBody>
      </p:sp>
      <p:sp>
        <p:nvSpPr>
          <p:cNvPr id="214" name="object 40">
            <a:extLst>
              <a:ext uri="{FF2B5EF4-FFF2-40B4-BE49-F238E27FC236}">
                <a16:creationId xmlns:a16="http://schemas.microsoft.com/office/drawing/2014/main" id="{D52258FB-062F-EC5B-2677-259872C36021}"/>
              </a:ext>
            </a:extLst>
          </p:cNvPr>
          <p:cNvSpPr txBox="1"/>
          <p:nvPr/>
        </p:nvSpPr>
        <p:spPr>
          <a:xfrm>
            <a:off x="3620783" y="4216394"/>
            <a:ext cx="486000" cy="183944"/>
          </a:xfrm>
          <a:prstGeom prst="rect">
            <a:avLst/>
          </a:prstGeom>
        </p:spPr>
        <p:txBody>
          <a:bodyPr vert="horz" wrap="square" lIns="0" tIns="0" rIns="0" bIns="0" rtlCol="0" anchor="t" anchorCtr="0">
            <a:noAutofit/>
          </a:bodyPr>
          <a:lstStyle/>
          <a:p>
            <a:pPr marL="11206" marR="11206" lvl="0" indent="0" algn="ctr" defTabSz="914400" rtl="0" eaLnBrk="1" fontAlgn="auto" latinLnBrk="0" hangingPunct="1">
              <a:lnSpc>
                <a:spcPts val="1800"/>
              </a:lnSpc>
              <a:spcBef>
                <a:spcPts val="0"/>
              </a:spcBef>
              <a:spcAft>
                <a:spcPts val="0"/>
              </a:spcAft>
              <a:buClr>
                <a:srgbClr val="000000"/>
              </a:buClr>
              <a:buSzTx/>
              <a:buFont typeface="Arial"/>
              <a:buNone/>
              <a:tabLst/>
              <a:defRPr/>
            </a:pPr>
            <a:r>
              <a:rPr kumimoji="0" lang="en-AU" sz="1200" b="1" i="0" u="none" strike="noStrike" kern="0" cap="none" spc="0" normalizeH="0" baseline="0" noProof="0">
                <a:ln>
                  <a:noFill/>
                </a:ln>
                <a:solidFill>
                  <a:srgbClr val="00BCE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DAYS</a:t>
            </a:r>
          </a:p>
        </p:txBody>
      </p:sp>
      <p:sp>
        <p:nvSpPr>
          <p:cNvPr id="215" name="object 40">
            <a:extLst>
              <a:ext uri="{FF2B5EF4-FFF2-40B4-BE49-F238E27FC236}">
                <a16:creationId xmlns:a16="http://schemas.microsoft.com/office/drawing/2014/main" id="{C748E692-5C60-6C02-75A5-627BD5E3D142}"/>
              </a:ext>
            </a:extLst>
          </p:cNvPr>
          <p:cNvSpPr txBox="1"/>
          <p:nvPr/>
        </p:nvSpPr>
        <p:spPr>
          <a:xfrm>
            <a:off x="6169137" y="3983863"/>
            <a:ext cx="1498338" cy="453915"/>
          </a:xfrm>
          <a:prstGeom prst="rect">
            <a:avLst/>
          </a:prstGeom>
        </p:spPr>
        <p:txBody>
          <a:bodyPr vert="horz" wrap="square" lIns="0" tIns="0" rIns="0" bIns="0" rtlCol="0" anchor="ctr">
            <a:noAutofit/>
          </a:bodyPr>
          <a:lstStyle/>
          <a:p>
            <a:pPr marL="11206" marR="11206" lvl="0" indent="0" algn="l" defTabSz="914400" rtl="0" eaLnBrk="1" fontAlgn="auto" latinLnBrk="0" hangingPunct="1">
              <a:lnSpc>
                <a:spcPct val="98000"/>
              </a:lnSpc>
              <a:spcBef>
                <a:spcPts val="0"/>
              </a:spcBef>
              <a:spcAft>
                <a:spcPts val="0"/>
              </a:spcAft>
              <a:buClr>
                <a:srgbClr val="000000"/>
              </a:buClr>
              <a:buSzTx/>
              <a:buFont typeface="Arial"/>
              <a:buNone/>
              <a:tabLst/>
              <a:defRPr/>
            </a:pPr>
            <a:r>
              <a:rPr kumimoji="0" lang="en-US" sz="2500" b="1" i="0" u="none" strike="noStrike" kern="0" cap="none" spc="0" normalizeH="0" baseline="0" noProof="0">
                <a:ln>
                  <a:noFill/>
                </a:ln>
                <a:solidFill>
                  <a:srgbClr val="00BCE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a:t>
            </a:r>
            <a:r>
              <a:rPr kumimoji="0" lang="en-US" sz="4000" b="1" i="0" u="none" strike="noStrike" kern="1200" cap="none" spc="-100" normalizeH="0" baseline="0" noProof="0">
                <a:ln>
                  <a:noFill/>
                </a:ln>
                <a:solidFill>
                  <a:srgbClr val="00BCEB"/>
                </a:solidFill>
                <a:effectLst/>
                <a:uLnTx/>
                <a:uFillTx/>
                <a:latin typeface="CiscoSansTT ExtraLight" panose="020B0303020201020303" pitchFamily="34" charset="0"/>
                <a:ea typeface="ＭＳ Ｐゴシック" charset="0"/>
                <a:cs typeface="CiscoSansTT ExtraLight" panose="020B0303020201020303" pitchFamily="34" charset="0"/>
              </a:rPr>
              <a:t>4.35</a:t>
            </a:r>
            <a:r>
              <a:rPr kumimoji="0" lang="en-US" sz="2500" b="1" i="0" u="none" strike="noStrike" kern="0" cap="none" spc="0" normalizeH="0" baseline="0" noProof="0">
                <a:ln>
                  <a:noFill/>
                </a:ln>
                <a:solidFill>
                  <a:srgbClr val="00BCE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M</a:t>
            </a:r>
          </a:p>
        </p:txBody>
      </p:sp>
      <p:sp>
        <p:nvSpPr>
          <p:cNvPr id="216" name="object 40">
            <a:extLst>
              <a:ext uri="{FF2B5EF4-FFF2-40B4-BE49-F238E27FC236}">
                <a16:creationId xmlns:a16="http://schemas.microsoft.com/office/drawing/2014/main" id="{9E1EDD81-66A7-1B18-1726-4370D199FC6D}"/>
              </a:ext>
            </a:extLst>
          </p:cNvPr>
          <p:cNvSpPr txBox="1"/>
          <p:nvPr/>
        </p:nvSpPr>
        <p:spPr>
          <a:xfrm>
            <a:off x="7704949" y="4016505"/>
            <a:ext cx="1014343" cy="453915"/>
          </a:xfrm>
          <a:prstGeom prst="rect">
            <a:avLst/>
          </a:prstGeom>
        </p:spPr>
        <p:txBody>
          <a:bodyPr vert="horz" wrap="square" lIns="0" tIns="0" rIns="0" bIns="0" rtlCol="0" anchor="ctr">
            <a:noAutofit/>
          </a:bodyPr>
          <a:lstStyle/>
          <a:p>
            <a:pPr marL="11206" marR="11206" lvl="0" indent="0" algn="l" defTabSz="914400" rtl="0" eaLnBrk="1" fontAlgn="auto" latinLnBrk="0" hangingPunct="1">
              <a:lnSpc>
                <a:spcPct val="98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Average cost</a:t>
            </a:r>
            <a:br>
              <a:rPr kumimoji="0" lang="en-US"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br>
            <a:r>
              <a:rPr kumimoji="0" lang="en-US" sz="10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of a data breach</a:t>
            </a:r>
          </a:p>
        </p:txBody>
      </p:sp>
      <p:grpSp>
        <p:nvGrpSpPr>
          <p:cNvPr id="217" name="Group 216">
            <a:extLst>
              <a:ext uri="{FF2B5EF4-FFF2-40B4-BE49-F238E27FC236}">
                <a16:creationId xmlns:a16="http://schemas.microsoft.com/office/drawing/2014/main" id="{13D2E981-B451-E69C-2DBE-4C648588E7AC}"/>
              </a:ext>
            </a:extLst>
          </p:cNvPr>
          <p:cNvGrpSpPr/>
          <p:nvPr/>
        </p:nvGrpSpPr>
        <p:grpSpPr>
          <a:xfrm>
            <a:off x="1472963" y="2215010"/>
            <a:ext cx="682824" cy="1365649"/>
            <a:chOff x="9668891" y="2918534"/>
            <a:chExt cx="998242" cy="1996486"/>
          </a:xfrm>
        </p:grpSpPr>
        <p:sp>
          <p:nvSpPr>
            <p:cNvPr id="218" name="Rectangle 152">
              <a:extLst>
                <a:ext uri="{FF2B5EF4-FFF2-40B4-BE49-F238E27FC236}">
                  <a16:creationId xmlns:a16="http://schemas.microsoft.com/office/drawing/2014/main" id="{7B576381-BE02-2337-3A9D-F5295F2E5F31}"/>
                </a:ext>
              </a:extLst>
            </p:cNvPr>
            <p:cNvSpPr>
              <a:spLocks noChangeArrowheads="1"/>
            </p:cNvSpPr>
            <p:nvPr/>
          </p:nvSpPr>
          <p:spPr bwMode="auto">
            <a:xfrm flipH="1">
              <a:off x="9993319" y="2918534"/>
              <a:ext cx="349384" cy="155975"/>
            </a:xfrm>
            <a:prstGeom prst="rect">
              <a:avLst/>
            </a:prstGeom>
            <a:solidFill>
              <a:srgbClr val="FBAB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19" name="Rectangle 154">
              <a:extLst>
                <a:ext uri="{FF2B5EF4-FFF2-40B4-BE49-F238E27FC236}">
                  <a16:creationId xmlns:a16="http://schemas.microsoft.com/office/drawing/2014/main" id="{2A28BCCD-24FC-A407-D302-826A0170298C}"/>
                </a:ext>
              </a:extLst>
            </p:cNvPr>
            <p:cNvSpPr>
              <a:spLocks noChangeArrowheads="1"/>
            </p:cNvSpPr>
            <p:nvPr/>
          </p:nvSpPr>
          <p:spPr bwMode="auto">
            <a:xfrm flipH="1">
              <a:off x="9743759" y="3034995"/>
              <a:ext cx="848506" cy="214207"/>
            </a:xfrm>
            <a:prstGeom prst="rect">
              <a:avLst/>
            </a:prstGeom>
            <a:solidFill>
              <a:srgbClr val="FBAB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20" name="Rectangle 155">
              <a:extLst>
                <a:ext uri="{FF2B5EF4-FFF2-40B4-BE49-F238E27FC236}">
                  <a16:creationId xmlns:a16="http://schemas.microsoft.com/office/drawing/2014/main" id="{7BE7AE06-45ED-8849-AD5D-485C979981E1}"/>
                </a:ext>
              </a:extLst>
            </p:cNvPr>
            <p:cNvSpPr>
              <a:spLocks noChangeArrowheads="1"/>
            </p:cNvSpPr>
            <p:nvPr/>
          </p:nvSpPr>
          <p:spPr bwMode="auto">
            <a:xfrm flipH="1">
              <a:off x="9668891" y="3224245"/>
              <a:ext cx="998242" cy="1690775"/>
            </a:xfrm>
            <a:prstGeom prst="rect">
              <a:avLst/>
            </a:prstGeom>
            <a:solidFill>
              <a:srgbClr val="FBAB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21" name="Rectangle 156">
              <a:extLst>
                <a:ext uri="{FF2B5EF4-FFF2-40B4-BE49-F238E27FC236}">
                  <a16:creationId xmlns:a16="http://schemas.microsoft.com/office/drawing/2014/main" id="{F91C04FC-6C8E-1989-EC64-DA0FB71B9381}"/>
                </a:ext>
              </a:extLst>
            </p:cNvPr>
            <p:cNvSpPr>
              <a:spLocks noChangeArrowheads="1"/>
            </p:cNvSpPr>
            <p:nvPr/>
          </p:nvSpPr>
          <p:spPr bwMode="auto">
            <a:xfrm flipH="1">
              <a:off x="10446688"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22" name="Rectangle 157">
              <a:extLst>
                <a:ext uri="{FF2B5EF4-FFF2-40B4-BE49-F238E27FC236}">
                  <a16:creationId xmlns:a16="http://schemas.microsoft.com/office/drawing/2014/main" id="{D3D46E87-2187-D234-3392-053F4C14BDC6}"/>
                </a:ext>
              </a:extLst>
            </p:cNvPr>
            <p:cNvSpPr>
              <a:spLocks noChangeArrowheads="1"/>
            </p:cNvSpPr>
            <p:nvPr/>
          </p:nvSpPr>
          <p:spPr bwMode="auto">
            <a:xfrm flipH="1">
              <a:off x="10342705"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23" name="Rectangle 158">
              <a:extLst>
                <a:ext uri="{FF2B5EF4-FFF2-40B4-BE49-F238E27FC236}">
                  <a16:creationId xmlns:a16="http://schemas.microsoft.com/office/drawing/2014/main" id="{674CB178-539F-8A6F-373F-7BB03BE9E74A}"/>
                </a:ext>
              </a:extLst>
            </p:cNvPr>
            <p:cNvSpPr>
              <a:spLocks noChangeArrowheads="1"/>
            </p:cNvSpPr>
            <p:nvPr/>
          </p:nvSpPr>
          <p:spPr bwMode="auto">
            <a:xfrm flipH="1">
              <a:off x="10234561"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24" name="Rectangle 159">
              <a:extLst>
                <a:ext uri="{FF2B5EF4-FFF2-40B4-BE49-F238E27FC236}">
                  <a16:creationId xmlns:a16="http://schemas.microsoft.com/office/drawing/2014/main" id="{9DD6DF5E-B53A-851C-E385-E4B019846DC9}"/>
                </a:ext>
              </a:extLst>
            </p:cNvPr>
            <p:cNvSpPr>
              <a:spLocks noChangeArrowheads="1"/>
            </p:cNvSpPr>
            <p:nvPr/>
          </p:nvSpPr>
          <p:spPr bwMode="auto">
            <a:xfrm flipH="1">
              <a:off x="10130577"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25" name="Rectangle 160">
              <a:extLst>
                <a:ext uri="{FF2B5EF4-FFF2-40B4-BE49-F238E27FC236}">
                  <a16:creationId xmlns:a16="http://schemas.microsoft.com/office/drawing/2014/main" id="{F4398AB3-CAC7-E37F-91BA-70D11AC10390}"/>
                </a:ext>
              </a:extLst>
            </p:cNvPr>
            <p:cNvSpPr>
              <a:spLocks noChangeArrowheads="1"/>
            </p:cNvSpPr>
            <p:nvPr/>
          </p:nvSpPr>
          <p:spPr bwMode="auto">
            <a:xfrm flipH="1">
              <a:off x="10026594"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26" name="Rectangle 161">
              <a:extLst>
                <a:ext uri="{FF2B5EF4-FFF2-40B4-BE49-F238E27FC236}">
                  <a16:creationId xmlns:a16="http://schemas.microsoft.com/office/drawing/2014/main" id="{8998C099-C12A-B097-AC81-02EF345104EF}"/>
                </a:ext>
              </a:extLst>
            </p:cNvPr>
            <p:cNvSpPr>
              <a:spLocks noChangeArrowheads="1"/>
            </p:cNvSpPr>
            <p:nvPr/>
          </p:nvSpPr>
          <p:spPr bwMode="auto">
            <a:xfrm flipH="1">
              <a:off x="9920531"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27" name="Rectangle 162">
              <a:extLst>
                <a:ext uri="{FF2B5EF4-FFF2-40B4-BE49-F238E27FC236}">
                  <a16:creationId xmlns:a16="http://schemas.microsoft.com/office/drawing/2014/main" id="{AD1B051D-A33B-2CFB-F07C-886F6E6CDB05}"/>
                </a:ext>
              </a:extLst>
            </p:cNvPr>
            <p:cNvSpPr>
              <a:spLocks noChangeArrowheads="1"/>
            </p:cNvSpPr>
            <p:nvPr/>
          </p:nvSpPr>
          <p:spPr bwMode="auto">
            <a:xfrm flipH="1">
              <a:off x="9816548" y="3074509"/>
              <a:ext cx="60310" cy="106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28" name="Rectangle 163">
              <a:extLst>
                <a:ext uri="{FF2B5EF4-FFF2-40B4-BE49-F238E27FC236}">
                  <a16:creationId xmlns:a16="http://schemas.microsoft.com/office/drawing/2014/main" id="{7402DE1D-0F26-EFEF-C6FF-5A559A8D5E54}"/>
                </a:ext>
              </a:extLst>
            </p:cNvPr>
            <p:cNvSpPr>
              <a:spLocks noChangeArrowheads="1"/>
            </p:cNvSpPr>
            <p:nvPr/>
          </p:nvSpPr>
          <p:spPr bwMode="auto">
            <a:xfrm flipH="1">
              <a:off x="10550672"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29" name="Rectangle 164">
              <a:extLst>
                <a:ext uri="{FF2B5EF4-FFF2-40B4-BE49-F238E27FC236}">
                  <a16:creationId xmlns:a16="http://schemas.microsoft.com/office/drawing/2014/main" id="{2F1BB1B6-F2FD-CD20-227F-1BA76AB0B9CC}"/>
                </a:ext>
              </a:extLst>
            </p:cNvPr>
            <p:cNvSpPr>
              <a:spLocks noChangeArrowheads="1"/>
            </p:cNvSpPr>
            <p:nvPr/>
          </p:nvSpPr>
          <p:spPr bwMode="auto">
            <a:xfrm flipH="1">
              <a:off x="10446688"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30" name="Rectangle 165">
              <a:extLst>
                <a:ext uri="{FF2B5EF4-FFF2-40B4-BE49-F238E27FC236}">
                  <a16:creationId xmlns:a16="http://schemas.microsoft.com/office/drawing/2014/main" id="{2258A3DD-6C20-1094-7289-E15F4D0EA42F}"/>
                </a:ext>
              </a:extLst>
            </p:cNvPr>
            <p:cNvSpPr>
              <a:spLocks noChangeArrowheads="1"/>
            </p:cNvSpPr>
            <p:nvPr/>
          </p:nvSpPr>
          <p:spPr bwMode="auto">
            <a:xfrm flipH="1">
              <a:off x="10342705"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31" name="Rectangle 166">
              <a:extLst>
                <a:ext uri="{FF2B5EF4-FFF2-40B4-BE49-F238E27FC236}">
                  <a16:creationId xmlns:a16="http://schemas.microsoft.com/office/drawing/2014/main" id="{BB230DEB-EBAE-70E5-8420-24A177298A2A}"/>
                </a:ext>
              </a:extLst>
            </p:cNvPr>
            <p:cNvSpPr>
              <a:spLocks noChangeArrowheads="1"/>
            </p:cNvSpPr>
            <p:nvPr/>
          </p:nvSpPr>
          <p:spPr bwMode="auto">
            <a:xfrm flipH="1">
              <a:off x="10234561"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32" name="Rectangle 167">
              <a:extLst>
                <a:ext uri="{FF2B5EF4-FFF2-40B4-BE49-F238E27FC236}">
                  <a16:creationId xmlns:a16="http://schemas.microsoft.com/office/drawing/2014/main" id="{C5B19605-49A6-827C-C1EE-69D8936A9838}"/>
                </a:ext>
              </a:extLst>
            </p:cNvPr>
            <p:cNvSpPr>
              <a:spLocks noChangeArrowheads="1"/>
            </p:cNvSpPr>
            <p:nvPr/>
          </p:nvSpPr>
          <p:spPr bwMode="auto">
            <a:xfrm flipH="1">
              <a:off x="10130577"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33" name="Rectangle 168">
              <a:extLst>
                <a:ext uri="{FF2B5EF4-FFF2-40B4-BE49-F238E27FC236}">
                  <a16:creationId xmlns:a16="http://schemas.microsoft.com/office/drawing/2014/main" id="{BB04D62C-5AFC-73FC-C011-49C11660D875}"/>
                </a:ext>
              </a:extLst>
            </p:cNvPr>
            <p:cNvSpPr>
              <a:spLocks noChangeArrowheads="1"/>
            </p:cNvSpPr>
            <p:nvPr/>
          </p:nvSpPr>
          <p:spPr bwMode="auto">
            <a:xfrm flipH="1">
              <a:off x="10026594"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34" name="Rectangle 169">
              <a:extLst>
                <a:ext uri="{FF2B5EF4-FFF2-40B4-BE49-F238E27FC236}">
                  <a16:creationId xmlns:a16="http://schemas.microsoft.com/office/drawing/2014/main" id="{AB8C2075-CB17-A138-F1AD-9F08222270FE}"/>
                </a:ext>
              </a:extLst>
            </p:cNvPr>
            <p:cNvSpPr>
              <a:spLocks noChangeArrowheads="1"/>
            </p:cNvSpPr>
            <p:nvPr/>
          </p:nvSpPr>
          <p:spPr bwMode="auto">
            <a:xfrm flipH="1">
              <a:off x="9920531"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35" name="Rectangle 170">
              <a:extLst>
                <a:ext uri="{FF2B5EF4-FFF2-40B4-BE49-F238E27FC236}">
                  <a16:creationId xmlns:a16="http://schemas.microsoft.com/office/drawing/2014/main" id="{39E0A232-DF66-9874-1B67-9D56FE589BCD}"/>
                </a:ext>
              </a:extLst>
            </p:cNvPr>
            <p:cNvSpPr>
              <a:spLocks noChangeArrowheads="1"/>
            </p:cNvSpPr>
            <p:nvPr/>
          </p:nvSpPr>
          <p:spPr bwMode="auto">
            <a:xfrm flipH="1">
              <a:off x="9816548"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36" name="Rectangle 171">
              <a:extLst>
                <a:ext uri="{FF2B5EF4-FFF2-40B4-BE49-F238E27FC236}">
                  <a16:creationId xmlns:a16="http://schemas.microsoft.com/office/drawing/2014/main" id="{CC300536-242E-19E4-58DA-51286A130353}"/>
                </a:ext>
              </a:extLst>
            </p:cNvPr>
            <p:cNvSpPr>
              <a:spLocks noChangeArrowheads="1"/>
            </p:cNvSpPr>
            <p:nvPr/>
          </p:nvSpPr>
          <p:spPr bwMode="auto">
            <a:xfrm flipH="1">
              <a:off x="9712564" y="325544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37" name="Rectangle 172">
              <a:extLst>
                <a:ext uri="{FF2B5EF4-FFF2-40B4-BE49-F238E27FC236}">
                  <a16:creationId xmlns:a16="http://schemas.microsoft.com/office/drawing/2014/main" id="{F177695D-5553-C6AD-F128-0B02C4E690B0}"/>
                </a:ext>
              </a:extLst>
            </p:cNvPr>
            <p:cNvSpPr>
              <a:spLocks noChangeArrowheads="1"/>
            </p:cNvSpPr>
            <p:nvPr/>
          </p:nvSpPr>
          <p:spPr bwMode="auto">
            <a:xfrm flipH="1">
              <a:off x="10550672"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38" name="Rectangle 173">
              <a:extLst>
                <a:ext uri="{FF2B5EF4-FFF2-40B4-BE49-F238E27FC236}">
                  <a16:creationId xmlns:a16="http://schemas.microsoft.com/office/drawing/2014/main" id="{860CA3F4-14CC-85FA-7358-BD5C61D3B062}"/>
                </a:ext>
              </a:extLst>
            </p:cNvPr>
            <p:cNvSpPr>
              <a:spLocks noChangeArrowheads="1"/>
            </p:cNvSpPr>
            <p:nvPr/>
          </p:nvSpPr>
          <p:spPr bwMode="auto">
            <a:xfrm flipH="1">
              <a:off x="10446688"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39" name="Rectangle 174">
              <a:extLst>
                <a:ext uri="{FF2B5EF4-FFF2-40B4-BE49-F238E27FC236}">
                  <a16:creationId xmlns:a16="http://schemas.microsoft.com/office/drawing/2014/main" id="{770F0DCB-D324-818A-70C8-4D4FD4FE8A51}"/>
                </a:ext>
              </a:extLst>
            </p:cNvPr>
            <p:cNvSpPr>
              <a:spLocks noChangeArrowheads="1"/>
            </p:cNvSpPr>
            <p:nvPr/>
          </p:nvSpPr>
          <p:spPr bwMode="auto">
            <a:xfrm flipH="1">
              <a:off x="10342705"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40" name="Rectangle 175">
              <a:extLst>
                <a:ext uri="{FF2B5EF4-FFF2-40B4-BE49-F238E27FC236}">
                  <a16:creationId xmlns:a16="http://schemas.microsoft.com/office/drawing/2014/main" id="{A2F99C93-3CAD-87D5-C988-A203A5F3EBF8}"/>
                </a:ext>
              </a:extLst>
            </p:cNvPr>
            <p:cNvSpPr>
              <a:spLocks noChangeArrowheads="1"/>
            </p:cNvSpPr>
            <p:nvPr/>
          </p:nvSpPr>
          <p:spPr bwMode="auto">
            <a:xfrm flipH="1">
              <a:off x="10234561"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41" name="Rectangle 176">
              <a:extLst>
                <a:ext uri="{FF2B5EF4-FFF2-40B4-BE49-F238E27FC236}">
                  <a16:creationId xmlns:a16="http://schemas.microsoft.com/office/drawing/2014/main" id="{E5CD5536-E788-6961-5880-7068DE257361}"/>
                </a:ext>
              </a:extLst>
            </p:cNvPr>
            <p:cNvSpPr>
              <a:spLocks noChangeArrowheads="1"/>
            </p:cNvSpPr>
            <p:nvPr/>
          </p:nvSpPr>
          <p:spPr bwMode="auto">
            <a:xfrm flipH="1">
              <a:off x="10130577"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42" name="Rectangle 177">
              <a:extLst>
                <a:ext uri="{FF2B5EF4-FFF2-40B4-BE49-F238E27FC236}">
                  <a16:creationId xmlns:a16="http://schemas.microsoft.com/office/drawing/2014/main" id="{4B11C306-D5A5-1AC7-7A07-94B2C112AF6B}"/>
                </a:ext>
              </a:extLst>
            </p:cNvPr>
            <p:cNvSpPr>
              <a:spLocks noChangeArrowheads="1"/>
            </p:cNvSpPr>
            <p:nvPr/>
          </p:nvSpPr>
          <p:spPr bwMode="auto">
            <a:xfrm flipH="1">
              <a:off x="10026594"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43" name="Rectangle 178">
              <a:extLst>
                <a:ext uri="{FF2B5EF4-FFF2-40B4-BE49-F238E27FC236}">
                  <a16:creationId xmlns:a16="http://schemas.microsoft.com/office/drawing/2014/main" id="{3E3D746F-BC5F-E200-4B5B-BAB0B441BCC6}"/>
                </a:ext>
              </a:extLst>
            </p:cNvPr>
            <p:cNvSpPr>
              <a:spLocks noChangeArrowheads="1"/>
            </p:cNvSpPr>
            <p:nvPr/>
          </p:nvSpPr>
          <p:spPr bwMode="auto">
            <a:xfrm flipH="1">
              <a:off x="9920531"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44" name="Rectangle 179">
              <a:extLst>
                <a:ext uri="{FF2B5EF4-FFF2-40B4-BE49-F238E27FC236}">
                  <a16:creationId xmlns:a16="http://schemas.microsoft.com/office/drawing/2014/main" id="{F6425185-A4C2-C5A4-4E19-93A8DC121911}"/>
                </a:ext>
              </a:extLst>
            </p:cNvPr>
            <p:cNvSpPr>
              <a:spLocks noChangeArrowheads="1"/>
            </p:cNvSpPr>
            <p:nvPr/>
          </p:nvSpPr>
          <p:spPr bwMode="auto">
            <a:xfrm flipH="1">
              <a:off x="9816548"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45" name="Rectangle 180">
              <a:extLst>
                <a:ext uri="{FF2B5EF4-FFF2-40B4-BE49-F238E27FC236}">
                  <a16:creationId xmlns:a16="http://schemas.microsoft.com/office/drawing/2014/main" id="{1C572DCA-22E1-44A3-91D5-F63D921E760E}"/>
                </a:ext>
              </a:extLst>
            </p:cNvPr>
            <p:cNvSpPr>
              <a:spLocks noChangeArrowheads="1"/>
            </p:cNvSpPr>
            <p:nvPr/>
          </p:nvSpPr>
          <p:spPr bwMode="auto">
            <a:xfrm flipH="1">
              <a:off x="9712564" y="3425974"/>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46" name="Rectangle 181">
              <a:extLst>
                <a:ext uri="{FF2B5EF4-FFF2-40B4-BE49-F238E27FC236}">
                  <a16:creationId xmlns:a16="http://schemas.microsoft.com/office/drawing/2014/main" id="{6AF651F7-63DC-953B-DEA1-A0B94AAECBAE}"/>
                </a:ext>
              </a:extLst>
            </p:cNvPr>
            <p:cNvSpPr>
              <a:spLocks noChangeArrowheads="1"/>
            </p:cNvSpPr>
            <p:nvPr/>
          </p:nvSpPr>
          <p:spPr bwMode="auto">
            <a:xfrm flipH="1">
              <a:off x="10550672"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47" name="Rectangle 182">
              <a:extLst>
                <a:ext uri="{FF2B5EF4-FFF2-40B4-BE49-F238E27FC236}">
                  <a16:creationId xmlns:a16="http://schemas.microsoft.com/office/drawing/2014/main" id="{0C174A1E-42A8-7EEB-30E6-BDE6E15E7762}"/>
                </a:ext>
              </a:extLst>
            </p:cNvPr>
            <p:cNvSpPr>
              <a:spLocks noChangeArrowheads="1"/>
            </p:cNvSpPr>
            <p:nvPr/>
          </p:nvSpPr>
          <p:spPr bwMode="auto">
            <a:xfrm flipH="1">
              <a:off x="10446688"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48" name="Rectangle 183">
              <a:extLst>
                <a:ext uri="{FF2B5EF4-FFF2-40B4-BE49-F238E27FC236}">
                  <a16:creationId xmlns:a16="http://schemas.microsoft.com/office/drawing/2014/main" id="{BA13B2E4-60EA-E032-257A-84D32CF2AD13}"/>
                </a:ext>
              </a:extLst>
            </p:cNvPr>
            <p:cNvSpPr>
              <a:spLocks noChangeArrowheads="1"/>
            </p:cNvSpPr>
            <p:nvPr/>
          </p:nvSpPr>
          <p:spPr bwMode="auto">
            <a:xfrm flipH="1">
              <a:off x="10342705"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49" name="Rectangle 184">
              <a:extLst>
                <a:ext uri="{FF2B5EF4-FFF2-40B4-BE49-F238E27FC236}">
                  <a16:creationId xmlns:a16="http://schemas.microsoft.com/office/drawing/2014/main" id="{DDFBF83D-9AB5-CD85-84DA-88C6B410EA20}"/>
                </a:ext>
              </a:extLst>
            </p:cNvPr>
            <p:cNvSpPr>
              <a:spLocks noChangeArrowheads="1"/>
            </p:cNvSpPr>
            <p:nvPr/>
          </p:nvSpPr>
          <p:spPr bwMode="auto">
            <a:xfrm flipH="1">
              <a:off x="10234561"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50" name="Rectangle 185">
              <a:extLst>
                <a:ext uri="{FF2B5EF4-FFF2-40B4-BE49-F238E27FC236}">
                  <a16:creationId xmlns:a16="http://schemas.microsoft.com/office/drawing/2014/main" id="{EA133BE4-2820-FC3B-40CC-A1FC8AA219F2}"/>
                </a:ext>
              </a:extLst>
            </p:cNvPr>
            <p:cNvSpPr>
              <a:spLocks noChangeArrowheads="1"/>
            </p:cNvSpPr>
            <p:nvPr/>
          </p:nvSpPr>
          <p:spPr bwMode="auto">
            <a:xfrm flipH="1">
              <a:off x="10130577"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51" name="Rectangle 186">
              <a:extLst>
                <a:ext uri="{FF2B5EF4-FFF2-40B4-BE49-F238E27FC236}">
                  <a16:creationId xmlns:a16="http://schemas.microsoft.com/office/drawing/2014/main" id="{B13EF088-A219-1F4E-C8CC-AE62DBC3D932}"/>
                </a:ext>
              </a:extLst>
            </p:cNvPr>
            <p:cNvSpPr>
              <a:spLocks noChangeArrowheads="1"/>
            </p:cNvSpPr>
            <p:nvPr/>
          </p:nvSpPr>
          <p:spPr bwMode="auto">
            <a:xfrm flipH="1">
              <a:off x="10026594"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52" name="Rectangle 187">
              <a:extLst>
                <a:ext uri="{FF2B5EF4-FFF2-40B4-BE49-F238E27FC236}">
                  <a16:creationId xmlns:a16="http://schemas.microsoft.com/office/drawing/2014/main" id="{18DBA7A4-8AD2-834A-06F3-059DC8E51696}"/>
                </a:ext>
              </a:extLst>
            </p:cNvPr>
            <p:cNvSpPr>
              <a:spLocks noChangeArrowheads="1"/>
            </p:cNvSpPr>
            <p:nvPr/>
          </p:nvSpPr>
          <p:spPr bwMode="auto">
            <a:xfrm flipH="1">
              <a:off x="9920531"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53" name="Rectangle 188">
              <a:extLst>
                <a:ext uri="{FF2B5EF4-FFF2-40B4-BE49-F238E27FC236}">
                  <a16:creationId xmlns:a16="http://schemas.microsoft.com/office/drawing/2014/main" id="{30A816B7-D32E-B657-A3B2-831D4DA11DF6}"/>
                </a:ext>
              </a:extLst>
            </p:cNvPr>
            <p:cNvSpPr>
              <a:spLocks noChangeArrowheads="1"/>
            </p:cNvSpPr>
            <p:nvPr/>
          </p:nvSpPr>
          <p:spPr bwMode="auto">
            <a:xfrm flipH="1">
              <a:off x="9816548"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54" name="Rectangle 189">
              <a:extLst>
                <a:ext uri="{FF2B5EF4-FFF2-40B4-BE49-F238E27FC236}">
                  <a16:creationId xmlns:a16="http://schemas.microsoft.com/office/drawing/2014/main" id="{6A5E7A1A-CC2A-343D-44D2-97335450D2FA}"/>
                </a:ext>
              </a:extLst>
            </p:cNvPr>
            <p:cNvSpPr>
              <a:spLocks noChangeArrowheads="1"/>
            </p:cNvSpPr>
            <p:nvPr/>
          </p:nvSpPr>
          <p:spPr bwMode="auto">
            <a:xfrm flipH="1">
              <a:off x="9712564" y="3590268"/>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55" name="Rectangle 190">
              <a:extLst>
                <a:ext uri="{FF2B5EF4-FFF2-40B4-BE49-F238E27FC236}">
                  <a16:creationId xmlns:a16="http://schemas.microsoft.com/office/drawing/2014/main" id="{07B3A946-B089-486E-5761-3212027C66CF}"/>
                </a:ext>
              </a:extLst>
            </p:cNvPr>
            <p:cNvSpPr>
              <a:spLocks noChangeArrowheads="1"/>
            </p:cNvSpPr>
            <p:nvPr/>
          </p:nvSpPr>
          <p:spPr bwMode="auto">
            <a:xfrm flipH="1">
              <a:off x="10550672"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56" name="Rectangle 191">
              <a:extLst>
                <a:ext uri="{FF2B5EF4-FFF2-40B4-BE49-F238E27FC236}">
                  <a16:creationId xmlns:a16="http://schemas.microsoft.com/office/drawing/2014/main" id="{64A486C0-7BB0-CE15-A682-CBB384D4E85F}"/>
                </a:ext>
              </a:extLst>
            </p:cNvPr>
            <p:cNvSpPr>
              <a:spLocks noChangeArrowheads="1"/>
            </p:cNvSpPr>
            <p:nvPr/>
          </p:nvSpPr>
          <p:spPr bwMode="auto">
            <a:xfrm flipH="1">
              <a:off x="10446688"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57" name="Rectangle 192">
              <a:extLst>
                <a:ext uri="{FF2B5EF4-FFF2-40B4-BE49-F238E27FC236}">
                  <a16:creationId xmlns:a16="http://schemas.microsoft.com/office/drawing/2014/main" id="{73106957-26E1-809B-D8B2-DC90F2CAC7A6}"/>
                </a:ext>
              </a:extLst>
            </p:cNvPr>
            <p:cNvSpPr>
              <a:spLocks noChangeArrowheads="1"/>
            </p:cNvSpPr>
            <p:nvPr/>
          </p:nvSpPr>
          <p:spPr bwMode="auto">
            <a:xfrm flipH="1">
              <a:off x="10342705"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58" name="Rectangle 193">
              <a:extLst>
                <a:ext uri="{FF2B5EF4-FFF2-40B4-BE49-F238E27FC236}">
                  <a16:creationId xmlns:a16="http://schemas.microsoft.com/office/drawing/2014/main" id="{67DBAF4D-D967-FBB8-DCF2-AF4FBA4B4451}"/>
                </a:ext>
              </a:extLst>
            </p:cNvPr>
            <p:cNvSpPr>
              <a:spLocks noChangeArrowheads="1"/>
            </p:cNvSpPr>
            <p:nvPr/>
          </p:nvSpPr>
          <p:spPr bwMode="auto">
            <a:xfrm flipH="1">
              <a:off x="10234561"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59" name="Rectangle 194">
              <a:extLst>
                <a:ext uri="{FF2B5EF4-FFF2-40B4-BE49-F238E27FC236}">
                  <a16:creationId xmlns:a16="http://schemas.microsoft.com/office/drawing/2014/main" id="{339EBFB8-7A63-6305-EBE8-AEC42E8E0B45}"/>
                </a:ext>
              </a:extLst>
            </p:cNvPr>
            <p:cNvSpPr>
              <a:spLocks noChangeArrowheads="1"/>
            </p:cNvSpPr>
            <p:nvPr/>
          </p:nvSpPr>
          <p:spPr bwMode="auto">
            <a:xfrm flipH="1">
              <a:off x="10130577"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60" name="Rectangle 195">
              <a:extLst>
                <a:ext uri="{FF2B5EF4-FFF2-40B4-BE49-F238E27FC236}">
                  <a16:creationId xmlns:a16="http://schemas.microsoft.com/office/drawing/2014/main" id="{F63D4D09-6FC6-B27C-5187-42A5352DE7E3}"/>
                </a:ext>
              </a:extLst>
            </p:cNvPr>
            <p:cNvSpPr>
              <a:spLocks noChangeArrowheads="1"/>
            </p:cNvSpPr>
            <p:nvPr/>
          </p:nvSpPr>
          <p:spPr bwMode="auto">
            <a:xfrm flipH="1">
              <a:off x="10026594"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61" name="Rectangle 196">
              <a:extLst>
                <a:ext uri="{FF2B5EF4-FFF2-40B4-BE49-F238E27FC236}">
                  <a16:creationId xmlns:a16="http://schemas.microsoft.com/office/drawing/2014/main" id="{B2361B7B-C498-6AFE-13D6-0F1C1ADEE353}"/>
                </a:ext>
              </a:extLst>
            </p:cNvPr>
            <p:cNvSpPr>
              <a:spLocks noChangeArrowheads="1"/>
            </p:cNvSpPr>
            <p:nvPr/>
          </p:nvSpPr>
          <p:spPr bwMode="auto">
            <a:xfrm flipH="1">
              <a:off x="9920531"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62" name="Rectangle 197">
              <a:extLst>
                <a:ext uri="{FF2B5EF4-FFF2-40B4-BE49-F238E27FC236}">
                  <a16:creationId xmlns:a16="http://schemas.microsoft.com/office/drawing/2014/main" id="{E04BE1FE-BBC6-7EFA-E54B-CA34D8847D2F}"/>
                </a:ext>
              </a:extLst>
            </p:cNvPr>
            <p:cNvSpPr>
              <a:spLocks noChangeArrowheads="1"/>
            </p:cNvSpPr>
            <p:nvPr/>
          </p:nvSpPr>
          <p:spPr bwMode="auto">
            <a:xfrm flipH="1">
              <a:off x="9816548"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63" name="Rectangle 198">
              <a:extLst>
                <a:ext uri="{FF2B5EF4-FFF2-40B4-BE49-F238E27FC236}">
                  <a16:creationId xmlns:a16="http://schemas.microsoft.com/office/drawing/2014/main" id="{821CB99F-CCA8-B8C1-4455-4BE765AEA624}"/>
                </a:ext>
              </a:extLst>
            </p:cNvPr>
            <p:cNvSpPr>
              <a:spLocks noChangeArrowheads="1"/>
            </p:cNvSpPr>
            <p:nvPr/>
          </p:nvSpPr>
          <p:spPr bwMode="auto">
            <a:xfrm flipH="1">
              <a:off x="9712564" y="375456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64" name="Rectangle 199">
              <a:extLst>
                <a:ext uri="{FF2B5EF4-FFF2-40B4-BE49-F238E27FC236}">
                  <a16:creationId xmlns:a16="http://schemas.microsoft.com/office/drawing/2014/main" id="{A0D4A78D-F817-5EA9-A069-5F830BF0D222}"/>
                </a:ext>
              </a:extLst>
            </p:cNvPr>
            <p:cNvSpPr>
              <a:spLocks noChangeArrowheads="1"/>
            </p:cNvSpPr>
            <p:nvPr/>
          </p:nvSpPr>
          <p:spPr bwMode="auto">
            <a:xfrm flipH="1">
              <a:off x="10550672"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65" name="Rectangle 200">
              <a:extLst>
                <a:ext uri="{FF2B5EF4-FFF2-40B4-BE49-F238E27FC236}">
                  <a16:creationId xmlns:a16="http://schemas.microsoft.com/office/drawing/2014/main" id="{F8B54ECF-AFB4-4722-A170-88BC29E57573}"/>
                </a:ext>
              </a:extLst>
            </p:cNvPr>
            <p:cNvSpPr>
              <a:spLocks noChangeArrowheads="1"/>
            </p:cNvSpPr>
            <p:nvPr/>
          </p:nvSpPr>
          <p:spPr bwMode="auto">
            <a:xfrm flipH="1">
              <a:off x="10446688"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66" name="Rectangle 201">
              <a:extLst>
                <a:ext uri="{FF2B5EF4-FFF2-40B4-BE49-F238E27FC236}">
                  <a16:creationId xmlns:a16="http://schemas.microsoft.com/office/drawing/2014/main" id="{5431DC71-946F-F2B8-1B6C-76568B22266D}"/>
                </a:ext>
              </a:extLst>
            </p:cNvPr>
            <p:cNvSpPr>
              <a:spLocks noChangeArrowheads="1"/>
            </p:cNvSpPr>
            <p:nvPr/>
          </p:nvSpPr>
          <p:spPr bwMode="auto">
            <a:xfrm flipH="1">
              <a:off x="10342705"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67" name="Rectangle 202">
              <a:extLst>
                <a:ext uri="{FF2B5EF4-FFF2-40B4-BE49-F238E27FC236}">
                  <a16:creationId xmlns:a16="http://schemas.microsoft.com/office/drawing/2014/main" id="{BAD7F9E4-078F-6454-BFAF-8F96A3430893}"/>
                </a:ext>
              </a:extLst>
            </p:cNvPr>
            <p:cNvSpPr>
              <a:spLocks noChangeArrowheads="1"/>
            </p:cNvSpPr>
            <p:nvPr/>
          </p:nvSpPr>
          <p:spPr bwMode="auto">
            <a:xfrm flipH="1">
              <a:off x="10234561"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68" name="Rectangle 203">
              <a:extLst>
                <a:ext uri="{FF2B5EF4-FFF2-40B4-BE49-F238E27FC236}">
                  <a16:creationId xmlns:a16="http://schemas.microsoft.com/office/drawing/2014/main" id="{E449F8F7-8648-84EC-70BA-1AF8C5DD1B42}"/>
                </a:ext>
              </a:extLst>
            </p:cNvPr>
            <p:cNvSpPr>
              <a:spLocks noChangeArrowheads="1"/>
            </p:cNvSpPr>
            <p:nvPr/>
          </p:nvSpPr>
          <p:spPr bwMode="auto">
            <a:xfrm flipH="1">
              <a:off x="10130577"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69" name="Rectangle 204">
              <a:extLst>
                <a:ext uri="{FF2B5EF4-FFF2-40B4-BE49-F238E27FC236}">
                  <a16:creationId xmlns:a16="http://schemas.microsoft.com/office/drawing/2014/main" id="{2068341B-B279-71F5-9E94-0A366B55E912}"/>
                </a:ext>
              </a:extLst>
            </p:cNvPr>
            <p:cNvSpPr>
              <a:spLocks noChangeArrowheads="1"/>
            </p:cNvSpPr>
            <p:nvPr/>
          </p:nvSpPr>
          <p:spPr bwMode="auto">
            <a:xfrm flipH="1">
              <a:off x="10026594" y="392093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70" name="Rectangle 206">
              <a:extLst>
                <a:ext uri="{FF2B5EF4-FFF2-40B4-BE49-F238E27FC236}">
                  <a16:creationId xmlns:a16="http://schemas.microsoft.com/office/drawing/2014/main" id="{7DEB3D76-F7FF-9295-E913-A41C529F9644}"/>
                </a:ext>
              </a:extLst>
            </p:cNvPr>
            <p:cNvSpPr>
              <a:spLocks noChangeArrowheads="1"/>
            </p:cNvSpPr>
            <p:nvPr/>
          </p:nvSpPr>
          <p:spPr bwMode="auto">
            <a:xfrm flipH="1">
              <a:off x="9920531" y="392093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71" name="Rectangle 207">
              <a:extLst>
                <a:ext uri="{FF2B5EF4-FFF2-40B4-BE49-F238E27FC236}">
                  <a16:creationId xmlns:a16="http://schemas.microsoft.com/office/drawing/2014/main" id="{ADF05940-F53D-A534-0967-3727CEAC86DF}"/>
                </a:ext>
              </a:extLst>
            </p:cNvPr>
            <p:cNvSpPr>
              <a:spLocks noChangeArrowheads="1"/>
            </p:cNvSpPr>
            <p:nvPr/>
          </p:nvSpPr>
          <p:spPr bwMode="auto">
            <a:xfrm flipH="1">
              <a:off x="9816548" y="392093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72" name="Rectangle 208">
              <a:extLst>
                <a:ext uri="{FF2B5EF4-FFF2-40B4-BE49-F238E27FC236}">
                  <a16:creationId xmlns:a16="http://schemas.microsoft.com/office/drawing/2014/main" id="{6C9308C6-7B28-7FFF-7846-B0300194AC0C}"/>
                </a:ext>
              </a:extLst>
            </p:cNvPr>
            <p:cNvSpPr>
              <a:spLocks noChangeArrowheads="1"/>
            </p:cNvSpPr>
            <p:nvPr/>
          </p:nvSpPr>
          <p:spPr bwMode="auto">
            <a:xfrm flipH="1">
              <a:off x="9712564" y="392093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73" name="Rectangle 209">
              <a:extLst>
                <a:ext uri="{FF2B5EF4-FFF2-40B4-BE49-F238E27FC236}">
                  <a16:creationId xmlns:a16="http://schemas.microsoft.com/office/drawing/2014/main" id="{70213D8A-85DE-DD6C-0B8F-F36B5DCD131F}"/>
                </a:ext>
              </a:extLst>
            </p:cNvPr>
            <p:cNvSpPr>
              <a:spLocks noChangeArrowheads="1"/>
            </p:cNvSpPr>
            <p:nvPr/>
          </p:nvSpPr>
          <p:spPr bwMode="auto">
            <a:xfrm flipH="1">
              <a:off x="10550672"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74" name="Rectangle 210">
              <a:extLst>
                <a:ext uri="{FF2B5EF4-FFF2-40B4-BE49-F238E27FC236}">
                  <a16:creationId xmlns:a16="http://schemas.microsoft.com/office/drawing/2014/main" id="{18CAF41B-97A2-5BAF-FFED-C636E36E8A5D}"/>
                </a:ext>
              </a:extLst>
            </p:cNvPr>
            <p:cNvSpPr>
              <a:spLocks noChangeArrowheads="1"/>
            </p:cNvSpPr>
            <p:nvPr/>
          </p:nvSpPr>
          <p:spPr bwMode="auto">
            <a:xfrm flipH="1">
              <a:off x="10446688"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75" name="Rectangle 211">
              <a:extLst>
                <a:ext uri="{FF2B5EF4-FFF2-40B4-BE49-F238E27FC236}">
                  <a16:creationId xmlns:a16="http://schemas.microsoft.com/office/drawing/2014/main" id="{54BB1DDC-D73C-B6C6-27ED-0899CB71370B}"/>
                </a:ext>
              </a:extLst>
            </p:cNvPr>
            <p:cNvSpPr>
              <a:spLocks noChangeArrowheads="1"/>
            </p:cNvSpPr>
            <p:nvPr/>
          </p:nvSpPr>
          <p:spPr bwMode="auto">
            <a:xfrm flipH="1">
              <a:off x="10342705"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76" name="Rectangle 212">
              <a:extLst>
                <a:ext uri="{FF2B5EF4-FFF2-40B4-BE49-F238E27FC236}">
                  <a16:creationId xmlns:a16="http://schemas.microsoft.com/office/drawing/2014/main" id="{D90A8ED7-C7AA-CD46-F62B-60FD287613FF}"/>
                </a:ext>
              </a:extLst>
            </p:cNvPr>
            <p:cNvSpPr>
              <a:spLocks noChangeArrowheads="1"/>
            </p:cNvSpPr>
            <p:nvPr/>
          </p:nvSpPr>
          <p:spPr bwMode="auto">
            <a:xfrm flipH="1">
              <a:off x="10234562"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77" name="Rectangle 213">
              <a:extLst>
                <a:ext uri="{FF2B5EF4-FFF2-40B4-BE49-F238E27FC236}">
                  <a16:creationId xmlns:a16="http://schemas.microsoft.com/office/drawing/2014/main" id="{8FBA873D-637B-4636-61D6-8CA721A31552}"/>
                </a:ext>
              </a:extLst>
            </p:cNvPr>
            <p:cNvSpPr>
              <a:spLocks noChangeArrowheads="1"/>
            </p:cNvSpPr>
            <p:nvPr/>
          </p:nvSpPr>
          <p:spPr bwMode="auto">
            <a:xfrm flipH="1">
              <a:off x="10130579"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78" name="Rectangle 214">
              <a:extLst>
                <a:ext uri="{FF2B5EF4-FFF2-40B4-BE49-F238E27FC236}">
                  <a16:creationId xmlns:a16="http://schemas.microsoft.com/office/drawing/2014/main" id="{64320F0C-5B13-5682-A560-B479050CE966}"/>
                </a:ext>
              </a:extLst>
            </p:cNvPr>
            <p:cNvSpPr>
              <a:spLocks noChangeArrowheads="1"/>
            </p:cNvSpPr>
            <p:nvPr/>
          </p:nvSpPr>
          <p:spPr bwMode="auto">
            <a:xfrm flipH="1">
              <a:off x="10026594"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79" name="Rectangle 215">
              <a:extLst>
                <a:ext uri="{FF2B5EF4-FFF2-40B4-BE49-F238E27FC236}">
                  <a16:creationId xmlns:a16="http://schemas.microsoft.com/office/drawing/2014/main" id="{FFF94D37-E46E-390B-2978-EEE3A41283BC}"/>
                </a:ext>
              </a:extLst>
            </p:cNvPr>
            <p:cNvSpPr>
              <a:spLocks noChangeArrowheads="1"/>
            </p:cNvSpPr>
            <p:nvPr/>
          </p:nvSpPr>
          <p:spPr bwMode="auto">
            <a:xfrm flipH="1">
              <a:off x="9920531"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80" name="Rectangle 216">
              <a:extLst>
                <a:ext uri="{FF2B5EF4-FFF2-40B4-BE49-F238E27FC236}">
                  <a16:creationId xmlns:a16="http://schemas.microsoft.com/office/drawing/2014/main" id="{D23AE9CE-3B3C-141B-E232-E6D60D23C192}"/>
                </a:ext>
              </a:extLst>
            </p:cNvPr>
            <p:cNvSpPr>
              <a:spLocks noChangeArrowheads="1"/>
            </p:cNvSpPr>
            <p:nvPr/>
          </p:nvSpPr>
          <p:spPr bwMode="auto">
            <a:xfrm flipH="1">
              <a:off x="9816548"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81" name="Rectangle 217">
              <a:extLst>
                <a:ext uri="{FF2B5EF4-FFF2-40B4-BE49-F238E27FC236}">
                  <a16:creationId xmlns:a16="http://schemas.microsoft.com/office/drawing/2014/main" id="{6768CE6C-D73C-AC8D-07B6-3092D739777D}"/>
                </a:ext>
              </a:extLst>
            </p:cNvPr>
            <p:cNvSpPr>
              <a:spLocks noChangeArrowheads="1"/>
            </p:cNvSpPr>
            <p:nvPr/>
          </p:nvSpPr>
          <p:spPr bwMode="auto">
            <a:xfrm flipH="1">
              <a:off x="9712564" y="4089390"/>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82" name="Rectangle 218">
              <a:extLst>
                <a:ext uri="{FF2B5EF4-FFF2-40B4-BE49-F238E27FC236}">
                  <a16:creationId xmlns:a16="http://schemas.microsoft.com/office/drawing/2014/main" id="{27AA2837-05C6-8CCC-8F50-8E18970F1B5C}"/>
                </a:ext>
              </a:extLst>
            </p:cNvPr>
            <p:cNvSpPr>
              <a:spLocks noChangeArrowheads="1"/>
            </p:cNvSpPr>
            <p:nvPr/>
          </p:nvSpPr>
          <p:spPr bwMode="auto">
            <a:xfrm flipH="1">
              <a:off x="10550672"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83" name="Rectangle 219">
              <a:extLst>
                <a:ext uri="{FF2B5EF4-FFF2-40B4-BE49-F238E27FC236}">
                  <a16:creationId xmlns:a16="http://schemas.microsoft.com/office/drawing/2014/main" id="{C0771BB8-CD46-F3F6-FE83-38D234D182D6}"/>
                </a:ext>
              </a:extLst>
            </p:cNvPr>
            <p:cNvSpPr>
              <a:spLocks noChangeArrowheads="1"/>
            </p:cNvSpPr>
            <p:nvPr/>
          </p:nvSpPr>
          <p:spPr bwMode="auto">
            <a:xfrm flipH="1">
              <a:off x="10446688"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84" name="Rectangle 220">
              <a:extLst>
                <a:ext uri="{FF2B5EF4-FFF2-40B4-BE49-F238E27FC236}">
                  <a16:creationId xmlns:a16="http://schemas.microsoft.com/office/drawing/2014/main" id="{7E2DCD2E-0F28-B952-EC8C-2A68A190BDD1}"/>
                </a:ext>
              </a:extLst>
            </p:cNvPr>
            <p:cNvSpPr>
              <a:spLocks noChangeArrowheads="1"/>
            </p:cNvSpPr>
            <p:nvPr/>
          </p:nvSpPr>
          <p:spPr bwMode="auto">
            <a:xfrm flipH="1">
              <a:off x="10342705"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85" name="Rectangle 221">
              <a:extLst>
                <a:ext uri="{FF2B5EF4-FFF2-40B4-BE49-F238E27FC236}">
                  <a16:creationId xmlns:a16="http://schemas.microsoft.com/office/drawing/2014/main" id="{F01F9E96-45FE-6978-8FB3-2855B6895630}"/>
                </a:ext>
              </a:extLst>
            </p:cNvPr>
            <p:cNvSpPr>
              <a:spLocks noChangeArrowheads="1"/>
            </p:cNvSpPr>
            <p:nvPr/>
          </p:nvSpPr>
          <p:spPr bwMode="auto">
            <a:xfrm flipH="1">
              <a:off x="10234562"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86" name="Rectangle 222">
              <a:extLst>
                <a:ext uri="{FF2B5EF4-FFF2-40B4-BE49-F238E27FC236}">
                  <a16:creationId xmlns:a16="http://schemas.microsoft.com/office/drawing/2014/main" id="{C79EC627-C46C-C45C-4EDD-A66CFFE99CBE}"/>
                </a:ext>
              </a:extLst>
            </p:cNvPr>
            <p:cNvSpPr>
              <a:spLocks noChangeArrowheads="1"/>
            </p:cNvSpPr>
            <p:nvPr/>
          </p:nvSpPr>
          <p:spPr bwMode="auto">
            <a:xfrm flipH="1">
              <a:off x="10130579"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87" name="Rectangle 223">
              <a:extLst>
                <a:ext uri="{FF2B5EF4-FFF2-40B4-BE49-F238E27FC236}">
                  <a16:creationId xmlns:a16="http://schemas.microsoft.com/office/drawing/2014/main" id="{E29879BE-4844-829E-93F0-F89E9D348321}"/>
                </a:ext>
              </a:extLst>
            </p:cNvPr>
            <p:cNvSpPr>
              <a:spLocks noChangeArrowheads="1"/>
            </p:cNvSpPr>
            <p:nvPr/>
          </p:nvSpPr>
          <p:spPr bwMode="auto">
            <a:xfrm flipH="1">
              <a:off x="10026594"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88" name="Rectangle 224">
              <a:extLst>
                <a:ext uri="{FF2B5EF4-FFF2-40B4-BE49-F238E27FC236}">
                  <a16:creationId xmlns:a16="http://schemas.microsoft.com/office/drawing/2014/main" id="{A7C4CDD0-5145-BD16-9851-E98417F41EAD}"/>
                </a:ext>
              </a:extLst>
            </p:cNvPr>
            <p:cNvSpPr>
              <a:spLocks noChangeArrowheads="1"/>
            </p:cNvSpPr>
            <p:nvPr/>
          </p:nvSpPr>
          <p:spPr bwMode="auto">
            <a:xfrm flipH="1">
              <a:off x="9920531"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89" name="Rectangle 225">
              <a:extLst>
                <a:ext uri="{FF2B5EF4-FFF2-40B4-BE49-F238E27FC236}">
                  <a16:creationId xmlns:a16="http://schemas.microsoft.com/office/drawing/2014/main" id="{29DA6E07-8610-F4F7-352A-B41DFBBD8A69}"/>
                </a:ext>
              </a:extLst>
            </p:cNvPr>
            <p:cNvSpPr>
              <a:spLocks noChangeArrowheads="1"/>
            </p:cNvSpPr>
            <p:nvPr/>
          </p:nvSpPr>
          <p:spPr bwMode="auto">
            <a:xfrm flipH="1">
              <a:off x="9816548"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90" name="Rectangle 226">
              <a:extLst>
                <a:ext uri="{FF2B5EF4-FFF2-40B4-BE49-F238E27FC236}">
                  <a16:creationId xmlns:a16="http://schemas.microsoft.com/office/drawing/2014/main" id="{B7AAD6E4-AD3C-9766-81DD-E23D01A0A5C7}"/>
                </a:ext>
              </a:extLst>
            </p:cNvPr>
            <p:cNvSpPr>
              <a:spLocks noChangeArrowheads="1"/>
            </p:cNvSpPr>
            <p:nvPr/>
          </p:nvSpPr>
          <p:spPr bwMode="auto">
            <a:xfrm flipH="1">
              <a:off x="9712564" y="4253683"/>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91" name="Rectangle 227">
              <a:extLst>
                <a:ext uri="{FF2B5EF4-FFF2-40B4-BE49-F238E27FC236}">
                  <a16:creationId xmlns:a16="http://schemas.microsoft.com/office/drawing/2014/main" id="{AFE60A31-FF7E-7E07-FD20-8F680056B433}"/>
                </a:ext>
              </a:extLst>
            </p:cNvPr>
            <p:cNvSpPr>
              <a:spLocks noChangeArrowheads="1"/>
            </p:cNvSpPr>
            <p:nvPr/>
          </p:nvSpPr>
          <p:spPr bwMode="auto">
            <a:xfrm flipH="1">
              <a:off x="10550672"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92" name="Rectangle 228">
              <a:extLst>
                <a:ext uri="{FF2B5EF4-FFF2-40B4-BE49-F238E27FC236}">
                  <a16:creationId xmlns:a16="http://schemas.microsoft.com/office/drawing/2014/main" id="{25A4426D-2B38-F14E-FB12-ACCCD5AB5094}"/>
                </a:ext>
              </a:extLst>
            </p:cNvPr>
            <p:cNvSpPr>
              <a:spLocks noChangeArrowheads="1"/>
            </p:cNvSpPr>
            <p:nvPr/>
          </p:nvSpPr>
          <p:spPr bwMode="auto">
            <a:xfrm flipH="1">
              <a:off x="10446688"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93" name="Rectangle 229">
              <a:extLst>
                <a:ext uri="{FF2B5EF4-FFF2-40B4-BE49-F238E27FC236}">
                  <a16:creationId xmlns:a16="http://schemas.microsoft.com/office/drawing/2014/main" id="{92E68C3F-9459-67E4-EDB2-FF5E7B1C0DB4}"/>
                </a:ext>
              </a:extLst>
            </p:cNvPr>
            <p:cNvSpPr>
              <a:spLocks noChangeArrowheads="1"/>
            </p:cNvSpPr>
            <p:nvPr/>
          </p:nvSpPr>
          <p:spPr bwMode="auto">
            <a:xfrm flipH="1">
              <a:off x="10342705"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94" name="Rectangle 230">
              <a:extLst>
                <a:ext uri="{FF2B5EF4-FFF2-40B4-BE49-F238E27FC236}">
                  <a16:creationId xmlns:a16="http://schemas.microsoft.com/office/drawing/2014/main" id="{E89A80FD-17E8-D4FD-F8BA-A0791E83B799}"/>
                </a:ext>
              </a:extLst>
            </p:cNvPr>
            <p:cNvSpPr>
              <a:spLocks noChangeArrowheads="1"/>
            </p:cNvSpPr>
            <p:nvPr/>
          </p:nvSpPr>
          <p:spPr bwMode="auto">
            <a:xfrm flipH="1">
              <a:off x="10234562"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95" name="Rectangle 231">
              <a:extLst>
                <a:ext uri="{FF2B5EF4-FFF2-40B4-BE49-F238E27FC236}">
                  <a16:creationId xmlns:a16="http://schemas.microsoft.com/office/drawing/2014/main" id="{5F56E0C1-2C3E-7F59-AB01-0ADC268087FA}"/>
                </a:ext>
              </a:extLst>
            </p:cNvPr>
            <p:cNvSpPr>
              <a:spLocks noChangeArrowheads="1"/>
            </p:cNvSpPr>
            <p:nvPr/>
          </p:nvSpPr>
          <p:spPr bwMode="auto">
            <a:xfrm flipH="1">
              <a:off x="10130579"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96" name="Rectangle 232">
              <a:extLst>
                <a:ext uri="{FF2B5EF4-FFF2-40B4-BE49-F238E27FC236}">
                  <a16:creationId xmlns:a16="http://schemas.microsoft.com/office/drawing/2014/main" id="{26F1949B-BED2-FF9A-A68E-9AE1C884B141}"/>
                </a:ext>
              </a:extLst>
            </p:cNvPr>
            <p:cNvSpPr>
              <a:spLocks noChangeArrowheads="1"/>
            </p:cNvSpPr>
            <p:nvPr/>
          </p:nvSpPr>
          <p:spPr bwMode="auto">
            <a:xfrm flipH="1">
              <a:off x="10026594"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97" name="Rectangle 233">
              <a:extLst>
                <a:ext uri="{FF2B5EF4-FFF2-40B4-BE49-F238E27FC236}">
                  <a16:creationId xmlns:a16="http://schemas.microsoft.com/office/drawing/2014/main" id="{0FD36A2A-F0CB-1015-FC61-43766D3DEE3F}"/>
                </a:ext>
              </a:extLst>
            </p:cNvPr>
            <p:cNvSpPr>
              <a:spLocks noChangeArrowheads="1"/>
            </p:cNvSpPr>
            <p:nvPr/>
          </p:nvSpPr>
          <p:spPr bwMode="auto">
            <a:xfrm flipH="1">
              <a:off x="9920531"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98" name="Rectangle 234">
              <a:extLst>
                <a:ext uri="{FF2B5EF4-FFF2-40B4-BE49-F238E27FC236}">
                  <a16:creationId xmlns:a16="http://schemas.microsoft.com/office/drawing/2014/main" id="{7DA8E139-A15B-F170-D730-6A174657030D}"/>
                </a:ext>
              </a:extLst>
            </p:cNvPr>
            <p:cNvSpPr>
              <a:spLocks noChangeArrowheads="1"/>
            </p:cNvSpPr>
            <p:nvPr/>
          </p:nvSpPr>
          <p:spPr bwMode="auto">
            <a:xfrm flipH="1">
              <a:off x="9816548"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299" name="Rectangle 235">
              <a:extLst>
                <a:ext uri="{FF2B5EF4-FFF2-40B4-BE49-F238E27FC236}">
                  <a16:creationId xmlns:a16="http://schemas.microsoft.com/office/drawing/2014/main" id="{C562E10D-DACD-70A8-4692-A1B53F7E5065}"/>
                </a:ext>
              </a:extLst>
            </p:cNvPr>
            <p:cNvSpPr>
              <a:spLocks noChangeArrowheads="1"/>
            </p:cNvSpPr>
            <p:nvPr/>
          </p:nvSpPr>
          <p:spPr bwMode="auto">
            <a:xfrm flipH="1">
              <a:off x="9712564" y="4420057"/>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00" name="Rectangle 236">
              <a:extLst>
                <a:ext uri="{FF2B5EF4-FFF2-40B4-BE49-F238E27FC236}">
                  <a16:creationId xmlns:a16="http://schemas.microsoft.com/office/drawing/2014/main" id="{965AA1E1-0C33-5C59-181A-09B8DD71C045}"/>
                </a:ext>
              </a:extLst>
            </p:cNvPr>
            <p:cNvSpPr>
              <a:spLocks noChangeArrowheads="1"/>
            </p:cNvSpPr>
            <p:nvPr/>
          </p:nvSpPr>
          <p:spPr bwMode="auto">
            <a:xfrm flipH="1">
              <a:off x="10550672"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01" name="Rectangle 237">
              <a:extLst>
                <a:ext uri="{FF2B5EF4-FFF2-40B4-BE49-F238E27FC236}">
                  <a16:creationId xmlns:a16="http://schemas.microsoft.com/office/drawing/2014/main" id="{26627D7A-2C4F-3A95-872F-CC08F537A939}"/>
                </a:ext>
              </a:extLst>
            </p:cNvPr>
            <p:cNvSpPr>
              <a:spLocks noChangeArrowheads="1"/>
            </p:cNvSpPr>
            <p:nvPr/>
          </p:nvSpPr>
          <p:spPr bwMode="auto">
            <a:xfrm flipH="1">
              <a:off x="10446688"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02" name="Rectangle 238">
              <a:extLst>
                <a:ext uri="{FF2B5EF4-FFF2-40B4-BE49-F238E27FC236}">
                  <a16:creationId xmlns:a16="http://schemas.microsoft.com/office/drawing/2014/main" id="{EF0DB25F-1126-1387-7BF5-493EDD1DE84C}"/>
                </a:ext>
              </a:extLst>
            </p:cNvPr>
            <p:cNvSpPr>
              <a:spLocks noChangeArrowheads="1"/>
            </p:cNvSpPr>
            <p:nvPr/>
          </p:nvSpPr>
          <p:spPr bwMode="auto">
            <a:xfrm flipH="1">
              <a:off x="10342705"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03" name="Rectangle 239">
              <a:extLst>
                <a:ext uri="{FF2B5EF4-FFF2-40B4-BE49-F238E27FC236}">
                  <a16:creationId xmlns:a16="http://schemas.microsoft.com/office/drawing/2014/main" id="{4914A88E-F6FE-62AB-2EEF-9C2A8D5238F3}"/>
                </a:ext>
              </a:extLst>
            </p:cNvPr>
            <p:cNvSpPr>
              <a:spLocks noChangeArrowheads="1"/>
            </p:cNvSpPr>
            <p:nvPr/>
          </p:nvSpPr>
          <p:spPr bwMode="auto">
            <a:xfrm flipH="1">
              <a:off x="10234562"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04" name="Rectangle 240">
              <a:extLst>
                <a:ext uri="{FF2B5EF4-FFF2-40B4-BE49-F238E27FC236}">
                  <a16:creationId xmlns:a16="http://schemas.microsoft.com/office/drawing/2014/main" id="{9DB995FE-1A03-85B0-A7B1-789D4EFE4F3E}"/>
                </a:ext>
              </a:extLst>
            </p:cNvPr>
            <p:cNvSpPr>
              <a:spLocks noChangeArrowheads="1"/>
            </p:cNvSpPr>
            <p:nvPr/>
          </p:nvSpPr>
          <p:spPr bwMode="auto">
            <a:xfrm flipH="1">
              <a:off x="10130579"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05" name="Rectangle 241">
              <a:extLst>
                <a:ext uri="{FF2B5EF4-FFF2-40B4-BE49-F238E27FC236}">
                  <a16:creationId xmlns:a16="http://schemas.microsoft.com/office/drawing/2014/main" id="{1D9F2F11-AB04-685E-67C4-09EF6989788D}"/>
                </a:ext>
              </a:extLst>
            </p:cNvPr>
            <p:cNvSpPr>
              <a:spLocks noChangeArrowheads="1"/>
            </p:cNvSpPr>
            <p:nvPr/>
          </p:nvSpPr>
          <p:spPr bwMode="auto">
            <a:xfrm flipH="1">
              <a:off x="10026594"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06" name="Rectangle 242">
              <a:extLst>
                <a:ext uri="{FF2B5EF4-FFF2-40B4-BE49-F238E27FC236}">
                  <a16:creationId xmlns:a16="http://schemas.microsoft.com/office/drawing/2014/main" id="{EF2F3583-9C7A-6E04-89EF-755FE64C1701}"/>
                </a:ext>
              </a:extLst>
            </p:cNvPr>
            <p:cNvSpPr>
              <a:spLocks noChangeArrowheads="1"/>
            </p:cNvSpPr>
            <p:nvPr/>
          </p:nvSpPr>
          <p:spPr bwMode="auto">
            <a:xfrm flipH="1">
              <a:off x="9920531"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07" name="Rectangle 243">
              <a:extLst>
                <a:ext uri="{FF2B5EF4-FFF2-40B4-BE49-F238E27FC236}">
                  <a16:creationId xmlns:a16="http://schemas.microsoft.com/office/drawing/2014/main" id="{F8B3A50C-54E4-8C27-E0E4-B7BD221B116F}"/>
                </a:ext>
              </a:extLst>
            </p:cNvPr>
            <p:cNvSpPr>
              <a:spLocks noChangeArrowheads="1"/>
            </p:cNvSpPr>
            <p:nvPr/>
          </p:nvSpPr>
          <p:spPr bwMode="auto">
            <a:xfrm flipH="1">
              <a:off x="9816548"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08" name="Rectangle 244">
              <a:extLst>
                <a:ext uri="{FF2B5EF4-FFF2-40B4-BE49-F238E27FC236}">
                  <a16:creationId xmlns:a16="http://schemas.microsoft.com/office/drawing/2014/main" id="{E560EDCE-DE1A-89E5-1CA2-97B0ACC128C9}"/>
                </a:ext>
              </a:extLst>
            </p:cNvPr>
            <p:cNvSpPr>
              <a:spLocks noChangeArrowheads="1"/>
            </p:cNvSpPr>
            <p:nvPr/>
          </p:nvSpPr>
          <p:spPr bwMode="auto">
            <a:xfrm flipH="1">
              <a:off x="9712564" y="4584351"/>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09" name="Rectangle 245">
              <a:extLst>
                <a:ext uri="{FF2B5EF4-FFF2-40B4-BE49-F238E27FC236}">
                  <a16:creationId xmlns:a16="http://schemas.microsoft.com/office/drawing/2014/main" id="{396004FD-BC0A-E899-98A9-39C6A13632F3}"/>
                </a:ext>
              </a:extLst>
            </p:cNvPr>
            <p:cNvSpPr>
              <a:spLocks noChangeArrowheads="1"/>
            </p:cNvSpPr>
            <p:nvPr/>
          </p:nvSpPr>
          <p:spPr bwMode="auto">
            <a:xfrm flipH="1">
              <a:off x="10550672"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10" name="Rectangle 246">
              <a:extLst>
                <a:ext uri="{FF2B5EF4-FFF2-40B4-BE49-F238E27FC236}">
                  <a16:creationId xmlns:a16="http://schemas.microsoft.com/office/drawing/2014/main" id="{A0025EEB-614E-7A64-7E7E-50F61C5C5E59}"/>
                </a:ext>
              </a:extLst>
            </p:cNvPr>
            <p:cNvSpPr>
              <a:spLocks noChangeArrowheads="1"/>
            </p:cNvSpPr>
            <p:nvPr/>
          </p:nvSpPr>
          <p:spPr bwMode="auto">
            <a:xfrm flipH="1">
              <a:off x="10446688"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11" name="Rectangle 247">
              <a:extLst>
                <a:ext uri="{FF2B5EF4-FFF2-40B4-BE49-F238E27FC236}">
                  <a16:creationId xmlns:a16="http://schemas.microsoft.com/office/drawing/2014/main" id="{1D4CF92C-211D-FAD5-4826-20FBCC9FCF55}"/>
                </a:ext>
              </a:extLst>
            </p:cNvPr>
            <p:cNvSpPr>
              <a:spLocks noChangeArrowheads="1"/>
            </p:cNvSpPr>
            <p:nvPr/>
          </p:nvSpPr>
          <p:spPr bwMode="auto">
            <a:xfrm flipH="1">
              <a:off x="10342705"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12" name="Rectangle 248">
              <a:extLst>
                <a:ext uri="{FF2B5EF4-FFF2-40B4-BE49-F238E27FC236}">
                  <a16:creationId xmlns:a16="http://schemas.microsoft.com/office/drawing/2014/main" id="{27B455C6-2C37-0A33-C242-48156E04C953}"/>
                </a:ext>
              </a:extLst>
            </p:cNvPr>
            <p:cNvSpPr>
              <a:spLocks noChangeArrowheads="1"/>
            </p:cNvSpPr>
            <p:nvPr/>
          </p:nvSpPr>
          <p:spPr bwMode="auto">
            <a:xfrm flipH="1">
              <a:off x="10234562"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13" name="Rectangle 249">
              <a:extLst>
                <a:ext uri="{FF2B5EF4-FFF2-40B4-BE49-F238E27FC236}">
                  <a16:creationId xmlns:a16="http://schemas.microsoft.com/office/drawing/2014/main" id="{ED5FFABA-D6D8-E6F0-D7AD-97F41F834F8B}"/>
                </a:ext>
              </a:extLst>
            </p:cNvPr>
            <p:cNvSpPr>
              <a:spLocks noChangeArrowheads="1"/>
            </p:cNvSpPr>
            <p:nvPr/>
          </p:nvSpPr>
          <p:spPr bwMode="auto">
            <a:xfrm flipH="1">
              <a:off x="10130579"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14" name="Rectangle 250">
              <a:extLst>
                <a:ext uri="{FF2B5EF4-FFF2-40B4-BE49-F238E27FC236}">
                  <a16:creationId xmlns:a16="http://schemas.microsoft.com/office/drawing/2014/main" id="{1631A64A-2FEF-036E-6399-14FBE0F3E088}"/>
                </a:ext>
              </a:extLst>
            </p:cNvPr>
            <p:cNvSpPr>
              <a:spLocks noChangeArrowheads="1"/>
            </p:cNvSpPr>
            <p:nvPr/>
          </p:nvSpPr>
          <p:spPr bwMode="auto">
            <a:xfrm flipH="1">
              <a:off x="10026594"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15" name="Rectangle 251">
              <a:extLst>
                <a:ext uri="{FF2B5EF4-FFF2-40B4-BE49-F238E27FC236}">
                  <a16:creationId xmlns:a16="http://schemas.microsoft.com/office/drawing/2014/main" id="{B1A2F19D-BD27-A595-EDEF-20A914AC3D7A}"/>
                </a:ext>
              </a:extLst>
            </p:cNvPr>
            <p:cNvSpPr>
              <a:spLocks noChangeArrowheads="1"/>
            </p:cNvSpPr>
            <p:nvPr/>
          </p:nvSpPr>
          <p:spPr bwMode="auto">
            <a:xfrm flipH="1">
              <a:off x="9920531" y="4752805"/>
              <a:ext cx="60310" cy="1247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sp>
          <p:nvSpPr>
            <p:cNvPr id="316" name="Rectangle 252">
              <a:extLst>
                <a:ext uri="{FF2B5EF4-FFF2-40B4-BE49-F238E27FC236}">
                  <a16:creationId xmlns:a16="http://schemas.microsoft.com/office/drawing/2014/main" id="{765FDA17-8BC8-5CE2-64C8-F09064F52BCA}"/>
                </a:ext>
              </a:extLst>
            </p:cNvPr>
            <p:cNvSpPr>
              <a:spLocks noChangeArrowheads="1"/>
            </p:cNvSpPr>
            <p:nvPr/>
          </p:nvSpPr>
          <p:spPr bwMode="auto">
            <a:xfrm flipH="1">
              <a:off x="9712564" y="4752805"/>
              <a:ext cx="164294" cy="1622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CiscoSansTT" panose="020B0503020201020303" pitchFamily="34" charset="0"/>
                <a:ea typeface="ＭＳ Ｐゴシック" charset="0"/>
                <a:cs typeface="CiscoSansTT" panose="020B0503020201020303" pitchFamily="34" charset="0"/>
                <a:sym typeface="Arial"/>
              </a:endParaRPr>
            </a:p>
          </p:txBody>
        </p:sp>
      </p:grpSp>
      <p:sp>
        <p:nvSpPr>
          <p:cNvPr id="317" name="Text Box 15">
            <a:extLst>
              <a:ext uri="{FF2B5EF4-FFF2-40B4-BE49-F238E27FC236}">
                <a16:creationId xmlns:a16="http://schemas.microsoft.com/office/drawing/2014/main" id="{D33F8E88-3401-F0C1-6541-FDA78178C847}"/>
              </a:ext>
            </a:extLst>
          </p:cNvPr>
          <p:cNvSpPr txBox="1">
            <a:spLocks noChangeArrowheads="1"/>
          </p:cNvSpPr>
          <p:nvPr/>
        </p:nvSpPr>
        <p:spPr bwMode="auto">
          <a:xfrm>
            <a:off x="7750961" y="1266034"/>
            <a:ext cx="1565275" cy="481013"/>
          </a:xfrm>
          <a:prstGeom prst="rect">
            <a:avLst/>
          </a:prstGeom>
          <a:noFill/>
          <a:ln w="9525">
            <a:noFill/>
            <a:miter lim="800000"/>
            <a:headEnd/>
            <a:tailEnd/>
          </a:ln>
          <a:effectLst/>
        </p:spPr>
        <p:txBody>
          <a:bodyPr lIns="0" tIns="0" rIns="0" bIns="0"/>
          <a:lstStyle/>
          <a:p>
            <a:pPr marL="0" marR="0" lvl="0" indent="0" algn="l" defTabSz="914400" rtl="0" eaLnBrk="1" fontAlgn="auto" latinLnBrk="0" hangingPunct="1">
              <a:lnSpc>
                <a:spcPts val="16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2F446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Late detection</a:t>
            </a:r>
          </a:p>
          <a:p>
            <a:pPr marL="0" marR="0" lvl="0" indent="0" algn="l" defTabSz="914400" rtl="0" eaLnBrk="1" fontAlgn="auto" latinLnBrk="0" hangingPunct="1">
              <a:lnSpc>
                <a:spcPts val="1600"/>
              </a:lnSpc>
              <a:spcBef>
                <a:spcPts val="0"/>
              </a:spcBef>
              <a:spcAft>
                <a:spcPts val="0"/>
              </a:spcAft>
              <a:buClr>
                <a:srgbClr val="000000"/>
              </a:buClr>
              <a:buSzTx/>
              <a:buFont typeface="Arial"/>
              <a:buNone/>
              <a:tabLst/>
              <a:defRPr/>
            </a:pPr>
            <a:r>
              <a:rPr kumimoji="0" lang="en-US" sz="1500" b="1" i="0" u="none" strike="noStrike" kern="0" cap="none" spc="0" normalizeH="0" baseline="0" noProof="0">
                <a:ln>
                  <a:noFill/>
                </a:ln>
                <a:solidFill>
                  <a:srgbClr val="00BCEB"/>
                </a:solidFill>
                <a:effectLst/>
                <a:uLnTx/>
                <a:uFillTx/>
                <a:latin typeface="CiscoSansTT ExtraLight" panose="020B0303020201020303" pitchFamily="34" charset="0"/>
                <a:ea typeface="ＭＳ Ｐゴシック" charset="0"/>
                <a:cs typeface="CiscoSansTT ExtraLight" panose="020B0303020201020303" pitchFamily="34" charset="0"/>
                <a:sym typeface="Arial"/>
              </a:rPr>
              <a:t>High impact</a:t>
            </a:r>
          </a:p>
        </p:txBody>
      </p:sp>
    </p:spTree>
    <p:extLst>
      <p:ext uri="{BB962C8B-B14F-4D97-AF65-F5344CB8AC3E}">
        <p14:creationId xmlns:p14="http://schemas.microsoft.com/office/powerpoint/2010/main" val="3250505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542F-62AA-FE1E-9B4F-3DF5C3761866}"/>
              </a:ext>
            </a:extLst>
          </p:cNvPr>
          <p:cNvSpPr>
            <a:spLocks noGrp="1"/>
          </p:cNvSpPr>
          <p:nvPr>
            <p:ph type="title"/>
          </p:nvPr>
        </p:nvSpPr>
        <p:spPr/>
        <p:txBody>
          <a:bodyPr/>
          <a:lstStyle/>
          <a:p>
            <a:r>
              <a:rPr lang="en-US" dirty="0"/>
              <a:t>Why MDR?</a:t>
            </a:r>
          </a:p>
        </p:txBody>
      </p:sp>
      <p:sp>
        <p:nvSpPr>
          <p:cNvPr id="4" name="Text Placeholder 3">
            <a:extLst>
              <a:ext uri="{FF2B5EF4-FFF2-40B4-BE49-F238E27FC236}">
                <a16:creationId xmlns:a16="http://schemas.microsoft.com/office/drawing/2014/main" id="{F592F2A7-4B9C-A763-ADF9-9489E53AE8F9}"/>
              </a:ext>
            </a:extLst>
          </p:cNvPr>
          <p:cNvSpPr>
            <a:spLocks noGrp="1"/>
          </p:cNvSpPr>
          <p:nvPr>
            <p:ph type="body" sz="quarter" idx="12"/>
          </p:nvPr>
        </p:nvSpPr>
        <p:spPr/>
        <p:txBody>
          <a:bodyPr/>
          <a:lstStyle/>
          <a:p>
            <a:r>
              <a:rPr lang="en-US" dirty="0"/>
              <a:t>Security operations challenges</a:t>
            </a:r>
          </a:p>
          <a:p>
            <a:endParaRPr lang="en-US" dirty="0"/>
          </a:p>
        </p:txBody>
      </p:sp>
      <p:sp>
        <p:nvSpPr>
          <p:cNvPr id="5" name="Slide Number Placeholder 4">
            <a:extLst>
              <a:ext uri="{FF2B5EF4-FFF2-40B4-BE49-F238E27FC236}">
                <a16:creationId xmlns:a16="http://schemas.microsoft.com/office/drawing/2014/main" id="{F58691A0-9B15-B6E7-B526-14788245F750}"/>
              </a:ext>
            </a:extLst>
          </p:cNvPr>
          <p:cNvSpPr>
            <a:spLocks noGrp="1"/>
          </p:cNvSpPr>
          <p:nvPr>
            <p:ph type="sldNum" sz="quarter" idx="4"/>
          </p:nvPr>
        </p:nvSpPr>
        <p:spPr/>
        <p:txBody>
          <a:bodyPr/>
          <a:lstStyle/>
          <a:p>
            <a:fld id="{96A97DD0-5BE7-4856-A2A9-C42C6688E607}" type="slidenum">
              <a:rPr lang="en-US" smtClean="0"/>
              <a:pPr/>
              <a:t>35</a:t>
            </a:fld>
            <a:endParaRPr lang="en-US" dirty="0"/>
          </a:p>
        </p:txBody>
      </p:sp>
      <p:sp>
        <p:nvSpPr>
          <p:cNvPr id="6" name="Footer Placeholder 5">
            <a:extLst>
              <a:ext uri="{FF2B5EF4-FFF2-40B4-BE49-F238E27FC236}">
                <a16:creationId xmlns:a16="http://schemas.microsoft.com/office/drawing/2014/main" id="{BF959ABA-F77A-CDED-2713-DFA13FF342A3}"/>
              </a:ext>
            </a:extLst>
          </p:cNvPr>
          <p:cNvSpPr>
            <a:spLocks noGrp="1"/>
          </p:cNvSpPr>
          <p:nvPr>
            <p:ph type="ftr" sz="quarter" idx="3"/>
          </p:nvPr>
        </p:nvSpPr>
        <p:spPr/>
        <p:txBody>
          <a:bodyPr/>
          <a:lstStyle/>
          <a:p>
            <a:pPr defTabSz="610744"/>
            <a:r>
              <a:rPr lang="en-US"/>
              <a:t>BRKATO-1557</a:t>
            </a:r>
            <a:endParaRPr lang="en-US" dirty="0"/>
          </a:p>
        </p:txBody>
      </p:sp>
      <p:sp>
        <p:nvSpPr>
          <p:cNvPr id="7" name="TextBox 6">
            <a:extLst>
              <a:ext uri="{FF2B5EF4-FFF2-40B4-BE49-F238E27FC236}">
                <a16:creationId xmlns:a16="http://schemas.microsoft.com/office/drawing/2014/main" id="{056209F0-48D7-F768-82F6-90AAF81AD6FB}"/>
              </a:ext>
            </a:extLst>
          </p:cNvPr>
          <p:cNvSpPr txBox="1"/>
          <p:nvPr/>
        </p:nvSpPr>
        <p:spPr>
          <a:xfrm>
            <a:off x="6798483" y="2826778"/>
            <a:ext cx="1620000" cy="735242"/>
          </a:xfrm>
          <a:prstGeom prst="rect">
            <a:avLst/>
          </a:prstGeom>
          <a:noFill/>
        </p:spPr>
        <p:txBody>
          <a:bodyPr wrap="square" lIns="0" tIns="0" rIns="0" bIns="0" rtlCol="0">
            <a:noAutofit/>
          </a:bodyPr>
          <a:lstStyle/>
          <a:p>
            <a:pPr algn="ctr">
              <a:lnSpc>
                <a:spcPts val="1300"/>
              </a:lnSpc>
              <a:defRPr/>
            </a:pPr>
            <a:r>
              <a:rPr lang="en-US" sz="1200">
                <a:solidFill>
                  <a:srgbClr val="2F446B"/>
                </a:solidFill>
                <a:latin typeface="CiscoSansTT ExtraLight" panose="020B0303020201020303" pitchFamily="34" charset="0"/>
                <a:cs typeface="CiscoSansTT ExtraLight" panose="020B0303020201020303" pitchFamily="34" charset="0"/>
              </a:rPr>
              <a:t>Manage the overwhelming number of threats without defined playbooks</a:t>
            </a:r>
            <a:endParaRPr lang="en-US" sz="1200" kern="0">
              <a:solidFill>
                <a:srgbClr val="2F446B"/>
              </a:solidFill>
              <a:latin typeface="CiscoSansTT ExtraLight" panose="020B0303020201020303" pitchFamily="34" charset="0"/>
              <a:cs typeface="CiscoSansTT ExtraLight" panose="020B0303020201020303" pitchFamily="34" charset="0"/>
              <a:sym typeface="Arial"/>
            </a:endParaRPr>
          </a:p>
        </p:txBody>
      </p:sp>
      <p:sp>
        <p:nvSpPr>
          <p:cNvPr id="8" name="TextBox 7">
            <a:extLst>
              <a:ext uri="{FF2B5EF4-FFF2-40B4-BE49-F238E27FC236}">
                <a16:creationId xmlns:a16="http://schemas.microsoft.com/office/drawing/2014/main" id="{8AF01F70-2997-E47F-A672-0E32555DA8C8}"/>
              </a:ext>
            </a:extLst>
          </p:cNvPr>
          <p:cNvSpPr txBox="1"/>
          <p:nvPr/>
        </p:nvSpPr>
        <p:spPr>
          <a:xfrm>
            <a:off x="596163" y="2826778"/>
            <a:ext cx="1620000" cy="735242"/>
          </a:xfrm>
          <a:prstGeom prst="rect">
            <a:avLst/>
          </a:prstGeom>
          <a:noFill/>
        </p:spPr>
        <p:txBody>
          <a:bodyPr wrap="square" lIns="0" tIns="0" rIns="0" bIns="0" rtlCol="0">
            <a:noAutofit/>
          </a:bodyPr>
          <a:lstStyle/>
          <a:p>
            <a:pPr algn="ctr" defTabSz="914378">
              <a:lnSpc>
                <a:spcPts val="1300"/>
              </a:lnSpc>
              <a:buClr>
                <a:srgbClr val="000000"/>
              </a:buClr>
              <a:defRPr/>
            </a:pPr>
            <a:r>
              <a:rPr lang="en-US" sz="1200" kern="0">
                <a:solidFill>
                  <a:srgbClr val="2F446B"/>
                </a:solidFill>
                <a:latin typeface="CiscoSansTT ExtraLight" panose="020B0303020201020303" pitchFamily="34" charset="0"/>
                <a:cs typeface="CiscoSansTT ExtraLight" panose="020B0303020201020303" pitchFamily="34" charset="0"/>
                <a:sym typeface="Arial"/>
              </a:rPr>
              <a:t>Find, recruit, retain, </a:t>
            </a:r>
            <a:br>
              <a:rPr lang="en-US" sz="1200" kern="0">
                <a:solidFill>
                  <a:srgbClr val="2F446B"/>
                </a:solidFill>
                <a:latin typeface="CiscoSansTT ExtraLight" panose="020B0303020201020303" pitchFamily="34" charset="0"/>
                <a:cs typeface="CiscoSansTT ExtraLight" panose="020B0303020201020303" pitchFamily="34" charset="0"/>
                <a:sym typeface="Arial"/>
              </a:rPr>
            </a:br>
            <a:r>
              <a:rPr lang="en-US" sz="1200" kern="0">
                <a:solidFill>
                  <a:srgbClr val="2F446B"/>
                </a:solidFill>
                <a:latin typeface="CiscoSansTT ExtraLight" panose="020B0303020201020303" pitchFamily="34" charset="0"/>
                <a:cs typeface="CiscoSansTT ExtraLight" panose="020B0303020201020303" pitchFamily="34" charset="0"/>
                <a:sym typeface="Arial"/>
              </a:rPr>
              <a:t>and afford security expertise</a:t>
            </a:r>
          </a:p>
        </p:txBody>
      </p:sp>
      <p:sp>
        <p:nvSpPr>
          <p:cNvPr id="9" name="TextBox 8">
            <a:extLst>
              <a:ext uri="{FF2B5EF4-FFF2-40B4-BE49-F238E27FC236}">
                <a16:creationId xmlns:a16="http://schemas.microsoft.com/office/drawing/2014/main" id="{3D409048-E012-B095-E51B-8A88808091DD}"/>
              </a:ext>
            </a:extLst>
          </p:cNvPr>
          <p:cNvSpPr txBox="1"/>
          <p:nvPr/>
        </p:nvSpPr>
        <p:spPr>
          <a:xfrm>
            <a:off x="4731043" y="2826778"/>
            <a:ext cx="1620000" cy="735242"/>
          </a:xfrm>
          <a:prstGeom prst="rect">
            <a:avLst/>
          </a:prstGeom>
          <a:noFill/>
        </p:spPr>
        <p:txBody>
          <a:bodyPr wrap="square" lIns="0" tIns="0" rIns="0" bIns="0" rtlCol="0">
            <a:noAutofit/>
          </a:bodyPr>
          <a:lstStyle/>
          <a:p>
            <a:pPr algn="ctr" defTabSz="914378">
              <a:lnSpc>
                <a:spcPts val="1300"/>
              </a:lnSpc>
              <a:buClr>
                <a:srgbClr val="000000"/>
              </a:buClr>
              <a:defRPr/>
            </a:pPr>
            <a:r>
              <a:rPr lang="en-US" sz="1200" kern="0">
                <a:solidFill>
                  <a:srgbClr val="2F446B"/>
                </a:solidFill>
                <a:latin typeface="CiscoSansTT ExtraLight" panose="020B0303020201020303" pitchFamily="34" charset="0"/>
                <a:cs typeface="CiscoSansTT ExtraLight" panose="020B0303020201020303" pitchFamily="34" charset="0"/>
                <a:sym typeface="Arial"/>
              </a:rPr>
              <a:t>Keep up with the growing attack surface, especially with the popularity of hybrid work models </a:t>
            </a:r>
            <a:br>
              <a:rPr lang="en-US" sz="1200" kern="0">
                <a:solidFill>
                  <a:srgbClr val="2F446B"/>
                </a:solidFill>
                <a:latin typeface="CiscoSansTT ExtraLight" panose="020B0303020201020303" pitchFamily="34" charset="0"/>
                <a:cs typeface="CiscoSansTT ExtraLight" panose="020B0303020201020303" pitchFamily="34" charset="0"/>
                <a:sym typeface="Arial"/>
              </a:rPr>
            </a:br>
            <a:endParaRPr lang="en-US" sz="1200" kern="0">
              <a:solidFill>
                <a:srgbClr val="2F446B"/>
              </a:solidFill>
              <a:latin typeface="CiscoSansTT ExtraLight" panose="020B0303020201020303" pitchFamily="34" charset="0"/>
              <a:cs typeface="CiscoSansTT ExtraLight" panose="020B0303020201020303" pitchFamily="34" charset="0"/>
              <a:sym typeface="Arial"/>
            </a:endParaRPr>
          </a:p>
        </p:txBody>
      </p:sp>
      <p:sp>
        <p:nvSpPr>
          <p:cNvPr id="10" name="TextBox 9">
            <a:extLst>
              <a:ext uri="{FF2B5EF4-FFF2-40B4-BE49-F238E27FC236}">
                <a16:creationId xmlns:a16="http://schemas.microsoft.com/office/drawing/2014/main" id="{CE791F1F-6DB9-B455-D9DC-DD31B722B83D}"/>
              </a:ext>
            </a:extLst>
          </p:cNvPr>
          <p:cNvSpPr txBox="1"/>
          <p:nvPr/>
        </p:nvSpPr>
        <p:spPr>
          <a:xfrm>
            <a:off x="2654064" y="2818699"/>
            <a:ext cx="1620000" cy="735242"/>
          </a:xfrm>
          <a:prstGeom prst="rect">
            <a:avLst/>
          </a:prstGeom>
          <a:noFill/>
        </p:spPr>
        <p:txBody>
          <a:bodyPr wrap="square" lIns="0" tIns="0" rIns="0" bIns="0" rtlCol="0">
            <a:noAutofit/>
          </a:bodyPr>
          <a:lstStyle/>
          <a:p>
            <a:pPr algn="ctr" defTabSz="914378">
              <a:lnSpc>
                <a:spcPts val="1300"/>
              </a:lnSpc>
              <a:buClr>
                <a:srgbClr val="000000"/>
              </a:buClr>
              <a:defRPr/>
            </a:pPr>
            <a:r>
              <a:rPr lang="en-US" sz="1200" kern="0">
                <a:solidFill>
                  <a:srgbClr val="2F446B"/>
                </a:solidFill>
                <a:latin typeface="CiscoSansTT ExtraLight" panose="020B0303020201020303" pitchFamily="34" charset="0"/>
                <a:cs typeface="CiscoSansTT ExtraLight" panose="020B0303020201020303" pitchFamily="34" charset="0"/>
                <a:sym typeface="Arial"/>
              </a:rPr>
              <a:t>Keep pace with</a:t>
            </a:r>
            <a:br>
              <a:rPr lang="en-US" sz="1200" kern="0">
                <a:solidFill>
                  <a:srgbClr val="2F446B"/>
                </a:solidFill>
                <a:latin typeface="CiscoSansTT ExtraLight" panose="020B0303020201020303" pitchFamily="34" charset="0"/>
                <a:cs typeface="CiscoSansTT ExtraLight" panose="020B0303020201020303" pitchFamily="34" charset="0"/>
                <a:sym typeface="Arial"/>
              </a:rPr>
            </a:br>
            <a:r>
              <a:rPr lang="en-US" sz="1200" kern="0">
                <a:solidFill>
                  <a:srgbClr val="2F446B"/>
                </a:solidFill>
                <a:latin typeface="CiscoSansTT ExtraLight" panose="020B0303020201020303" pitchFamily="34" charset="0"/>
                <a:cs typeface="CiscoSansTT ExtraLight" panose="020B0303020201020303" pitchFamily="34" charset="0"/>
                <a:sym typeface="Arial"/>
              </a:rPr>
              <a:t>current threats </a:t>
            </a:r>
          </a:p>
        </p:txBody>
      </p:sp>
      <p:sp>
        <p:nvSpPr>
          <p:cNvPr id="11" name="Rectangle: Rounded Corners 328">
            <a:extLst>
              <a:ext uri="{FF2B5EF4-FFF2-40B4-BE49-F238E27FC236}">
                <a16:creationId xmlns:a16="http://schemas.microsoft.com/office/drawing/2014/main" id="{AAC61098-F60B-36BC-9975-1A65B90174C6}"/>
              </a:ext>
            </a:extLst>
          </p:cNvPr>
          <p:cNvSpPr/>
          <p:nvPr/>
        </p:nvSpPr>
        <p:spPr>
          <a:xfrm>
            <a:off x="522000" y="3690000"/>
            <a:ext cx="8100000" cy="540000"/>
          </a:xfrm>
          <a:prstGeom prst="roundRect">
            <a:avLst>
              <a:gd name="adj" fmla="val 50000"/>
            </a:avLst>
          </a:prstGeom>
          <a:solidFill>
            <a:srgbClr val="EDF1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buClr>
                <a:srgbClr val="000000"/>
              </a:buClr>
              <a:defRPr/>
            </a:pPr>
            <a:r>
              <a:rPr lang="en-US" sz="1600" b="1" kern="0">
                <a:solidFill>
                  <a:srgbClr val="2F446B"/>
                </a:solidFill>
                <a:latin typeface="CiscoSansTT ExtraLight" panose="020B0303020201020303" pitchFamily="34" charset="0"/>
                <a:ea typeface="ＭＳ Ｐゴシック" charset="0"/>
                <a:cs typeface="CiscoSansTT ExtraLight" panose="020B0303020201020303" pitchFamily="34" charset="0"/>
                <a:sym typeface="Arial"/>
              </a:rPr>
              <a:t>3.5 million </a:t>
            </a:r>
            <a:r>
              <a:rPr lang="en-US" sz="1500" kern="0">
                <a:solidFill>
                  <a:srgbClr val="2F446B"/>
                </a:solidFill>
                <a:latin typeface="CiscoSansTT ExtraLight" panose="020B0303020201020303" pitchFamily="34" charset="0"/>
                <a:ea typeface="ＭＳ Ｐゴシック" charset="0"/>
                <a:cs typeface="CiscoSansTT ExtraLight" panose="020B0303020201020303" pitchFamily="34" charset="0"/>
                <a:sym typeface="Arial"/>
              </a:rPr>
              <a:t>cybersecurity positions are projected to go unfilled </a:t>
            </a:r>
            <a:r>
              <a:rPr lang="en-US" sz="1500">
                <a:solidFill>
                  <a:srgbClr val="2F446B"/>
                </a:solidFill>
                <a:latin typeface="CiscoSansTT ExtraLight" panose="020B0303020201020303" pitchFamily="34" charset="0"/>
                <a:ea typeface="ＭＳ Ｐゴシック" charset="0"/>
                <a:cs typeface="CiscoSansTT ExtraLight" panose="020B0303020201020303" pitchFamily="34" charset="0"/>
              </a:rPr>
              <a:t>in to </a:t>
            </a:r>
            <a:r>
              <a:rPr lang="en-US" sz="1500" kern="0">
                <a:solidFill>
                  <a:srgbClr val="2F446B"/>
                </a:solidFill>
                <a:latin typeface="CiscoSansTT ExtraLight" panose="020B0303020201020303" pitchFamily="34" charset="0"/>
                <a:ea typeface="ＭＳ Ｐゴシック" charset="0"/>
                <a:cs typeface="CiscoSansTT ExtraLight" panose="020B0303020201020303" pitchFamily="34" charset="0"/>
                <a:sym typeface="Arial"/>
              </a:rPr>
              <a:t>2025*</a:t>
            </a:r>
          </a:p>
        </p:txBody>
      </p:sp>
      <p:sp>
        <p:nvSpPr>
          <p:cNvPr id="12" name="Rectangle 11">
            <a:extLst>
              <a:ext uri="{FF2B5EF4-FFF2-40B4-BE49-F238E27FC236}">
                <a16:creationId xmlns:a16="http://schemas.microsoft.com/office/drawing/2014/main" id="{DFE08EA3-A13F-6E92-E195-1C63539060BF}"/>
              </a:ext>
            </a:extLst>
          </p:cNvPr>
          <p:cNvSpPr/>
          <p:nvPr/>
        </p:nvSpPr>
        <p:spPr>
          <a:xfrm>
            <a:off x="5718192" y="4567666"/>
            <a:ext cx="2700291" cy="123111"/>
          </a:xfrm>
          <a:prstGeom prst="rect">
            <a:avLst/>
          </a:prstGeom>
        </p:spPr>
        <p:txBody>
          <a:bodyPr wrap="square" lIns="0" tIns="0" rIns="0" bIns="0">
            <a:spAutoFit/>
          </a:bodyPr>
          <a:lstStyle/>
          <a:p>
            <a:pPr algn="r" defTabSz="914378">
              <a:buClr>
                <a:srgbClr val="000000"/>
              </a:buClr>
              <a:defRPr/>
            </a:pPr>
            <a:r>
              <a:rPr lang="en-US" sz="800" kern="0" dirty="0">
                <a:solidFill>
                  <a:srgbClr val="2F446B"/>
                </a:solidFill>
                <a:latin typeface="CiscoSansTT Light" panose="020B0503020201020303" pitchFamily="34" charset="0"/>
                <a:cs typeface="CiscoSansTT Light" panose="020B0503020201020303" pitchFamily="34" charset="0"/>
                <a:sym typeface="Arial"/>
              </a:rPr>
              <a:t>*According to </a:t>
            </a:r>
            <a:r>
              <a:rPr lang="en-US" sz="800" kern="0" dirty="0">
                <a:solidFill>
                  <a:srgbClr val="2F446B"/>
                </a:solidFill>
                <a:latin typeface="CiscoSansTT Light" panose="020B0503020201020303" pitchFamily="34" charset="0"/>
                <a:cs typeface="CiscoSansTT Light" panose="020B0503020201020303" pitchFamily="34" charset="0"/>
                <a:sym typeface="Arial"/>
                <a:hlinkClick r:id="rId3"/>
              </a:rPr>
              <a:t>Cybercrime Magazine</a:t>
            </a:r>
            <a:endParaRPr lang="en-US" sz="800" kern="0" dirty="0">
              <a:solidFill>
                <a:srgbClr val="00BCEB"/>
              </a:solidFill>
              <a:latin typeface="CiscoSansTT Light" panose="020B0503020201020303" pitchFamily="34" charset="0"/>
              <a:cs typeface="CiscoSansTT Light" panose="020B0503020201020303" pitchFamily="34" charset="0"/>
              <a:sym typeface="Arial"/>
            </a:endParaRPr>
          </a:p>
        </p:txBody>
      </p:sp>
      <p:pic>
        <p:nvPicPr>
          <p:cNvPr id="13" name="Graphic 12">
            <a:extLst>
              <a:ext uri="{FF2B5EF4-FFF2-40B4-BE49-F238E27FC236}">
                <a16:creationId xmlns:a16="http://schemas.microsoft.com/office/drawing/2014/main" id="{C43749FA-0092-249A-AA11-BDA785260F3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1796" y="1706427"/>
            <a:ext cx="784537" cy="784537"/>
          </a:xfrm>
          <a:prstGeom prst="rect">
            <a:avLst/>
          </a:prstGeom>
        </p:spPr>
      </p:pic>
      <p:pic>
        <p:nvPicPr>
          <p:cNvPr id="14" name="Graphic 13">
            <a:extLst>
              <a:ext uri="{FF2B5EF4-FFF2-40B4-BE49-F238E27FC236}">
                <a16:creationId xmlns:a16="http://schemas.microsoft.com/office/drawing/2014/main" id="{C40DA292-6AF3-BB24-05E4-5C0CE9B1114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0517" y="1645035"/>
            <a:ext cx="907321" cy="907321"/>
          </a:xfrm>
          <a:prstGeom prst="rect">
            <a:avLst/>
          </a:prstGeom>
        </p:spPr>
      </p:pic>
      <p:pic>
        <p:nvPicPr>
          <p:cNvPr id="15" name="Graphic 14">
            <a:extLst>
              <a:ext uri="{FF2B5EF4-FFF2-40B4-BE49-F238E27FC236}">
                <a16:creationId xmlns:a16="http://schemas.microsoft.com/office/drawing/2014/main" id="{2BD7FC9B-B945-369D-B6B9-7F0566D3CE9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173400" y="1663612"/>
            <a:ext cx="870167" cy="870167"/>
          </a:xfrm>
          <a:prstGeom prst="rect">
            <a:avLst/>
          </a:prstGeom>
        </p:spPr>
      </p:pic>
      <p:pic>
        <p:nvPicPr>
          <p:cNvPr id="16" name="Graphic 15">
            <a:extLst>
              <a:ext uri="{FF2B5EF4-FFF2-40B4-BE49-F238E27FC236}">
                <a16:creationId xmlns:a16="http://schemas.microsoft.com/office/drawing/2014/main" id="{204D8EC4-B1B7-D1A3-9EBE-7C12BBCB0A99}"/>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70291" y="1706427"/>
            <a:ext cx="784537" cy="784537"/>
          </a:xfrm>
          <a:prstGeom prst="rect">
            <a:avLst/>
          </a:prstGeom>
        </p:spPr>
      </p:pic>
    </p:spTree>
    <p:extLst>
      <p:ext uri="{BB962C8B-B14F-4D97-AF65-F5344CB8AC3E}">
        <p14:creationId xmlns:p14="http://schemas.microsoft.com/office/powerpoint/2010/main" val="2434914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FE61-C0BD-ADCE-4D19-1A26A7D2C130}"/>
              </a:ext>
            </a:extLst>
          </p:cNvPr>
          <p:cNvSpPr>
            <a:spLocks noGrp="1"/>
          </p:cNvSpPr>
          <p:nvPr>
            <p:ph type="title"/>
          </p:nvPr>
        </p:nvSpPr>
        <p:spPr/>
        <p:txBody>
          <a:bodyPr/>
          <a:lstStyle/>
          <a:p>
            <a:r>
              <a:rPr lang="en-US" dirty="0"/>
              <a:t>Cisco can help!</a:t>
            </a:r>
          </a:p>
        </p:txBody>
      </p:sp>
      <p:sp>
        <p:nvSpPr>
          <p:cNvPr id="5" name="Slide Number Placeholder 4">
            <a:extLst>
              <a:ext uri="{FF2B5EF4-FFF2-40B4-BE49-F238E27FC236}">
                <a16:creationId xmlns:a16="http://schemas.microsoft.com/office/drawing/2014/main" id="{EE22F33F-59D0-0638-E632-3841339F3CC4}"/>
              </a:ext>
            </a:extLst>
          </p:cNvPr>
          <p:cNvSpPr>
            <a:spLocks noGrp="1"/>
          </p:cNvSpPr>
          <p:nvPr>
            <p:ph type="sldNum" sz="quarter" idx="4"/>
          </p:nvPr>
        </p:nvSpPr>
        <p:spPr/>
        <p:txBody>
          <a:bodyPr/>
          <a:lstStyle/>
          <a:p>
            <a:fld id="{96A97DD0-5BE7-4856-A2A9-C42C6688E607}" type="slidenum">
              <a:rPr lang="en-US" smtClean="0"/>
              <a:pPr/>
              <a:t>36</a:t>
            </a:fld>
            <a:endParaRPr lang="en-US" dirty="0"/>
          </a:p>
        </p:txBody>
      </p:sp>
      <p:sp>
        <p:nvSpPr>
          <p:cNvPr id="6" name="Footer Placeholder 5">
            <a:extLst>
              <a:ext uri="{FF2B5EF4-FFF2-40B4-BE49-F238E27FC236}">
                <a16:creationId xmlns:a16="http://schemas.microsoft.com/office/drawing/2014/main" id="{CC894C55-5CA9-1DEC-84A2-DB8CAD7391A4}"/>
              </a:ext>
            </a:extLst>
          </p:cNvPr>
          <p:cNvSpPr>
            <a:spLocks noGrp="1"/>
          </p:cNvSpPr>
          <p:nvPr>
            <p:ph type="ftr" sz="quarter" idx="3"/>
          </p:nvPr>
        </p:nvSpPr>
        <p:spPr/>
        <p:txBody>
          <a:bodyPr/>
          <a:lstStyle/>
          <a:p>
            <a:pPr defTabSz="610744"/>
            <a:r>
              <a:rPr lang="en-US" dirty="0"/>
              <a:t>BRKATO-1557</a:t>
            </a:r>
          </a:p>
        </p:txBody>
      </p:sp>
      <p:sp>
        <p:nvSpPr>
          <p:cNvPr id="7" name="Google Shape;1917;p363">
            <a:extLst>
              <a:ext uri="{FF2B5EF4-FFF2-40B4-BE49-F238E27FC236}">
                <a16:creationId xmlns:a16="http://schemas.microsoft.com/office/drawing/2014/main" id="{4F4E6347-F662-2C82-10FB-21ED1476BF74}"/>
              </a:ext>
            </a:extLst>
          </p:cNvPr>
          <p:cNvSpPr>
            <a:spLocks/>
          </p:cNvSpPr>
          <p:nvPr/>
        </p:nvSpPr>
        <p:spPr>
          <a:xfrm>
            <a:off x="3311999" y="1373635"/>
            <a:ext cx="2430000" cy="2689548"/>
          </a:xfrm>
          <a:prstGeom prst="roundRect">
            <a:avLst>
              <a:gd name="adj" fmla="val 49012"/>
            </a:avLst>
          </a:prstGeom>
          <a:solidFill>
            <a:srgbClr val="ECF1F7"/>
          </a:solidFill>
          <a:ln>
            <a:noFill/>
          </a:ln>
        </p:spPr>
        <p:txBody>
          <a:bodyPr spcFirstLastPara="1" wrap="square" lIns="0" tIns="540000" rIns="0" bIns="0" anchor="t" anchorCtr="0">
            <a:noAutofit/>
          </a:bodyPr>
          <a:lstStyle/>
          <a:p>
            <a:pPr algn="ctr" defTabSz="1219139">
              <a:defRPr/>
            </a:pPr>
            <a:r>
              <a:rPr lang="en-US" sz="1500" b="1">
                <a:solidFill>
                  <a:schemeClr val="accent1"/>
                </a:solidFill>
                <a:latin typeface="CiscoSansTT ExtraLight" panose="020B0303020201020303" pitchFamily="34" charset="0"/>
                <a:cs typeface="CiscoSansTT ExtraLight" panose="020B0303020201020303" pitchFamily="34" charset="0"/>
              </a:rPr>
              <a:t>Advance</a:t>
            </a:r>
            <a:r>
              <a:rPr lang="en-US" sz="1500">
                <a:latin typeface="CiscoSansTT ExtraLight" panose="020B0303020201020303" pitchFamily="34" charset="0"/>
                <a:cs typeface="CiscoSansTT ExtraLight" panose="020B0303020201020303" pitchFamily="34" charset="0"/>
              </a:rPr>
              <a:t> </a:t>
            </a:r>
            <a:r>
              <a:rPr lang="en-US" sz="1500" b="1">
                <a:solidFill>
                  <a:schemeClr val="accent1"/>
                </a:solidFill>
                <a:latin typeface="CiscoSansTT ExtraLight" panose="020B0303020201020303" pitchFamily="34" charset="0"/>
              </a:rPr>
              <a:t>security</a:t>
            </a:r>
            <a:r>
              <a:rPr lang="en-US" sz="1500">
                <a:latin typeface="CiscoSansTT ExtraLight" panose="020B0303020201020303" pitchFamily="34" charset="0"/>
                <a:cs typeface="CiscoSansTT ExtraLight" panose="020B0303020201020303" pitchFamily="34" charset="0"/>
              </a:rPr>
              <a:t> </a:t>
            </a:r>
            <a:r>
              <a:rPr lang="en-US" sz="1500" b="1">
                <a:solidFill>
                  <a:schemeClr val="accent1"/>
                </a:solidFill>
                <a:latin typeface="CiscoSansTT ExtraLight" panose="020B0303020201020303" pitchFamily="34" charset="0"/>
              </a:rPr>
              <a:t>operations</a:t>
            </a:r>
            <a:r>
              <a:rPr lang="en-US" sz="1500">
                <a:latin typeface="CiscoSansTT ExtraLight" panose="020B0303020201020303" pitchFamily="34" charset="0"/>
                <a:cs typeface="CiscoSansTT ExtraLight" panose="020B0303020201020303" pitchFamily="34" charset="0"/>
              </a:rPr>
              <a:t> through integrated threat intelligence to prioritize threats </a:t>
            </a:r>
          </a:p>
        </p:txBody>
      </p:sp>
      <p:sp>
        <p:nvSpPr>
          <p:cNvPr id="8" name="Google Shape;1917;p363">
            <a:extLst>
              <a:ext uri="{FF2B5EF4-FFF2-40B4-BE49-F238E27FC236}">
                <a16:creationId xmlns:a16="http://schemas.microsoft.com/office/drawing/2014/main" id="{D8094887-540F-4192-F2BB-D7C568F6A848}"/>
              </a:ext>
            </a:extLst>
          </p:cNvPr>
          <p:cNvSpPr>
            <a:spLocks/>
          </p:cNvSpPr>
          <p:nvPr/>
        </p:nvSpPr>
        <p:spPr>
          <a:xfrm>
            <a:off x="6084250" y="1373635"/>
            <a:ext cx="2430000" cy="2689548"/>
          </a:xfrm>
          <a:prstGeom prst="roundRect">
            <a:avLst>
              <a:gd name="adj" fmla="val 49012"/>
            </a:avLst>
          </a:prstGeom>
          <a:solidFill>
            <a:srgbClr val="ECF1F7"/>
          </a:solidFill>
          <a:ln>
            <a:noFill/>
          </a:ln>
        </p:spPr>
        <p:txBody>
          <a:bodyPr spcFirstLastPara="1" wrap="square" lIns="0" tIns="540000" rIns="0" bIns="0" anchor="t" anchorCtr="0">
            <a:noAutofit/>
          </a:bodyPr>
          <a:lstStyle/>
          <a:p>
            <a:pPr algn="ctr" defTabSz="1219139">
              <a:defRPr/>
            </a:pPr>
            <a:r>
              <a:rPr lang="en-US" sz="1500" b="1">
                <a:solidFill>
                  <a:schemeClr val="accent1"/>
                </a:solidFill>
                <a:latin typeface="CiscoSansTT ExtraLight" panose="020B0303020201020303" pitchFamily="34" charset="0"/>
                <a:cs typeface="CiscoSansTT ExtraLight" panose="020B0303020201020303" pitchFamily="34" charset="0"/>
              </a:rPr>
              <a:t>Accelerate</a:t>
            </a:r>
            <a:r>
              <a:rPr lang="en-US" sz="1500">
                <a:latin typeface="CiscoSansTT ExtraLight" panose="020B0303020201020303" pitchFamily="34" charset="0"/>
                <a:cs typeface="CiscoSansTT ExtraLight" panose="020B0303020201020303" pitchFamily="34" charset="0"/>
              </a:rPr>
              <a:t> </a:t>
            </a:r>
            <a:r>
              <a:rPr lang="en-US" sz="1500" b="1">
                <a:solidFill>
                  <a:schemeClr val="accent1"/>
                </a:solidFill>
                <a:latin typeface="CiscoSansTT ExtraLight" panose="020B0303020201020303" pitchFamily="34" charset="0"/>
              </a:rPr>
              <a:t>detection</a:t>
            </a:r>
            <a:r>
              <a:rPr lang="en-US" sz="1500">
                <a:latin typeface="CiscoSansTT ExtraLight" panose="020B0303020201020303" pitchFamily="34" charset="0"/>
                <a:cs typeface="CiscoSansTT ExtraLight" panose="020B0303020201020303" pitchFamily="34" charset="0"/>
              </a:rPr>
              <a:t> to ensure consistent and disciplined response actions </a:t>
            </a:r>
          </a:p>
        </p:txBody>
      </p:sp>
      <p:sp>
        <p:nvSpPr>
          <p:cNvPr id="9" name="Google Shape;1917;p363">
            <a:extLst>
              <a:ext uri="{FF2B5EF4-FFF2-40B4-BE49-F238E27FC236}">
                <a16:creationId xmlns:a16="http://schemas.microsoft.com/office/drawing/2014/main" id="{CFE3897A-FA73-F125-BB6D-E42843AE4F0E}"/>
              </a:ext>
            </a:extLst>
          </p:cNvPr>
          <p:cNvSpPr>
            <a:spLocks/>
          </p:cNvSpPr>
          <p:nvPr/>
        </p:nvSpPr>
        <p:spPr>
          <a:xfrm>
            <a:off x="539749" y="1373635"/>
            <a:ext cx="2430000" cy="2689548"/>
          </a:xfrm>
          <a:prstGeom prst="roundRect">
            <a:avLst>
              <a:gd name="adj" fmla="val 49012"/>
            </a:avLst>
          </a:prstGeom>
          <a:solidFill>
            <a:srgbClr val="ECF1F7"/>
          </a:solidFill>
          <a:ln>
            <a:noFill/>
          </a:ln>
        </p:spPr>
        <p:txBody>
          <a:bodyPr spcFirstLastPara="1" wrap="square" lIns="0" tIns="540000" rIns="0" bIns="0" anchor="t" anchorCtr="0">
            <a:noAutofit/>
          </a:bodyPr>
          <a:lstStyle/>
          <a:p>
            <a:pPr algn="ctr" defTabSz="1219139">
              <a:defRPr/>
            </a:pPr>
            <a:r>
              <a:rPr lang="en-US" sz="1500" b="1">
                <a:solidFill>
                  <a:schemeClr val="accent1"/>
                </a:solidFill>
                <a:latin typeface="CiscoSansTT ExtraLight" panose="020B0303020201020303" pitchFamily="34" charset="0"/>
                <a:cs typeface="CiscoSansTT ExtraLight" panose="020B0303020201020303" pitchFamily="34" charset="0"/>
              </a:rPr>
              <a:t>Focus</a:t>
            </a:r>
            <a:r>
              <a:rPr lang="en-US" sz="1500">
                <a:latin typeface="CiscoSansTT ExtraLight" panose="020B0303020201020303" pitchFamily="34" charset="0"/>
                <a:cs typeface="CiscoSansTT ExtraLight" panose="020B0303020201020303" pitchFamily="34" charset="0"/>
              </a:rPr>
              <a:t> </a:t>
            </a:r>
            <a:r>
              <a:rPr lang="en-US" sz="1500" b="1">
                <a:solidFill>
                  <a:schemeClr val="accent1"/>
                </a:solidFill>
                <a:latin typeface="CiscoSansTT ExtraLight" panose="020B0303020201020303" pitchFamily="34" charset="0"/>
              </a:rPr>
              <a:t>visibility</a:t>
            </a:r>
            <a:r>
              <a:rPr lang="en-US" sz="1500">
                <a:latin typeface="CiscoSansTT ExtraLight" panose="020B0303020201020303" pitchFamily="34" charset="0"/>
                <a:cs typeface="CiscoSansTT ExtraLight" panose="020B0303020201020303" pitchFamily="34" charset="0"/>
              </a:rPr>
              <a:t> across your entire attack surface, spanning cloud, </a:t>
            </a:r>
            <a:br>
              <a:rPr lang="en-US" sz="1500">
                <a:latin typeface="CiscoSansTT ExtraLight" panose="020B0303020201020303" pitchFamily="34" charset="0"/>
                <a:cs typeface="CiscoSansTT ExtraLight" panose="020B0303020201020303" pitchFamily="34" charset="0"/>
              </a:rPr>
            </a:br>
            <a:r>
              <a:rPr lang="en-US" sz="1500">
                <a:latin typeface="CiscoSansTT ExtraLight" panose="020B0303020201020303" pitchFamily="34" charset="0"/>
                <a:cs typeface="CiscoSansTT ExtraLight" panose="020B0303020201020303" pitchFamily="34" charset="0"/>
              </a:rPr>
              <a:t>network, and endpoints</a:t>
            </a:r>
          </a:p>
        </p:txBody>
      </p:sp>
      <p:pic>
        <p:nvPicPr>
          <p:cNvPr id="10" name="Graphic 9">
            <a:extLst>
              <a:ext uri="{FF2B5EF4-FFF2-40B4-BE49-F238E27FC236}">
                <a16:creationId xmlns:a16="http://schemas.microsoft.com/office/drawing/2014/main" id="{115A3891-2E1F-0585-D5A1-B851A596F69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73229" y="1423357"/>
            <a:ext cx="571500" cy="571500"/>
          </a:xfrm>
          <a:prstGeom prst="rect">
            <a:avLst/>
          </a:prstGeom>
        </p:spPr>
      </p:pic>
      <p:pic>
        <p:nvPicPr>
          <p:cNvPr id="11" name="Graphic 10">
            <a:extLst>
              <a:ext uri="{FF2B5EF4-FFF2-40B4-BE49-F238E27FC236}">
                <a16:creationId xmlns:a16="http://schemas.microsoft.com/office/drawing/2014/main" id="{1F2CB948-4F0C-D6B3-058B-8EBB523F1E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53333" y="1423357"/>
            <a:ext cx="650801" cy="650801"/>
          </a:xfrm>
          <a:prstGeom prst="rect">
            <a:avLst/>
          </a:prstGeom>
        </p:spPr>
      </p:pic>
      <p:pic>
        <p:nvPicPr>
          <p:cNvPr id="12" name="Graphic 11">
            <a:extLst>
              <a:ext uri="{FF2B5EF4-FFF2-40B4-BE49-F238E27FC236}">
                <a16:creationId xmlns:a16="http://schemas.microsoft.com/office/drawing/2014/main" id="{B17349EE-BD50-DADE-CF49-6A3676B91CD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188722" y="1423357"/>
            <a:ext cx="571500" cy="571500"/>
          </a:xfrm>
          <a:prstGeom prst="rect">
            <a:avLst/>
          </a:prstGeom>
        </p:spPr>
      </p:pic>
    </p:spTree>
    <p:extLst>
      <p:ext uri="{BB962C8B-B14F-4D97-AF65-F5344CB8AC3E}">
        <p14:creationId xmlns:p14="http://schemas.microsoft.com/office/powerpoint/2010/main" val="2467201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2" name="Title 1">
            <a:extLst>
              <a:ext uri="{FF2B5EF4-FFF2-40B4-BE49-F238E27FC236}">
                <a16:creationId xmlns:a16="http://schemas.microsoft.com/office/drawing/2014/main" id="{7DFAF3EF-9330-4CD1-864C-9D994D907E7E}"/>
              </a:ext>
            </a:extLst>
          </p:cNvPr>
          <p:cNvSpPr txBox="1">
            <a:spLocks/>
          </p:cNvSpPr>
          <p:nvPr/>
        </p:nvSpPr>
        <p:spPr>
          <a:xfrm>
            <a:off x="447482" y="176355"/>
            <a:ext cx="7445744" cy="92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defPPr marR="0" lvl="0" algn="l" rtl="0">
              <a:lnSpc>
                <a:spcPct val="100000"/>
              </a:lnSpc>
              <a:spcBef>
                <a:spcPts val="0"/>
              </a:spcBef>
              <a:spcAft>
                <a:spcPts val="0"/>
              </a:spcAft>
            </a:defPPr>
            <a:lvl1pPr defTabSz="684213" eaLnBrk="1" hangingPunct="1">
              <a:lnSpc>
                <a:spcPct val="80000"/>
              </a:lnSpc>
              <a:defRPr lang="en-US" sz="2800" b="0" i="0" u="none" dirty="0">
                <a:solidFill>
                  <a:schemeClr val="bg1"/>
                </a:solidFill>
                <a:latin typeface="+mj-lt"/>
                <a:ea typeface="CiscoSansTT Light" panose="020B0503020201020303" pitchFamily="34" charset="0"/>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r>
              <a:rPr lang="en-US" dirty="0"/>
              <a:t>Reduce mean time to detect and respond to a threat from months to minutes</a:t>
            </a:r>
          </a:p>
        </p:txBody>
      </p:sp>
      <p:sp>
        <p:nvSpPr>
          <p:cNvPr id="444" name="Text Placeholder 2">
            <a:extLst>
              <a:ext uri="{FF2B5EF4-FFF2-40B4-BE49-F238E27FC236}">
                <a16:creationId xmlns:a16="http://schemas.microsoft.com/office/drawing/2014/main" id="{05C7D5FE-CB64-45E5-ADC5-1717D9E5D33C}"/>
              </a:ext>
            </a:extLst>
          </p:cNvPr>
          <p:cNvSpPr txBox="1">
            <a:spLocks/>
          </p:cNvSpPr>
          <p:nvPr/>
        </p:nvSpPr>
        <p:spPr>
          <a:xfrm>
            <a:off x="541319" y="1268136"/>
            <a:ext cx="1608207" cy="1348909"/>
          </a:xfrm>
          <a:prstGeom prst="rect">
            <a:avLst/>
          </a:prstGeom>
        </p:spPr>
        <p:txBody>
          <a:bodyPr wrap="square" lIns="0" tIns="0" rIns="0" bIns="0" anchor="t" anchorCtr="0">
            <a:noAutofit/>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158" indent="-182158" defTabSz="684162">
              <a:lnSpc>
                <a:spcPct val="110000"/>
              </a:lnSpc>
              <a:spcBef>
                <a:spcPts val="0"/>
              </a:spcBef>
              <a:spcAft>
                <a:spcPts val="450"/>
              </a:spcAft>
              <a:buClr>
                <a:srgbClr val="1E4471"/>
              </a:buClr>
              <a:buNone/>
              <a:defRPr/>
            </a:pPr>
            <a:r>
              <a:rPr lang="en-US" sz="1050" b="1" dirty="0">
                <a:solidFill>
                  <a:srgbClr val="00BCEB"/>
                </a:solidFill>
                <a:latin typeface="CiscoSansTT ExtraLight"/>
                <a:cs typeface="CiscoSansTT Light" panose="020B0503020201020303" pitchFamily="34" charset="0"/>
                <a:sym typeface="Arial"/>
              </a:rPr>
              <a:t>Before Cisco Secure MDR</a:t>
            </a:r>
          </a:p>
          <a:p>
            <a:pPr marL="0" indent="0" defTabSz="684162">
              <a:lnSpc>
                <a:spcPct val="110000"/>
              </a:lnSpc>
              <a:spcBef>
                <a:spcPts val="0"/>
              </a:spcBef>
              <a:spcAft>
                <a:spcPts val="450"/>
              </a:spcAft>
              <a:buClr>
                <a:srgbClr val="1E4471"/>
              </a:buClr>
              <a:buNone/>
              <a:defRPr/>
            </a:pPr>
            <a:r>
              <a:rPr lang="en-US" sz="900" dirty="0">
                <a:solidFill>
                  <a:srgbClr val="14284A"/>
                </a:solidFill>
                <a:latin typeface="CiscoSansTT ExtraLight"/>
                <a:sym typeface="Arial"/>
              </a:rPr>
              <a:t>Inefficient, error-prone process, requiring manual threat correlation, and performing complex tasks across multiple systems which can result in missed threats and delayed responses</a:t>
            </a:r>
            <a:endParaRPr lang="en-US" sz="900" dirty="0">
              <a:solidFill>
                <a:srgbClr val="14284A"/>
              </a:solidFill>
              <a:latin typeface="CiscoSansTT ExtraLight"/>
              <a:cs typeface="CiscoSansTT Light" panose="020B0503020201020303" pitchFamily="34" charset="0"/>
              <a:sym typeface="Arial"/>
            </a:endParaRPr>
          </a:p>
          <a:p>
            <a:pPr marL="182158" indent="-182158" defTabSz="684162">
              <a:lnSpc>
                <a:spcPct val="100000"/>
              </a:lnSpc>
              <a:spcBef>
                <a:spcPts val="0"/>
              </a:spcBef>
              <a:spcAft>
                <a:spcPts val="600"/>
              </a:spcAft>
              <a:buClr>
                <a:srgbClr val="1E4471"/>
              </a:buClr>
              <a:buNone/>
              <a:defRPr/>
            </a:pPr>
            <a:endParaRPr lang="en-US" sz="1200" dirty="0">
              <a:solidFill>
                <a:srgbClr val="00BCEB"/>
              </a:solidFill>
              <a:latin typeface="CiscoSansTT Light" panose="020B0503020201020303" pitchFamily="34" charset="0"/>
              <a:cs typeface="CiscoSansTT Light" panose="020B0503020201020303" pitchFamily="34" charset="0"/>
              <a:sym typeface="Arial"/>
            </a:endParaRPr>
          </a:p>
        </p:txBody>
      </p:sp>
      <p:sp>
        <p:nvSpPr>
          <p:cNvPr id="445" name="Rounded Rectangle 188">
            <a:extLst>
              <a:ext uri="{FF2B5EF4-FFF2-40B4-BE49-F238E27FC236}">
                <a16:creationId xmlns:a16="http://schemas.microsoft.com/office/drawing/2014/main" id="{9C0C36FC-EA8B-4ACA-9455-2EF01346505F}"/>
              </a:ext>
            </a:extLst>
          </p:cNvPr>
          <p:cNvSpPr>
            <a:spLocks/>
          </p:cNvSpPr>
          <p:nvPr/>
        </p:nvSpPr>
        <p:spPr>
          <a:xfrm>
            <a:off x="2663831" y="2921838"/>
            <a:ext cx="6267057" cy="1171800"/>
          </a:xfrm>
          <a:prstGeom prst="roundRect">
            <a:avLst>
              <a:gd name="adj" fmla="val 6675"/>
            </a:avLst>
          </a:prstGeom>
          <a:solidFill>
            <a:srgbClr val="F5F6F9"/>
          </a:solidFill>
          <a:ln w="25400" cap="flat" cmpd="sng" algn="ctr">
            <a:noFill/>
            <a:prstDash val="solid"/>
          </a:ln>
          <a:effectLst/>
        </p:spPr>
        <p:txBody>
          <a:bodyPr rtlCol="0" anchor="ctr"/>
          <a:lstStyle/>
          <a:p>
            <a:pPr algn="ctr" defTabSz="609540" fontAlgn="auto">
              <a:spcBef>
                <a:spcPts val="0"/>
              </a:spcBef>
              <a:spcAft>
                <a:spcPts val="0"/>
              </a:spcAft>
            </a:pPr>
            <a:endParaRPr lang="en-US" sz="675" kern="0" dirty="0">
              <a:solidFill>
                <a:srgbClr val="14284A"/>
              </a:solidFill>
              <a:latin typeface="Arial"/>
              <a:ea typeface="+mn-ea"/>
              <a:cs typeface="CiscoSansTT ExtraLight" panose="020B0303020201020303" pitchFamily="34" charset="0"/>
              <a:sym typeface="Arial"/>
            </a:endParaRPr>
          </a:p>
        </p:txBody>
      </p:sp>
      <p:sp>
        <p:nvSpPr>
          <p:cNvPr id="446" name="Rounded Rectangle 5">
            <a:extLst>
              <a:ext uri="{FF2B5EF4-FFF2-40B4-BE49-F238E27FC236}">
                <a16:creationId xmlns:a16="http://schemas.microsoft.com/office/drawing/2014/main" id="{DB5DF0C9-A08D-4477-98B2-959062A7AE4A}"/>
              </a:ext>
            </a:extLst>
          </p:cNvPr>
          <p:cNvSpPr/>
          <p:nvPr/>
        </p:nvSpPr>
        <p:spPr>
          <a:xfrm>
            <a:off x="2592694" y="3905703"/>
            <a:ext cx="6267057" cy="391097"/>
          </a:xfrm>
          <a:prstGeom prst="roundRect">
            <a:avLst>
              <a:gd name="adj" fmla="val 50000"/>
            </a:avLst>
          </a:prstGeom>
          <a:solidFill>
            <a:srgbClr val="6EBE4A"/>
          </a:solidFill>
          <a:ln w="25400" cap="flat" cmpd="sng" algn="ctr">
            <a:noFill/>
            <a:prstDash val="solid"/>
          </a:ln>
          <a:effectLst/>
        </p:spPr>
        <p:txBody>
          <a:bodyPr lIns="0" tIns="0" rIns="0" bIns="0" rtlCol="0" anchor="ctr"/>
          <a:lstStyle/>
          <a:p>
            <a:pPr algn="ctr" defTabSz="685766" fontAlgn="auto">
              <a:spcBef>
                <a:spcPts val="0"/>
              </a:spcBef>
              <a:spcAft>
                <a:spcPts val="0"/>
              </a:spcAft>
              <a:defRPr/>
            </a:pPr>
            <a:r>
              <a:rPr lang="en-US" sz="1100" b="1" kern="0" dirty="0">
                <a:solidFill>
                  <a:srgbClr val="FFFFFF"/>
                </a:solidFill>
                <a:latin typeface="CiscoSansTT ExtraLight" panose="020B0303020201020303" pitchFamily="34" charset="0"/>
                <a:ea typeface="+mn-ea"/>
                <a:cs typeface="CiscoSansTT ExtraLight" panose="020B0303020201020303" pitchFamily="34" charset="0"/>
                <a:sym typeface="Arial"/>
              </a:rPr>
              <a:t>MDR time to detect = 5 minutes** </a:t>
            </a:r>
          </a:p>
          <a:p>
            <a:pPr algn="ctr" defTabSz="685766" fontAlgn="auto">
              <a:spcBef>
                <a:spcPts val="0"/>
              </a:spcBef>
              <a:spcAft>
                <a:spcPts val="0"/>
              </a:spcAft>
              <a:defRPr/>
            </a:pPr>
            <a:r>
              <a:rPr lang="en-US" sz="1100" b="1" kern="0" dirty="0">
                <a:solidFill>
                  <a:srgbClr val="FFFFFF"/>
                </a:solidFill>
                <a:latin typeface="CiscoSansTT ExtraLight" panose="020B0303020201020303" pitchFamily="34" charset="0"/>
                <a:ea typeface="+mn-ea"/>
                <a:cs typeface="CiscoSansTT ExtraLight" panose="020B0303020201020303" pitchFamily="34" charset="0"/>
                <a:sym typeface="Arial"/>
              </a:rPr>
              <a:t>MDR time to acknowledge/respond = 15-30 minutes**</a:t>
            </a:r>
          </a:p>
        </p:txBody>
      </p:sp>
      <p:grpSp>
        <p:nvGrpSpPr>
          <p:cNvPr id="4" name="Group 3">
            <a:extLst>
              <a:ext uri="{FF2B5EF4-FFF2-40B4-BE49-F238E27FC236}">
                <a16:creationId xmlns:a16="http://schemas.microsoft.com/office/drawing/2014/main" id="{34F8C659-2017-1E6E-4E9F-4E79AB4D9A5D}"/>
              </a:ext>
            </a:extLst>
          </p:cNvPr>
          <p:cNvGrpSpPr/>
          <p:nvPr/>
        </p:nvGrpSpPr>
        <p:grpSpPr>
          <a:xfrm>
            <a:off x="3069576" y="2959087"/>
            <a:ext cx="3378283" cy="875104"/>
            <a:chOff x="6996899" y="361908"/>
            <a:chExt cx="4504377" cy="1166805"/>
          </a:xfrm>
        </p:grpSpPr>
        <p:grpSp>
          <p:nvGrpSpPr>
            <p:cNvPr id="2" name="Group 1">
              <a:extLst>
                <a:ext uri="{FF2B5EF4-FFF2-40B4-BE49-F238E27FC236}">
                  <a16:creationId xmlns:a16="http://schemas.microsoft.com/office/drawing/2014/main" id="{59452A16-0CBA-4426-4ECC-EA84AED65727}"/>
                </a:ext>
              </a:extLst>
            </p:cNvPr>
            <p:cNvGrpSpPr/>
            <p:nvPr/>
          </p:nvGrpSpPr>
          <p:grpSpPr>
            <a:xfrm>
              <a:off x="6996899" y="361908"/>
              <a:ext cx="4504377" cy="1166805"/>
              <a:chOff x="6996899" y="361908"/>
              <a:chExt cx="4504377" cy="1166805"/>
            </a:xfrm>
          </p:grpSpPr>
          <p:sp>
            <p:nvSpPr>
              <p:cNvPr id="222" name="Rectangle: Rounded Corners 49">
                <a:extLst>
                  <a:ext uri="{FF2B5EF4-FFF2-40B4-BE49-F238E27FC236}">
                    <a16:creationId xmlns:a16="http://schemas.microsoft.com/office/drawing/2014/main" id="{9428205D-1714-051C-E716-83DC27071501}"/>
                  </a:ext>
                </a:extLst>
              </p:cNvPr>
              <p:cNvSpPr/>
              <p:nvPr/>
            </p:nvSpPr>
            <p:spPr bwMode="auto">
              <a:xfrm>
                <a:off x="6996899" y="361908"/>
                <a:ext cx="4504377" cy="1166805"/>
              </a:xfrm>
              <a:prstGeom prst="roundRect">
                <a:avLst>
                  <a:gd name="adj" fmla="val 50000"/>
                </a:avLst>
              </a:prstGeom>
              <a:solidFill>
                <a:schemeClr val="accent1">
                  <a:lumMod val="20000"/>
                  <a:lumOff val="80000"/>
                </a:schemeClr>
              </a:solidFill>
              <a:ln w="12700" cap="flat">
                <a:noFill/>
                <a:miter lim="800000"/>
                <a:headEnd type="none" w="med" len="med"/>
                <a:tailEnd type="none" w="med" len="med"/>
              </a:ln>
            </p:spPr>
            <p:txBody>
              <a:bodyPr lIns="121920" tIns="60960" rIns="121920" bIns="60960" rtlCol="0" anchor="ctr"/>
              <a:lstStyle/>
              <a:p>
                <a:pPr algn="ctr" defTabSz="685732">
                  <a:defRPr/>
                </a:pPr>
                <a:endParaRPr lang="en-US" sz="1867" dirty="0">
                  <a:solidFill>
                    <a:srgbClr val="005073"/>
                  </a:solidFill>
                  <a:latin typeface="CiscoSansTT" panose="020B0503020201020303" pitchFamily="34" charset="0"/>
                  <a:ea typeface="Arial" pitchFamily="-107" charset="0"/>
                  <a:cs typeface="CiscoSansTT" panose="020B0503020201020303" pitchFamily="34" charset="0"/>
                  <a:sym typeface="Arial" pitchFamily="-107" charset="0"/>
                </a:endParaRPr>
              </a:p>
            </p:txBody>
          </p:sp>
          <p:sp>
            <p:nvSpPr>
              <p:cNvPr id="448" name="Text Placeholder 2">
                <a:extLst>
                  <a:ext uri="{FF2B5EF4-FFF2-40B4-BE49-F238E27FC236}">
                    <a16:creationId xmlns:a16="http://schemas.microsoft.com/office/drawing/2014/main" id="{2BC33A86-1373-43A7-8EEF-D80764E0D53B}"/>
                  </a:ext>
                </a:extLst>
              </p:cNvPr>
              <p:cNvSpPr txBox="1">
                <a:spLocks/>
              </p:cNvSpPr>
              <p:nvPr/>
            </p:nvSpPr>
            <p:spPr>
              <a:xfrm>
                <a:off x="10344058" y="561797"/>
                <a:ext cx="907872" cy="115167"/>
              </a:xfrm>
              <a:prstGeom prst="rect">
                <a:avLst/>
              </a:prstGeom>
            </p:spPr>
            <p:txBody>
              <a:bodyPr lIns="0" tIns="0" rIns="0" bIns="0" anchor="ctr"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684162">
                  <a:lnSpc>
                    <a:spcPct val="100000"/>
                  </a:lnSpc>
                  <a:spcBef>
                    <a:spcPts val="0"/>
                  </a:spcBef>
                  <a:spcAft>
                    <a:spcPts val="600"/>
                  </a:spcAft>
                  <a:buClrTx/>
                  <a:buSzPct val="100000"/>
                  <a:buNone/>
                  <a:defRPr/>
                </a:pPr>
                <a:r>
                  <a:rPr lang="en-US" sz="900" dirty="0">
                    <a:solidFill>
                      <a:srgbClr val="14284A"/>
                    </a:solidFill>
                    <a:latin typeface="CiscoSansTT Light" panose="020B0503020201020303" pitchFamily="34" charset="0"/>
                    <a:cs typeface="CiscoSansTT Light" panose="020B0503020201020303" pitchFamily="34" charset="0"/>
                    <a:sym typeface="Arial"/>
                  </a:rPr>
                  <a:t>Investigation</a:t>
                </a:r>
              </a:p>
            </p:txBody>
          </p:sp>
          <p:grpSp>
            <p:nvGrpSpPr>
              <p:cNvPr id="473" name="Group 472">
                <a:extLst>
                  <a:ext uri="{FF2B5EF4-FFF2-40B4-BE49-F238E27FC236}">
                    <a16:creationId xmlns:a16="http://schemas.microsoft.com/office/drawing/2014/main" id="{554C7344-82EA-40EA-B19F-190DC01F60D0}"/>
                  </a:ext>
                </a:extLst>
              </p:cNvPr>
              <p:cNvGrpSpPr>
                <a:grpSpLocks noChangeAspect="1"/>
              </p:cNvGrpSpPr>
              <p:nvPr/>
            </p:nvGrpSpPr>
            <p:grpSpPr>
              <a:xfrm>
                <a:off x="8764344" y="989346"/>
                <a:ext cx="790509" cy="407964"/>
                <a:chOff x="2798237" y="2002205"/>
                <a:chExt cx="1529941" cy="811966"/>
              </a:xfrm>
            </p:grpSpPr>
            <p:grpSp>
              <p:nvGrpSpPr>
                <p:cNvPr id="474" name="Group 473">
                  <a:extLst>
                    <a:ext uri="{FF2B5EF4-FFF2-40B4-BE49-F238E27FC236}">
                      <a16:creationId xmlns:a16="http://schemas.microsoft.com/office/drawing/2014/main" id="{0FCF9EDD-0280-4C22-9E62-3846EBF44244}"/>
                    </a:ext>
                  </a:extLst>
                </p:cNvPr>
                <p:cNvGrpSpPr/>
                <p:nvPr/>
              </p:nvGrpSpPr>
              <p:grpSpPr>
                <a:xfrm>
                  <a:off x="2798237" y="2002205"/>
                  <a:ext cx="1529941" cy="811966"/>
                  <a:chOff x="2798237" y="2002205"/>
                  <a:chExt cx="1529941" cy="811966"/>
                </a:xfrm>
              </p:grpSpPr>
              <p:sp>
                <p:nvSpPr>
                  <p:cNvPr id="476" name="Oval 342">
                    <a:extLst>
                      <a:ext uri="{FF2B5EF4-FFF2-40B4-BE49-F238E27FC236}">
                        <a16:creationId xmlns:a16="http://schemas.microsoft.com/office/drawing/2014/main" id="{7E49F00A-DA49-48B8-95F4-9BB70EEC41D8}"/>
                      </a:ext>
                    </a:extLst>
                  </p:cNvPr>
                  <p:cNvSpPr>
                    <a:spLocks noChangeAspect="1" noChangeArrowheads="1"/>
                  </p:cNvSpPr>
                  <p:nvPr/>
                </p:nvSpPr>
                <p:spPr bwMode="auto">
                  <a:xfrm>
                    <a:off x="2854887" y="2002205"/>
                    <a:ext cx="307747" cy="304489"/>
                  </a:xfrm>
                  <a:prstGeom prst="ellipse">
                    <a:avLst/>
                  </a:prstGeom>
                  <a:solidFill>
                    <a:srgbClr val="2F446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77" name="Freeform 343">
                    <a:extLst>
                      <a:ext uri="{FF2B5EF4-FFF2-40B4-BE49-F238E27FC236}">
                        <a16:creationId xmlns:a16="http://schemas.microsoft.com/office/drawing/2014/main" id="{E8E0FA60-9456-4FD2-AA2C-4F7B4631EF47}"/>
                      </a:ext>
                    </a:extLst>
                  </p:cNvPr>
                  <p:cNvSpPr>
                    <a:spLocks noChangeAspect="1"/>
                  </p:cNvSpPr>
                  <p:nvPr/>
                </p:nvSpPr>
                <p:spPr bwMode="auto">
                  <a:xfrm>
                    <a:off x="2798237" y="2370794"/>
                    <a:ext cx="474151" cy="443377"/>
                  </a:xfrm>
                  <a:custGeom>
                    <a:avLst/>
                    <a:gdLst>
                      <a:gd name="T0" fmla="*/ 28 w 28"/>
                      <a:gd name="T1" fmla="*/ 9 h 35"/>
                      <a:gd name="T2" fmla="*/ 19 w 28"/>
                      <a:gd name="T3" fmla="*/ 0 h 35"/>
                      <a:gd name="T4" fmla="*/ 9 w 28"/>
                      <a:gd name="T5" fmla="*/ 0 h 35"/>
                      <a:gd name="T6" fmla="*/ 0 w 28"/>
                      <a:gd name="T7" fmla="*/ 9 h 35"/>
                      <a:gd name="T8" fmla="*/ 0 w 28"/>
                      <a:gd name="T9" fmla="*/ 35 h 35"/>
                      <a:gd name="T10" fmla="*/ 28 w 28"/>
                      <a:gd name="T11" fmla="*/ 35 h 35"/>
                      <a:gd name="T12" fmla="*/ 28 w 28"/>
                      <a:gd name="T13" fmla="*/ 9 h 35"/>
                    </a:gdLst>
                    <a:ahLst/>
                    <a:cxnLst>
                      <a:cxn ang="0">
                        <a:pos x="T0" y="T1"/>
                      </a:cxn>
                      <a:cxn ang="0">
                        <a:pos x="T2" y="T3"/>
                      </a:cxn>
                      <a:cxn ang="0">
                        <a:pos x="T4" y="T5"/>
                      </a:cxn>
                      <a:cxn ang="0">
                        <a:pos x="T6" y="T7"/>
                      </a:cxn>
                      <a:cxn ang="0">
                        <a:pos x="T8" y="T9"/>
                      </a:cxn>
                      <a:cxn ang="0">
                        <a:pos x="T10" y="T11"/>
                      </a:cxn>
                      <a:cxn ang="0">
                        <a:pos x="T12" y="T13"/>
                      </a:cxn>
                    </a:cxnLst>
                    <a:rect l="0" t="0" r="r" b="b"/>
                    <a:pathLst>
                      <a:path w="28" h="35">
                        <a:moveTo>
                          <a:pt x="28" y="9"/>
                        </a:moveTo>
                        <a:cubicBezTo>
                          <a:pt x="28" y="4"/>
                          <a:pt x="24" y="0"/>
                          <a:pt x="19" y="0"/>
                        </a:cubicBezTo>
                        <a:cubicBezTo>
                          <a:pt x="9" y="0"/>
                          <a:pt x="9" y="0"/>
                          <a:pt x="9" y="0"/>
                        </a:cubicBezTo>
                        <a:cubicBezTo>
                          <a:pt x="4" y="0"/>
                          <a:pt x="0" y="4"/>
                          <a:pt x="0" y="9"/>
                        </a:cubicBezTo>
                        <a:cubicBezTo>
                          <a:pt x="0" y="35"/>
                          <a:pt x="0" y="35"/>
                          <a:pt x="0" y="35"/>
                        </a:cubicBezTo>
                        <a:cubicBezTo>
                          <a:pt x="28" y="35"/>
                          <a:pt x="28" y="35"/>
                          <a:pt x="28" y="35"/>
                        </a:cubicBezTo>
                        <a:lnTo>
                          <a:pt x="28" y="9"/>
                        </a:lnTo>
                        <a:close/>
                      </a:path>
                    </a:pathLst>
                  </a:custGeom>
                  <a:solidFill>
                    <a:srgbClr val="2F446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nvGrpSpPr>
                  <p:cNvPr id="478" name="Group 477">
                    <a:extLst>
                      <a:ext uri="{FF2B5EF4-FFF2-40B4-BE49-F238E27FC236}">
                        <a16:creationId xmlns:a16="http://schemas.microsoft.com/office/drawing/2014/main" id="{293A9A1E-DC88-4E79-BC72-172F7B93A4E7}"/>
                      </a:ext>
                    </a:extLst>
                  </p:cNvPr>
                  <p:cNvGrpSpPr/>
                  <p:nvPr/>
                </p:nvGrpSpPr>
                <p:grpSpPr>
                  <a:xfrm>
                    <a:off x="3171554" y="2065982"/>
                    <a:ext cx="1156624" cy="722510"/>
                    <a:chOff x="2829078" y="2163417"/>
                    <a:chExt cx="1156624" cy="722510"/>
                  </a:xfrm>
                </p:grpSpPr>
                <p:grpSp>
                  <p:nvGrpSpPr>
                    <p:cNvPr id="479" name="Group 478">
                      <a:extLst>
                        <a:ext uri="{FF2B5EF4-FFF2-40B4-BE49-F238E27FC236}">
                          <a16:creationId xmlns:a16="http://schemas.microsoft.com/office/drawing/2014/main" id="{D061378D-B321-4FAA-91F9-62DD40C3E507}"/>
                        </a:ext>
                      </a:extLst>
                    </p:cNvPr>
                    <p:cNvGrpSpPr/>
                    <p:nvPr/>
                  </p:nvGrpSpPr>
                  <p:grpSpPr>
                    <a:xfrm>
                      <a:off x="2829078" y="2163417"/>
                      <a:ext cx="1142297" cy="722510"/>
                      <a:chOff x="1180743" y="1795459"/>
                      <a:chExt cx="1048957" cy="610211"/>
                    </a:xfrm>
                  </p:grpSpPr>
                  <p:grpSp>
                    <p:nvGrpSpPr>
                      <p:cNvPr id="481" name="Group 480">
                        <a:extLst>
                          <a:ext uri="{FF2B5EF4-FFF2-40B4-BE49-F238E27FC236}">
                            <a16:creationId xmlns:a16="http://schemas.microsoft.com/office/drawing/2014/main" id="{6961825B-3F64-4287-AB7E-1CBB83FA38F4}"/>
                          </a:ext>
                        </a:extLst>
                      </p:cNvPr>
                      <p:cNvGrpSpPr/>
                      <p:nvPr/>
                    </p:nvGrpSpPr>
                    <p:grpSpPr>
                      <a:xfrm>
                        <a:off x="1180743" y="1795459"/>
                        <a:ext cx="1048957" cy="610211"/>
                        <a:chOff x="1180743" y="1795459"/>
                        <a:chExt cx="1048957" cy="610211"/>
                      </a:xfrm>
                    </p:grpSpPr>
                    <p:grpSp>
                      <p:nvGrpSpPr>
                        <p:cNvPr id="485" name="Group 221">
                          <a:extLst>
                            <a:ext uri="{FF2B5EF4-FFF2-40B4-BE49-F238E27FC236}">
                              <a16:creationId xmlns:a16="http://schemas.microsoft.com/office/drawing/2014/main" id="{4F47008C-3471-4650-AC97-D93556BA1190}"/>
                            </a:ext>
                          </a:extLst>
                        </p:cNvPr>
                        <p:cNvGrpSpPr>
                          <a:grpSpLocks noChangeAspect="1"/>
                        </p:cNvGrpSpPr>
                        <p:nvPr/>
                      </p:nvGrpSpPr>
                      <p:grpSpPr bwMode="auto">
                        <a:xfrm>
                          <a:off x="1180743" y="1795459"/>
                          <a:ext cx="1048957" cy="610211"/>
                          <a:chOff x="2049" y="1129"/>
                          <a:chExt cx="1664" cy="968"/>
                        </a:xfrm>
                      </p:grpSpPr>
                      <p:sp>
                        <p:nvSpPr>
                          <p:cNvPr id="492" name="Freeform 222">
                            <a:extLst>
                              <a:ext uri="{FF2B5EF4-FFF2-40B4-BE49-F238E27FC236}">
                                <a16:creationId xmlns:a16="http://schemas.microsoft.com/office/drawing/2014/main" id="{C6156BA0-0E81-481E-8553-B3D879901914}"/>
                              </a:ext>
                            </a:extLst>
                          </p:cNvPr>
                          <p:cNvSpPr>
                            <a:spLocks/>
                          </p:cNvSpPr>
                          <p:nvPr/>
                        </p:nvSpPr>
                        <p:spPr bwMode="auto">
                          <a:xfrm>
                            <a:off x="2049" y="2028"/>
                            <a:ext cx="1664" cy="69"/>
                          </a:xfrm>
                          <a:custGeom>
                            <a:avLst/>
                            <a:gdLst>
                              <a:gd name="T0" fmla="*/ 687 w 701"/>
                              <a:gd name="T1" fmla="*/ 29 h 29"/>
                              <a:gd name="T2" fmla="*/ 15 w 701"/>
                              <a:gd name="T3" fmla="*/ 29 h 29"/>
                              <a:gd name="T4" fmla="*/ 0 w 701"/>
                              <a:gd name="T5" fmla="*/ 15 h 29"/>
                              <a:gd name="T6" fmla="*/ 0 w 701"/>
                              <a:gd name="T7" fmla="*/ 15 h 29"/>
                              <a:gd name="T8" fmla="*/ 15 w 701"/>
                              <a:gd name="T9" fmla="*/ 0 h 29"/>
                              <a:gd name="T10" fmla="*/ 687 w 701"/>
                              <a:gd name="T11" fmla="*/ 0 h 29"/>
                              <a:gd name="T12" fmla="*/ 701 w 701"/>
                              <a:gd name="T13" fmla="*/ 15 h 29"/>
                              <a:gd name="T14" fmla="*/ 701 w 701"/>
                              <a:gd name="T15" fmla="*/ 15 h 29"/>
                              <a:gd name="T16" fmla="*/ 687 w 70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29">
                                <a:moveTo>
                                  <a:pt x="687" y="29"/>
                                </a:moveTo>
                                <a:cubicBezTo>
                                  <a:pt x="15" y="29"/>
                                  <a:pt x="15" y="29"/>
                                  <a:pt x="15" y="29"/>
                                </a:cubicBezTo>
                                <a:cubicBezTo>
                                  <a:pt x="7" y="29"/>
                                  <a:pt x="0" y="23"/>
                                  <a:pt x="0" y="15"/>
                                </a:cubicBezTo>
                                <a:cubicBezTo>
                                  <a:pt x="0" y="15"/>
                                  <a:pt x="0" y="15"/>
                                  <a:pt x="0" y="15"/>
                                </a:cubicBezTo>
                                <a:cubicBezTo>
                                  <a:pt x="0" y="7"/>
                                  <a:pt x="7" y="0"/>
                                  <a:pt x="15" y="0"/>
                                </a:cubicBezTo>
                                <a:cubicBezTo>
                                  <a:pt x="687" y="0"/>
                                  <a:pt x="687" y="0"/>
                                  <a:pt x="687" y="0"/>
                                </a:cubicBezTo>
                                <a:cubicBezTo>
                                  <a:pt x="695" y="0"/>
                                  <a:pt x="701" y="7"/>
                                  <a:pt x="701" y="15"/>
                                </a:cubicBezTo>
                                <a:cubicBezTo>
                                  <a:pt x="701" y="15"/>
                                  <a:pt x="701" y="15"/>
                                  <a:pt x="701" y="15"/>
                                </a:cubicBezTo>
                                <a:cubicBezTo>
                                  <a:pt x="701" y="23"/>
                                  <a:pt x="695" y="29"/>
                                  <a:pt x="687" y="29"/>
                                </a:cubicBezTo>
                                <a:close/>
                              </a:path>
                            </a:pathLst>
                          </a:custGeom>
                          <a:solidFill>
                            <a:srgbClr val="00BCEB"/>
                          </a:solidFill>
                          <a:ln w="9525">
                            <a:no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93" name="Freeform 223">
                            <a:extLst>
                              <a:ext uri="{FF2B5EF4-FFF2-40B4-BE49-F238E27FC236}">
                                <a16:creationId xmlns:a16="http://schemas.microsoft.com/office/drawing/2014/main" id="{3CAF9154-6A2F-4A1D-821F-6964AB77E325}"/>
                              </a:ext>
                            </a:extLst>
                          </p:cNvPr>
                          <p:cNvSpPr>
                            <a:spLocks/>
                          </p:cNvSpPr>
                          <p:nvPr/>
                        </p:nvSpPr>
                        <p:spPr bwMode="auto">
                          <a:xfrm>
                            <a:off x="2189" y="1143"/>
                            <a:ext cx="1386" cy="835"/>
                          </a:xfrm>
                          <a:custGeom>
                            <a:avLst/>
                            <a:gdLst>
                              <a:gd name="T0" fmla="*/ 555 w 584"/>
                              <a:gd name="T1" fmla="*/ 351 h 351"/>
                              <a:gd name="T2" fmla="*/ 29 w 584"/>
                              <a:gd name="T3" fmla="*/ 351 h 351"/>
                              <a:gd name="T4" fmla="*/ 0 w 584"/>
                              <a:gd name="T5" fmla="*/ 322 h 351"/>
                              <a:gd name="T6" fmla="*/ 0 w 584"/>
                              <a:gd name="T7" fmla="*/ 30 h 351"/>
                              <a:gd name="T8" fmla="*/ 29 w 584"/>
                              <a:gd name="T9" fmla="*/ 0 h 351"/>
                              <a:gd name="T10" fmla="*/ 555 w 584"/>
                              <a:gd name="T11" fmla="*/ 0 h 351"/>
                              <a:gd name="T12" fmla="*/ 584 w 584"/>
                              <a:gd name="T13" fmla="*/ 30 h 351"/>
                              <a:gd name="T14" fmla="*/ 584 w 584"/>
                              <a:gd name="T15" fmla="*/ 322 h 351"/>
                              <a:gd name="T16" fmla="*/ 555 w 584"/>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351">
                                <a:moveTo>
                                  <a:pt x="555" y="351"/>
                                </a:moveTo>
                                <a:cubicBezTo>
                                  <a:pt x="29" y="351"/>
                                  <a:pt x="29" y="351"/>
                                  <a:pt x="29" y="351"/>
                                </a:cubicBezTo>
                                <a:cubicBezTo>
                                  <a:pt x="13" y="351"/>
                                  <a:pt x="0" y="338"/>
                                  <a:pt x="0" y="322"/>
                                </a:cubicBezTo>
                                <a:cubicBezTo>
                                  <a:pt x="0" y="30"/>
                                  <a:pt x="0" y="30"/>
                                  <a:pt x="0" y="30"/>
                                </a:cubicBezTo>
                                <a:cubicBezTo>
                                  <a:pt x="0" y="14"/>
                                  <a:pt x="13" y="0"/>
                                  <a:pt x="29" y="0"/>
                                </a:cubicBezTo>
                                <a:cubicBezTo>
                                  <a:pt x="555" y="0"/>
                                  <a:pt x="555" y="0"/>
                                  <a:pt x="555" y="0"/>
                                </a:cubicBezTo>
                                <a:cubicBezTo>
                                  <a:pt x="571" y="0"/>
                                  <a:pt x="584" y="14"/>
                                  <a:pt x="584" y="30"/>
                                </a:cubicBezTo>
                                <a:cubicBezTo>
                                  <a:pt x="584" y="322"/>
                                  <a:pt x="584" y="322"/>
                                  <a:pt x="584" y="322"/>
                                </a:cubicBezTo>
                                <a:cubicBezTo>
                                  <a:pt x="584" y="338"/>
                                  <a:pt x="571" y="351"/>
                                  <a:pt x="555" y="351"/>
                                </a:cubicBezTo>
                                <a:close/>
                              </a:path>
                            </a:pathLst>
                          </a:custGeom>
                          <a:solidFill>
                            <a:srgbClr val="2F446B"/>
                          </a:solidFill>
                          <a:ln w="9525">
                            <a:no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94" name="Freeform 224">
                            <a:extLst>
                              <a:ext uri="{FF2B5EF4-FFF2-40B4-BE49-F238E27FC236}">
                                <a16:creationId xmlns:a16="http://schemas.microsoft.com/office/drawing/2014/main" id="{16429157-49DC-4498-8BB7-414384F32B9C}"/>
                              </a:ext>
                            </a:extLst>
                          </p:cNvPr>
                          <p:cNvSpPr>
                            <a:spLocks noEditPoints="1"/>
                          </p:cNvSpPr>
                          <p:nvPr/>
                        </p:nvSpPr>
                        <p:spPr bwMode="auto">
                          <a:xfrm>
                            <a:off x="2173" y="1129"/>
                            <a:ext cx="1386" cy="835"/>
                          </a:xfrm>
                          <a:custGeom>
                            <a:avLst/>
                            <a:gdLst>
                              <a:gd name="T0" fmla="*/ 552 w 584"/>
                              <a:gd name="T1" fmla="*/ 32 h 351"/>
                              <a:gd name="T2" fmla="*/ 552 w 584"/>
                              <a:gd name="T3" fmla="*/ 319 h 351"/>
                              <a:gd name="T4" fmla="*/ 32 w 584"/>
                              <a:gd name="T5" fmla="*/ 319 h 351"/>
                              <a:gd name="T6" fmla="*/ 32 w 584"/>
                              <a:gd name="T7" fmla="*/ 32 h 351"/>
                              <a:gd name="T8" fmla="*/ 552 w 584"/>
                              <a:gd name="T9" fmla="*/ 32 h 351"/>
                              <a:gd name="T10" fmla="*/ 555 w 584"/>
                              <a:gd name="T11" fmla="*/ 0 h 351"/>
                              <a:gd name="T12" fmla="*/ 29 w 584"/>
                              <a:gd name="T13" fmla="*/ 0 h 351"/>
                              <a:gd name="T14" fmla="*/ 0 w 584"/>
                              <a:gd name="T15" fmla="*/ 30 h 351"/>
                              <a:gd name="T16" fmla="*/ 0 w 584"/>
                              <a:gd name="T17" fmla="*/ 322 h 351"/>
                              <a:gd name="T18" fmla="*/ 29 w 584"/>
                              <a:gd name="T19" fmla="*/ 351 h 351"/>
                              <a:gd name="T20" fmla="*/ 555 w 584"/>
                              <a:gd name="T21" fmla="*/ 351 h 351"/>
                              <a:gd name="T22" fmla="*/ 584 w 584"/>
                              <a:gd name="T23" fmla="*/ 322 h 351"/>
                              <a:gd name="T24" fmla="*/ 584 w 584"/>
                              <a:gd name="T25" fmla="*/ 30 h 351"/>
                              <a:gd name="T26" fmla="*/ 555 w 58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4" h="351">
                                <a:moveTo>
                                  <a:pt x="552" y="32"/>
                                </a:moveTo>
                                <a:cubicBezTo>
                                  <a:pt x="552" y="319"/>
                                  <a:pt x="552" y="319"/>
                                  <a:pt x="552" y="319"/>
                                </a:cubicBezTo>
                                <a:cubicBezTo>
                                  <a:pt x="32" y="319"/>
                                  <a:pt x="32" y="319"/>
                                  <a:pt x="32" y="319"/>
                                </a:cubicBezTo>
                                <a:cubicBezTo>
                                  <a:pt x="32" y="32"/>
                                  <a:pt x="32" y="32"/>
                                  <a:pt x="32" y="32"/>
                                </a:cubicBezTo>
                                <a:cubicBezTo>
                                  <a:pt x="552" y="32"/>
                                  <a:pt x="552" y="32"/>
                                  <a:pt x="552" y="32"/>
                                </a:cubicBezTo>
                                <a:moveTo>
                                  <a:pt x="555" y="0"/>
                                </a:moveTo>
                                <a:cubicBezTo>
                                  <a:pt x="29" y="0"/>
                                  <a:pt x="29" y="0"/>
                                  <a:pt x="29" y="0"/>
                                </a:cubicBezTo>
                                <a:cubicBezTo>
                                  <a:pt x="13" y="0"/>
                                  <a:pt x="0" y="14"/>
                                  <a:pt x="0" y="30"/>
                                </a:cubicBezTo>
                                <a:cubicBezTo>
                                  <a:pt x="0" y="322"/>
                                  <a:pt x="0" y="322"/>
                                  <a:pt x="0" y="322"/>
                                </a:cubicBezTo>
                                <a:cubicBezTo>
                                  <a:pt x="0" y="338"/>
                                  <a:pt x="13" y="351"/>
                                  <a:pt x="29" y="351"/>
                                </a:cubicBezTo>
                                <a:cubicBezTo>
                                  <a:pt x="555" y="351"/>
                                  <a:pt x="555" y="351"/>
                                  <a:pt x="555" y="351"/>
                                </a:cubicBezTo>
                                <a:cubicBezTo>
                                  <a:pt x="571" y="351"/>
                                  <a:pt x="584" y="338"/>
                                  <a:pt x="584" y="322"/>
                                </a:cubicBezTo>
                                <a:cubicBezTo>
                                  <a:pt x="584" y="30"/>
                                  <a:pt x="584" y="30"/>
                                  <a:pt x="584" y="30"/>
                                </a:cubicBezTo>
                                <a:cubicBezTo>
                                  <a:pt x="584" y="14"/>
                                  <a:pt x="571" y="0"/>
                                  <a:pt x="555" y="0"/>
                                </a:cubicBezTo>
                                <a:close/>
                              </a:path>
                            </a:pathLst>
                          </a:custGeom>
                          <a:solidFill>
                            <a:srgbClr val="00BCEB"/>
                          </a:solidFill>
                          <a:ln w="9525">
                            <a:solidFill>
                              <a:srgbClr val="00BCEB"/>
                            </a:solid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486" name="Group 485">
                          <a:extLst>
                            <a:ext uri="{FF2B5EF4-FFF2-40B4-BE49-F238E27FC236}">
                              <a16:creationId xmlns:a16="http://schemas.microsoft.com/office/drawing/2014/main" id="{AAF1CA27-D24D-414F-A596-F48A9E350D6E}"/>
                            </a:ext>
                          </a:extLst>
                        </p:cNvPr>
                        <p:cNvGrpSpPr/>
                        <p:nvPr/>
                      </p:nvGrpSpPr>
                      <p:grpSpPr>
                        <a:xfrm>
                          <a:off x="1374140" y="1916576"/>
                          <a:ext cx="334104" cy="288530"/>
                          <a:chOff x="4135328" y="3656217"/>
                          <a:chExt cx="695711" cy="600811"/>
                        </a:xfrm>
                      </p:grpSpPr>
                      <p:sp>
                        <p:nvSpPr>
                          <p:cNvPr id="487" name="Freeform 45">
                            <a:extLst>
                              <a:ext uri="{FF2B5EF4-FFF2-40B4-BE49-F238E27FC236}">
                                <a16:creationId xmlns:a16="http://schemas.microsoft.com/office/drawing/2014/main" id="{B6A8A7D4-D0B4-44F2-A59F-C89F8DAD9FDE}"/>
                              </a:ext>
                            </a:extLst>
                          </p:cNvPr>
                          <p:cNvSpPr>
                            <a:spLocks/>
                          </p:cNvSpPr>
                          <p:nvPr/>
                        </p:nvSpPr>
                        <p:spPr bwMode="auto">
                          <a:xfrm>
                            <a:off x="4135328" y="3656217"/>
                            <a:ext cx="695711" cy="600811"/>
                          </a:xfrm>
                          <a:custGeom>
                            <a:avLst/>
                            <a:gdLst>
                              <a:gd name="T0" fmla="*/ 218 w 449"/>
                              <a:gd name="T1" fmla="*/ 5 h 388"/>
                              <a:gd name="T2" fmla="*/ 3 w 449"/>
                              <a:gd name="T3" fmla="*/ 376 h 388"/>
                              <a:gd name="T4" fmla="*/ 10 w 449"/>
                              <a:gd name="T5" fmla="*/ 388 h 388"/>
                              <a:gd name="T6" fmla="*/ 439 w 449"/>
                              <a:gd name="T7" fmla="*/ 388 h 388"/>
                              <a:gd name="T8" fmla="*/ 446 w 449"/>
                              <a:gd name="T9" fmla="*/ 376 h 388"/>
                              <a:gd name="T10" fmla="*/ 231 w 449"/>
                              <a:gd name="T11" fmla="*/ 5 h 388"/>
                              <a:gd name="T12" fmla="*/ 218 w 449"/>
                              <a:gd name="T13" fmla="*/ 5 h 388"/>
                            </a:gdLst>
                            <a:ahLst/>
                            <a:cxnLst>
                              <a:cxn ang="0">
                                <a:pos x="T0" y="T1"/>
                              </a:cxn>
                              <a:cxn ang="0">
                                <a:pos x="T2" y="T3"/>
                              </a:cxn>
                              <a:cxn ang="0">
                                <a:pos x="T4" y="T5"/>
                              </a:cxn>
                              <a:cxn ang="0">
                                <a:pos x="T6" y="T7"/>
                              </a:cxn>
                              <a:cxn ang="0">
                                <a:pos x="T8" y="T9"/>
                              </a:cxn>
                              <a:cxn ang="0">
                                <a:pos x="T10" y="T11"/>
                              </a:cxn>
                              <a:cxn ang="0">
                                <a:pos x="T12" y="T13"/>
                              </a:cxn>
                            </a:cxnLst>
                            <a:rect l="0" t="0" r="r" b="b"/>
                            <a:pathLst>
                              <a:path w="449" h="388">
                                <a:moveTo>
                                  <a:pt x="218" y="5"/>
                                </a:moveTo>
                                <a:cubicBezTo>
                                  <a:pt x="3" y="376"/>
                                  <a:pt x="3" y="376"/>
                                  <a:pt x="3" y="376"/>
                                </a:cubicBezTo>
                                <a:cubicBezTo>
                                  <a:pt x="0" y="381"/>
                                  <a:pt x="4" y="388"/>
                                  <a:pt x="10" y="388"/>
                                </a:cubicBezTo>
                                <a:cubicBezTo>
                                  <a:pt x="439" y="388"/>
                                  <a:pt x="439" y="388"/>
                                  <a:pt x="439" y="388"/>
                                </a:cubicBezTo>
                                <a:cubicBezTo>
                                  <a:pt x="445" y="388"/>
                                  <a:pt x="449" y="381"/>
                                  <a:pt x="446" y="376"/>
                                </a:cubicBezTo>
                                <a:cubicBezTo>
                                  <a:pt x="231" y="5"/>
                                  <a:pt x="231" y="5"/>
                                  <a:pt x="231" y="5"/>
                                </a:cubicBezTo>
                                <a:cubicBezTo>
                                  <a:pt x="228" y="0"/>
                                  <a:pt x="221" y="0"/>
                                  <a:pt x="218" y="5"/>
                                </a:cubicBezTo>
                                <a:close/>
                              </a:path>
                            </a:pathLst>
                          </a:custGeom>
                          <a:solidFill>
                            <a:srgbClr val="FA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88" name="Oval 47">
                            <a:extLst>
                              <a:ext uri="{FF2B5EF4-FFF2-40B4-BE49-F238E27FC236}">
                                <a16:creationId xmlns:a16="http://schemas.microsoft.com/office/drawing/2014/main" id="{9B83C4B5-0FAD-47C8-BE88-D1752961F46F}"/>
                              </a:ext>
                            </a:extLst>
                          </p:cNvPr>
                          <p:cNvSpPr>
                            <a:spLocks noChangeArrowheads="1"/>
                          </p:cNvSpPr>
                          <p:nvPr/>
                        </p:nvSpPr>
                        <p:spPr bwMode="auto">
                          <a:xfrm>
                            <a:off x="4336613" y="3888919"/>
                            <a:ext cx="297720" cy="2977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89" name="Freeform 46">
                            <a:extLst>
                              <a:ext uri="{FF2B5EF4-FFF2-40B4-BE49-F238E27FC236}">
                                <a16:creationId xmlns:a16="http://schemas.microsoft.com/office/drawing/2014/main" id="{E3E30B1E-2C34-4E57-93EF-09ABDFE62377}"/>
                              </a:ext>
                            </a:extLst>
                          </p:cNvPr>
                          <p:cNvSpPr>
                            <a:spLocks noEditPoints="1"/>
                          </p:cNvSpPr>
                          <p:nvPr/>
                        </p:nvSpPr>
                        <p:spPr bwMode="auto">
                          <a:xfrm>
                            <a:off x="4321200" y="3874813"/>
                            <a:ext cx="328548" cy="325931"/>
                          </a:xfrm>
                          <a:custGeom>
                            <a:avLst/>
                            <a:gdLst>
                              <a:gd name="T0" fmla="*/ 0 w 212"/>
                              <a:gd name="T1" fmla="*/ 106 h 211"/>
                              <a:gd name="T2" fmla="*/ 106 w 212"/>
                              <a:gd name="T3" fmla="*/ 0 h 211"/>
                              <a:gd name="T4" fmla="*/ 212 w 212"/>
                              <a:gd name="T5" fmla="*/ 106 h 211"/>
                              <a:gd name="T6" fmla="*/ 106 w 212"/>
                              <a:gd name="T7" fmla="*/ 211 h 211"/>
                              <a:gd name="T8" fmla="*/ 0 w 212"/>
                              <a:gd name="T9" fmla="*/ 106 h 211"/>
                              <a:gd name="T10" fmla="*/ 20 w 212"/>
                              <a:gd name="T11" fmla="*/ 106 h 211"/>
                              <a:gd name="T12" fmla="*/ 106 w 212"/>
                              <a:gd name="T13" fmla="*/ 192 h 211"/>
                              <a:gd name="T14" fmla="*/ 192 w 212"/>
                              <a:gd name="T15" fmla="*/ 106 h 211"/>
                              <a:gd name="T16" fmla="*/ 106 w 212"/>
                              <a:gd name="T17" fmla="*/ 19 h 211"/>
                              <a:gd name="T18" fmla="*/ 20 w 212"/>
                              <a:gd name="T19"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0" y="106"/>
                                </a:moveTo>
                                <a:cubicBezTo>
                                  <a:pt x="0" y="47"/>
                                  <a:pt x="48" y="0"/>
                                  <a:pt x="106" y="0"/>
                                </a:cubicBezTo>
                                <a:cubicBezTo>
                                  <a:pt x="165" y="0"/>
                                  <a:pt x="212" y="47"/>
                                  <a:pt x="212" y="106"/>
                                </a:cubicBezTo>
                                <a:cubicBezTo>
                                  <a:pt x="212" y="164"/>
                                  <a:pt x="165" y="211"/>
                                  <a:pt x="106" y="211"/>
                                </a:cubicBezTo>
                                <a:cubicBezTo>
                                  <a:pt x="48" y="211"/>
                                  <a:pt x="0" y="164"/>
                                  <a:pt x="0" y="106"/>
                                </a:cubicBezTo>
                                <a:close/>
                                <a:moveTo>
                                  <a:pt x="20" y="106"/>
                                </a:moveTo>
                                <a:cubicBezTo>
                                  <a:pt x="20" y="153"/>
                                  <a:pt x="59" y="192"/>
                                  <a:pt x="106" y="192"/>
                                </a:cubicBezTo>
                                <a:cubicBezTo>
                                  <a:pt x="154" y="192"/>
                                  <a:pt x="192" y="153"/>
                                  <a:pt x="192" y="106"/>
                                </a:cubicBezTo>
                                <a:cubicBezTo>
                                  <a:pt x="192" y="58"/>
                                  <a:pt x="154" y="19"/>
                                  <a:pt x="106" y="19"/>
                                </a:cubicBezTo>
                                <a:cubicBezTo>
                                  <a:pt x="59" y="19"/>
                                  <a:pt x="20" y="58"/>
                                  <a:pt x="20" y="106"/>
                                </a:cubicBezTo>
                                <a:close/>
                              </a:path>
                            </a:pathLst>
                          </a:custGeom>
                          <a:solidFill>
                            <a:srgbClr val="EDF1F6"/>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90" name="Freeform 48">
                            <a:extLst>
                              <a:ext uri="{FF2B5EF4-FFF2-40B4-BE49-F238E27FC236}">
                                <a16:creationId xmlns:a16="http://schemas.microsoft.com/office/drawing/2014/main" id="{6F0D01BA-7944-4CA5-B9F5-F17F29423CB1}"/>
                              </a:ext>
                            </a:extLst>
                          </p:cNvPr>
                          <p:cNvSpPr>
                            <a:spLocks/>
                          </p:cNvSpPr>
                          <p:nvPr/>
                        </p:nvSpPr>
                        <p:spPr bwMode="auto">
                          <a:xfrm>
                            <a:off x="4467558" y="3933050"/>
                            <a:ext cx="31250" cy="132723"/>
                          </a:xfrm>
                          <a:custGeom>
                            <a:avLst/>
                            <a:gdLst>
                              <a:gd name="T0" fmla="*/ 0 w 18"/>
                              <a:gd name="T1" fmla="*/ 9 h 85"/>
                              <a:gd name="T2" fmla="*/ 9 w 18"/>
                              <a:gd name="T3" fmla="*/ 0 h 85"/>
                              <a:gd name="T4" fmla="*/ 9 w 18"/>
                              <a:gd name="T5" fmla="*/ 0 h 85"/>
                              <a:gd name="T6" fmla="*/ 18 w 18"/>
                              <a:gd name="T7" fmla="*/ 9 h 85"/>
                              <a:gd name="T8" fmla="*/ 18 w 18"/>
                              <a:gd name="T9" fmla="*/ 76 h 85"/>
                              <a:gd name="T10" fmla="*/ 9 w 18"/>
                              <a:gd name="T11" fmla="*/ 85 h 85"/>
                              <a:gd name="T12" fmla="*/ 9 w 18"/>
                              <a:gd name="T13" fmla="*/ 85 h 85"/>
                              <a:gd name="T14" fmla="*/ 0 w 18"/>
                              <a:gd name="T15" fmla="*/ 76 h 85"/>
                              <a:gd name="T16" fmla="*/ 0 w 18"/>
                              <a:gd name="T17"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5">
                                <a:moveTo>
                                  <a:pt x="0" y="9"/>
                                </a:moveTo>
                                <a:cubicBezTo>
                                  <a:pt x="0" y="4"/>
                                  <a:pt x="4" y="0"/>
                                  <a:pt x="9" y="0"/>
                                </a:cubicBezTo>
                                <a:cubicBezTo>
                                  <a:pt x="9" y="0"/>
                                  <a:pt x="9" y="0"/>
                                  <a:pt x="9" y="0"/>
                                </a:cubicBezTo>
                                <a:cubicBezTo>
                                  <a:pt x="14" y="0"/>
                                  <a:pt x="18" y="4"/>
                                  <a:pt x="18" y="9"/>
                                </a:cubicBezTo>
                                <a:cubicBezTo>
                                  <a:pt x="18" y="76"/>
                                  <a:pt x="18" y="76"/>
                                  <a:pt x="18" y="76"/>
                                </a:cubicBezTo>
                                <a:cubicBezTo>
                                  <a:pt x="18" y="81"/>
                                  <a:pt x="14" y="85"/>
                                  <a:pt x="9" y="85"/>
                                </a:cubicBezTo>
                                <a:cubicBezTo>
                                  <a:pt x="9" y="85"/>
                                  <a:pt x="9" y="85"/>
                                  <a:pt x="9" y="85"/>
                                </a:cubicBezTo>
                                <a:cubicBezTo>
                                  <a:pt x="4" y="85"/>
                                  <a:pt x="0" y="81"/>
                                  <a:pt x="0" y="76"/>
                                </a:cubicBezTo>
                                <a:lnTo>
                                  <a:pt x="0" y="9"/>
                                </a:lnTo>
                                <a:close/>
                              </a:path>
                            </a:pathLst>
                          </a:cu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91" name="Oval 49">
                            <a:extLst>
                              <a:ext uri="{FF2B5EF4-FFF2-40B4-BE49-F238E27FC236}">
                                <a16:creationId xmlns:a16="http://schemas.microsoft.com/office/drawing/2014/main" id="{6E407D62-0AE5-4F25-900A-F27033BC64DB}"/>
                              </a:ext>
                            </a:extLst>
                          </p:cNvPr>
                          <p:cNvSpPr>
                            <a:spLocks noChangeArrowheads="1"/>
                          </p:cNvSpPr>
                          <p:nvPr/>
                        </p:nvSpPr>
                        <p:spPr bwMode="auto">
                          <a:xfrm>
                            <a:off x="4466084" y="4095827"/>
                            <a:ext cx="32724" cy="32070"/>
                          </a:xfrm>
                          <a:prstGeom prst="ellipse">
                            <a:avLst/>
                          </a:pr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grpSp>
                    <p:nvGrpSpPr>
                      <p:cNvPr id="482" name="Group 481">
                        <a:extLst>
                          <a:ext uri="{FF2B5EF4-FFF2-40B4-BE49-F238E27FC236}">
                            <a16:creationId xmlns:a16="http://schemas.microsoft.com/office/drawing/2014/main" id="{754BAA74-EE50-41A2-89A5-099CFE0C0EB8}"/>
                          </a:ext>
                        </a:extLst>
                      </p:cNvPr>
                      <p:cNvGrpSpPr/>
                      <p:nvPr/>
                    </p:nvGrpSpPr>
                    <p:grpSpPr>
                      <a:xfrm>
                        <a:off x="1720387" y="2004601"/>
                        <a:ext cx="291802" cy="107263"/>
                        <a:chOff x="1753391" y="2016187"/>
                        <a:chExt cx="353062" cy="105101"/>
                      </a:xfrm>
                      <a:solidFill>
                        <a:srgbClr val="EDF1F6"/>
                      </a:solidFill>
                    </p:grpSpPr>
                    <p:sp>
                      <p:nvSpPr>
                        <p:cNvPr id="483" name="Freeform 53">
                          <a:extLst>
                            <a:ext uri="{FF2B5EF4-FFF2-40B4-BE49-F238E27FC236}">
                              <a16:creationId xmlns:a16="http://schemas.microsoft.com/office/drawing/2014/main" id="{B1C48F51-EF75-4666-ACE7-E83F3368772E}"/>
                            </a:ext>
                          </a:extLst>
                        </p:cNvPr>
                        <p:cNvSpPr>
                          <a:spLocks/>
                        </p:cNvSpPr>
                        <p:nvPr/>
                      </p:nvSpPr>
                      <p:spPr bwMode="auto">
                        <a:xfrm>
                          <a:off x="1753391" y="2016187"/>
                          <a:ext cx="353062" cy="25807"/>
                        </a:xfrm>
                        <a:prstGeom prst="roundRect">
                          <a:avLst>
                            <a:gd name="adj" fmla="val 5000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84" name="Freeform 54">
                          <a:extLst>
                            <a:ext uri="{FF2B5EF4-FFF2-40B4-BE49-F238E27FC236}">
                              <a16:creationId xmlns:a16="http://schemas.microsoft.com/office/drawing/2014/main" id="{B1E55A2D-8C11-4E58-A021-C0636D0F17EE}"/>
                            </a:ext>
                          </a:extLst>
                        </p:cNvPr>
                        <p:cNvSpPr>
                          <a:spLocks/>
                        </p:cNvSpPr>
                        <p:nvPr/>
                      </p:nvSpPr>
                      <p:spPr bwMode="auto">
                        <a:xfrm>
                          <a:off x="1753391" y="2095479"/>
                          <a:ext cx="353062" cy="25809"/>
                        </a:xfrm>
                        <a:prstGeom prst="roundRect">
                          <a:avLst>
                            <a:gd name="adj" fmla="val 5000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sp>
                  <p:nvSpPr>
                    <p:cNvPr id="480" name="Freeform 690">
                      <a:extLst>
                        <a:ext uri="{FF2B5EF4-FFF2-40B4-BE49-F238E27FC236}">
                          <a16:creationId xmlns:a16="http://schemas.microsoft.com/office/drawing/2014/main" id="{C871355A-6B61-481E-8840-90085D886B71}"/>
                        </a:ext>
                      </a:extLst>
                    </p:cNvPr>
                    <p:cNvSpPr>
                      <a:spLocks noChangeAspect="1"/>
                    </p:cNvSpPr>
                    <p:nvPr/>
                  </p:nvSpPr>
                  <p:spPr bwMode="auto">
                    <a:xfrm>
                      <a:off x="3520484" y="2282814"/>
                      <a:ext cx="465218" cy="443378"/>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rgbClr val="6EBE4A"/>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sp>
              <p:nvSpPr>
                <p:cNvPr id="475" name="Freeform: Shape 281">
                  <a:extLst>
                    <a:ext uri="{FF2B5EF4-FFF2-40B4-BE49-F238E27FC236}">
                      <a16:creationId xmlns:a16="http://schemas.microsoft.com/office/drawing/2014/main" id="{284C49E6-39B6-44EE-AFD5-4B23D6387851}"/>
                    </a:ext>
                  </a:extLst>
                </p:cNvPr>
                <p:cNvSpPr/>
                <p:nvPr/>
              </p:nvSpPr>
              <p:spPr>
                <a:xfrm>
                  <a:off x="3055339" y="2071192"/>
                  <a:ext cx="214589" cy="622056"/>
                </a:xfrm>
                <a:custGeom>
                  <a:avLst/>
                  <a:gdLst>
                    <a:gd name="connsiteX0" fmla="*/ 0 w 235880"/>
                    <a:gd name="connsiteY0" fmla="*/ 454287 h 856158"/>
                    <a:gd name="connsiteX1" fmla="*/ 235880 w 235880"/>
                    <a:gd name="connsiteY1" fmla="*/ 0 h 856158"/>
                    <a:gd name="connsiteX2" fmla="*/ 227144 w 235880"/>
                    <a:gd name="connsiteY2" fmla="*/ 856158 h 856158"/>
                    <a:gd name="connsiteX3" fmla="*/ 0 w 235880"/>
                    <a:gd name="connsiteY3" fmla="*/ 454287 h 856158"/>
                    <a:gd name="connsiteX0" fmla="*/ 0 w 238792"/>
                    <a:gd name="connsiteY0" fmla="*/ 474672 h 856158"/>
                    <a:gd name="connsiteX1" fmla="*/ 238792 w 238792"/>
                    <a:gd name="connsiteY1" fmla="*/ 0 h 856158"/>
                    <a:gd name="connsiteX2" fmla="*/ 230056 w 238792"/>
                    <a:gd name="connsiteY2" fmla="*/ 856158 h 856158"/>
                    <a:gd name="connsiteX3" fmla="*/ 0 w 238792"/>
                    <a:gd name="connsiteY3" fmla="*/ 474672 h 856158"/>
                    <a:gd name="connsiteX0" fmla="*/ 0 w 230056"/>
                    <a:gd name="connsiteY0" fmla="*/ 474672 h 856158"/>
                    <a:gd name="connsiteX1" fmla="*/ 230056 w 230056"/>
                    <a:gd name="connsiteY1" fmla="*/ 0 h 856158"/>
                    <a:gd name="connsiteX2" fmla="*/ 230056 w 230056"/>
                    <a:gd name="connsiteY2" fmla="*/ 856158 h 856158"/>
                    <a:gd name="connsiteX3" fmla="*/ 0 w 230056"/>
                    <a:gd name="connsiteY3" fmla="*/ 474672 h 856158"/>
                  </a:gdLst>
                  <a:ahLst/>
                  <a:cxnLst>
                    <a:cxn ang="0">
                      <a:pos x="connsiteX0" y="connsiteY0"/>
                    </a:cxn>
                    <a:cxn ang="0">
                      <a:pos x="connsiteX1" y="connsiteY1"/>
                    </a:cxn>
                    <a:cxn ang="0">
                      <a:pos x="connsiteX2" y="connsiteY2"/>
                    </a:cxn>
                    <a:cxn ang="0">
                      <a:pos x="connsiteX3" y="connsiteY3"/>
                    </a:cxn>
                  </a:cxnLst>
                  <a:rect l="l" t="t" r="r" b="b"/>
                  <a:pathLst>
                    <a:path w="230056" h="856158">
                      <a:moveTo>
                        <a:pt x="0" y="474672"/>
                      </a:moveTo>
                      <a:lnTo>
                        <a:pt x="230056" y="0"/>
                      </a:lnTo>
                      <a:lnTo>
                        <a:pt x="230056" y="856158"/>
                      </a:lnTo>
                      <a:lnTo>
                        <a:pt x="0" y="474672"/>
                      </a:lnTo>
                      <a:close/>
                    </a:path>
                  </a:pathLst>
                </a:custGeom>
                <a:solidFill>
                  <a:srgbClr val="FFFFFF">
                    <a:lumMod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grpSp>
          <p:grpSp>
            <p:nvGrpSpPr>
              <p:cNvPr id="495" name="Group 494">
                <a:extLst>
                  <a:ext uri="{FF2B5EF4-FFF2-40B4-BE49-F238E27FC236}">
                    <a16:creationId xmlns:a16="http://schemas.microsoft.com/office/drawing/2014/main" id="{B3F19494-BA05-431C-9F4F-F8F623FAA041}"/>
                  </a:ext>
                </a:extLst>
              </p:cNvPr>
              <p:cNvGrpSpPr>
                <a:grpSpLocks noChangeAspect="1"/>
              </p:cNvGrpSpPr>
              <p:nvPr/>
            </p:nvGrpSpPr>
            <p:grpSpPr>
              <a:xfrm>
                <a:off x="10114949" y="989654"/>
                <a:ext cx="756611" cy="407657"/>
                <a:chOff x="4900859" y="2201805"/>
                <a:chExt cx="1524736" cy="811966"/>
              </a:xfrm>
            </p:grpSpPr>
            <p:grpSp>
              <p:nvGrpSpPr>
                <p:cNvPr id="496" name="Group 495">
                  <a:extLst>
                    <a:ext uri="{FF2B5EF4-FFF2-40B4-BE49-F238E27FC236}">
                      <a16:creationId xmlns:a16="http://schemas.microsoft.com/office/drawing/2014/main" id="{C0889E61-B17D-40C2-BF43-CAA90649C8AE}"/>
                    </a:ext>
                  </a:extLst>
                </p:cNvPr>
                <p:cNvGrpSpPr/>
                <p:nvPr/>
              </p:nvGrpSpPr>
              <p:grpSpPr>
                <a:xfrm>
                  <a:off x="4900859" y="2201805"/>
                  <a:ext cx="1449521" cy="811966"/>
                  <a:chOff x="4930839" y="1999440"/>
                  <a:chExt cx="1449521" cy="811966"/>
                </a:xfrm>
              </p:grpSpPr>
              <p:grpSp>
                <p:nvGrpSpPr>
                  <p:cNvPr id="505" name="Group 504">
                    <a:extLst>
                      <a:ext uri="{FF2B5EF4-FFF2-40B4-BE49-F238E27FC236}">
                        <a16:creationId xmlns:a16="http://schemas.microsoft.com/office/drawing/2014/main" id="{A9BC3ED9-A0FE-44C8-BF35-57BBECDD92C3}"/>
                      </a:ext>
                    </a:extLst>
                  </p:cNvPr>
                  <p:cNvGrpSpPr/>
                  <p:nvPr/>
                </p:nvGrpSpPr>
                <p:grpSpPr>
                  <a:xfrm>
                    <a:off x="4930839" y="1999440"/>
                    <a:ext cx="468115" cy="811966"/>
                    <a:chOff x="7549946" y="1369403"/>
                    <a:chExt cx="345689" cy="616853"/>
                  </a:xfrm>
                  <a:solidFill>
                    <a:srgbClr val="FFFFFF"/>
                  </a:solidFill>
                </p:grpSpPr>
                <p:sp>
                  <p:nvSpPr>
                    <p:cNvPr id="509" name="Oval 342">
                      <a:extLst>
                        <a:ext uri="{FF2B5EF4-FFF2-40B4-BE49-F238E27FC236}">
                          <a16:creationId xmlns:a16="http://schemas.microsoft.com/office/drawing/2014/main" id="{665C8DC7-7B67-45DB-A31B-8D6347DDEB66}"/>
                        </a:ext>
                      </a:extLst>
                    </p:cNvPr>
                    <p:cNvSpPr>
                      <a:spLocks noChangeAspect="1" noChangeArrowheads="1"/>
                    </p:cNvSpPr>
                    <p:nvPr/>
                  </p:nvSpPr>
                  <p:spPr bwMode="auto">
                    <a:xfrm>
                      <a:off x="7587323" y="1369403"/>
                      <a:ext cx="227262" cy="231321"/>
                    </a:xfrm>
                    <a:prstGeom prst="ellipse">
                      <a:avLst/>
                    </a:prstGeom>
                    <a:solidFill>
                      <a:srgbClr val="2F446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10" name="Freeform 343">
                      <a:extLst>
                        <a:ext uri="{FF2B5EF4-FFF2-40B4-BE49-F238E27FC236}">
                          <a16:creationId xmlns:a16="http://schemas.microsoft.com/office/drawing/2014/main" id="{B76094A0-539A-4D76-AB1A-D8927E7B2A56}"/>
                        </a:ext>
                      </a:extLst>
                    </p:cNvPr>
                    <p:cNvSpPr>
                      <a:spLocks noChangeAspect="1"/>
                    </p:cNvSpPr>
                    <p:nvPr/>
                  </p:nvSpPr>
                  <p:spPr bwMode="auto">
                    <a:xfrm>
                      <a:off x="7549946" y="1649421"/>
                      <a:ext cx="345689" cy="336835"/>
                    </a:xfrm>
                    <a:custGeom>
                      <a:avLst/>
                      <a:gdLst>
                        <a:gd name="T0" fmla="*/ 28 w 28"/>
                        <a:gd name="T1" fmla="*/ 9 h 35"/>
                        <a:gd name="T2" fmla="*/ 19 w 28"/>
                        <a:gd name="T3" fmla="*/ 0 h 35"/>
                        <a:gd name="T4" fmla="*/ 9 w 28"/>
                        <a:gd name="T5" fmla="*/ 0 h 35"/>
                        <a:gd name="T6" fmla="*/ 0 w 28"/>
                        <a:gd name="T7" fmla="*/ 9 h 35"/>
                        <a:gd name="T8" fmla="*/ 0 w 28"/>
                        <a:gd name="T9" fmla="*/ 35 h 35"/>
                        <a:gd name="T10" fmla="*/ 28 w 28"/>
                        <a:gd name="T11" fmla="*/ 35 h 35"/>
                        <a:gd name="T12" fmla="*/ 28 w 28"/>
                        <a:gd name="T13" fmla="*/ 9 h 35"/>
                      </a:gdLst>
                      <a:ahLst/>
                      <a:cxnLst>
                        <a:cxn ang="0">
                          <a:pos x="T0" y="T1"/>
                        </a:cxn>
                        <a:cxn ang="0">
                          <a:pos x="T2" y="T3"/>
                        </a:cxn>
                        <a:cxn ang="0">
                          <a:pos x="T4" y="T5"/>
                        </a:cxn>
                        <a:cxn ang="0">
                          <a:pos x="T6" y="T7"/>
                        </a:cxn>
                        <a:cxn ang="0">
                          <a:pos x="T8" y="T9"/>
                        </a:cxn>
                        <a:cxn ang="0">
                          <a:pos x="T10" y="T11"/>
                        </a:cxn>
                        <a:cxn ang="0">
                          <a:pos x="T12" y="T13"/>
                        </a:cxn>
                      </a:cxnLst>
                      <a:rect l="0" t="0" r="r" b="b"/>
                      <a:pathLst>
                        <a:path w="28" h="35">
                          <a:moveTo>
                            <a:pt x="28" y="9"/>
                          </a:moveTo>
                          <a:cubicBezTo>
                            <a:pt x="28" y="4"/>
                            <a:pt x="24" y="0"/>
                            <a:pt x="19" y="0"/>
                          </a:cubicBezTo>
                          <a:cubicBezTo>
                            <a:pt x="9" y="0"/>
                            <a:pt x="9" y="0"/>
                            <a:pt x="9" y="0"/>
                          </a:cubicBezTo>
                          <a:cubicBezTo>
                            <a:pt x="4" y="0"/>
                            <a:pt x="0" y="4"/>
                            <a:pt x="0" y="9"/>
                          </a:cubicBezTo>
                          <a:cubicBezTo>
                            <a:pt x="0" y="35"/>
                            <a:pt x="0" y="35"/>
                            <a:pt x="0" y="35"/>
                          </a:cubicBezTo>
                          <a:cubicBezTo>
                            <a:pt x="28" y="35"/>
                            <a:pt x="28" y="35"/>
                            <a:pt x="28" y="35"/>
                          </a:cubicBezTo>
                          <a:lnTo>
                            <a:pt x="28" y="9"/>
                          </a:lnTo>
                          <a:close/>
                        </a:path>
                      </a:pathLst>
                    </a:custGeom>
                    <a:solidFill>
                      <a:srgbClr val="2F446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506" name="Group 505">
                    <a:extLst>
                      <a:ext uri="{FF2B5EF4-FFF2-40B4-BE49-F238E27FC236}">
                        <a16:creationId xmlns:a16="http://schemas.microsoft.com/office/drawing/2014/main" id="{6A49CD85-BACF-433F-850F-E53EE1433B2A}"/>
                      </a:ext>
                    </a:extLst>
                  </p:cNvPr>
                  <p:cNvGrpSpPr/>
                  <p:nvPr/>
                </p:nvGrpSpPr>
                <p:grpSpPr>
                  <a:xfrm>
                    <a:off x="5211782" y="2065589"/>
                    <a:ext cx="1168578" cy="654622"/>
                    <a:chOff x="5143999" y="1770840"/>
                    <a:chExt cx="1168578" cy="865258"/>
                  </a:xfrm>
                </p:grpSpPr>
                <p:sp>
                  <p:nvSpPr>
                    <p:cNvPr id="507" name="Freeform: Shape 313">
                      <a:extLst>
                        <a:ext uri="{FF2B5EF4-FFF2-40B4-BE49-F238E27FC236}">
                          <a16:creationId xmlns:a16="http://schemas.microsoft.com/office/drawing/2014/main" id="{DAAEF367-92D5-4B33-B483-F24F07DD2376}"/>
                        </a:ext>
                      </a:extLst>
                    </p:cNvPr>
                    <p:cNvSpPr/>
                    <p:nvPr/>
                  </p:nvSpPr>
                  <p:spPr>
                    <a:xfrm>
                      <a:off x="5143999" y="1813885"/>
                      <a:ext cx="214589" cy="822213"/>
                    </a:xfrm>
                    <a:custGeom>
                      <a:avLst/>
                      <a:gdLst>
                        <a:gd name="connsiteX0" fmla="*/ 0 w 235880"/>
                        <a:gd name="connsiteY0" fmla="*/ 454287 h 856158"/>
                        <a:gd name="connsiteX1" fmla="*/ 235880 w 235880"/>
                        <a:gd name="connsiteY1" fmla="*/ 0 h 856158"/>
                        <a:gd name="connsiteX2" fmla="*/ 227144 w 235880"/>
                        <a:gd name="connsiteY2" fmla="*/ 856158 h 856158"/>
                        <a:gd name="connsiteX3" fmla="*/ 0 w 235880"/>
                        <a:gd name="connsiteY3" fmla="*/ 454287 h 856158"/>
                        <a:gd name="connsiteX0" fmla="*/ 0 w 238792"/>
                        <a:gd name="connsiteY0" fmla="*/ 474672 h 856158"/>
                        <a:gd name="connsiteX1" fmla="*/ 238792 w 238792"/>
                        <a:gd name="connsiteY1" fmla="*/ 0 h 856158"/>
                        <a:gd name="connsiteX2" fmla="*/ 230056 w 238792"/>
                        <a:gd name="connsiteY2" fmla="*/ 856158 h 856158"/>
                        <a:gd name="connsiteX3" fmla="*/ 0 w 238792"/>
                        <a:gd name="connsiteY3" fmla="*/ 474672 h 856158"/>
                        <a:gd name="connsiteX0" fmla="*/ 0 w 230056"/>
                        <a:gd name="connsiteY0" fmla="*/ 474672 h 856158"/>
                        <a:gd name="connsiteX1" fmla="*/ 230056 w 230056"/>
                        <a:gd name="connsiteY1" fmla="*/ 0 h 856158"/>
                        <a:gd name="connsiteX2" fmla="*/ 230056 w 230056"/>
                        <a:gd name="connsiteY2" fmla="*/ 856158 h 856158"/>
                        <a:gd name="connsiteX3" fmla="*/ 0 w 230056"/>
                        <a:gd name="connsiteY3" fmla="*/ 474672 h 856158"/>
                      </a:gdLst>
                      <a:ahLst/>
                      <a:cxnLst>
                        <a:cxn ang="0">
                          <a:pos x="connsiteX0" y="connsiteY0"/>
                        </a:cxn>
                        <a:cxn ang="0">
                          <a:pos x="connsiteX1" y="connsiteY1"/>
                        </a:cxn>
                        <a:cxn ang="0">
                          <a:pos x="connsiteX2" y="connsiteY2"/>
                        </a:cxn>
                        <a:cxn ang="0">
                          <a:pos x="connsiteX3" y="connsiteY3"/>
                        </a:cxn>
                      </a:cxnLst>
                      <a:rect l="l" t="t" r="r" b="b"/>
                      <a:pathLst>
                        <a:path w="230056" h="856158">
                          <a:moveTo>
                            <a:pt x="0" y="474672"/>
                          </a:moveTo>
                          <a:lnTo>
                            <a:pt x="230056" y="0"/>
                          </a:lnTo>
                          <a:lnTo>
                            <a:pt x="230056" y="856158"/>
                          </a:lnTo>
                          <a:lnTo>
                            <a:pt x="0" y="474672"/>
                          </a:lnTo>
                          <a:close/>
                        </a:path>
                      </a:pathLst>
                    </a:custGeom>
                    <a:solidFill>
                      <a:srgbClr val="FFFFFF">
                        <a:lumMod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508" name="Rectangle 507">
                      <a:extLst>
                        <a:ext uri="{FF2B5EF4-FFF2-40B4-BE49-F238E27FC236}">
                          <a16:creationId xmlns:a16="http://schemas.microsoft.com/office/drawing/2014/main" id="{A9CD6362-D7B4-48A6-98CD-77644B8EAE1D}"/>
                        </a:ext>
                      </a:extLst>
                    </p:cNvPr>
                    <p:cNvSpPr/>
                    <p:nvPr/>
                  </p:nvSpPr>
                  <p:spPr>
                    <a:xfrm>
                      <a:off x="5474393" y="1770840"/>
                      <a:ext cx="838184" cy="688735"/>
                    </a:xfrm>
                    <a:prstGeom prst="rect">
                      <a:avLst/>
                    </a:prstGeom>
                  </p:spPr>
                  <p:txBody>
                    <a:bodyPr wrap="square">
                      <a:spAutoFit/>
                    </a:bodyPr>
                    <a:lstStyle/>
                    <a:p>
                      <a:pPr defTabSz="457166" fontAlgn="auto">
                        <a:spcBef>
                          <a:spcPts val="0"/>
                        </a:spcBef>
                        <a:spcAft>
                          <a:spcPts val="100"/>
                        </a:spcAft>
                        <a:defRPr/>
                      </a:pPr>
                      <a:endParaRPr lang="en-US" sz="675" kern="0" dirty="0">
                        <a:solidFill>
                          <a:srgbClr val="282828"/>
                        </a:solidFill>
                        <a:latin typeface="CiscoSansTT ExtraLight"/>
                        <a:ea typeface="+mn-ea"/>
                        <a:cs typeface="Arial"/>
                        <a:sym typeface="Arial"/>
                      </a:endParaRPr>
                    </a:p>
                  </p:txBody>
                </p:sp>
              </p:grpSp>
            </p:grpSp>
            <p:grpSp>
              <p:nvGrpSpPr>
                <p:cNvPr id="497" name="Group 496">
                  <a:extLst>
                    <a:ext uri="{FF2B5EF4-FFF2-40B4-BE49-F238E27FC236}">
                      <a16:creationId xmlns:a16="http://schemas.microsoft.com/office/drawing/2014/main" id="{ACF28B64-DC55-47C4-8EC5-DE6568C4A751}"/>
                    </a:ext>
                  </a:extLst>
                </p:cNvPr>
                <p:cNvGrpSpPr/>
                <p:nvPr/>
              </p:nvGrpSpPr>
              <p:grpSpPr>
                <a:xfrm>
                  <a:off x="5283298" y="2267952"/>
                  <a:ext cx="1142297" cy="712061"/>
                  <a:chOff x="7209651" y="252132"/>
                  <a:chExt cx="1142297" cy="712061"/>
                </a:xfrm>
              </p:grpSpPr>
              <p:grpSp>
                <p:nvGrpSpPr>
                  <p:cNvPr id="498" name="Group 221">
                    <a:extLst>
                      <a:ext uri="{FF2B5EF4-FFF2-40B4-BE49-F238E27FC236}">
                        <a16:creationId xmlns:a16="http://schemas.microsoft.com/office/drawing/2014/main" id="{26F3B09C-F05C-443E-A052-4BA21664EC81}"/>
                      </a:ext>
                    </a:extLst>
                  </p:cNvPr>
                  <p:cNvGrpSpPr>
                    <a:grpSpLocks noChangeAspect="1"/>
                  </p:cNvGrpSpPr>
                  <p:nvPr/>
                </p:nvGrpSpPr>
                <p:grpSpPr bwMode="auto">
                  <a:xfrm>
                    <a:off x="7209651" y="252132"/>
                    <a:ext cx="1142297" cy="712061"/>
                    <a:chOff x="2049" y="1143"/>
                    <a:chExt cx="1664" cy="954"/>
                  </a:xfrm>
                </p:grpSpPr>
                <p:sp>
                  <p:nvSpPr>
                    <p:cNvPr id="503" name="Freeform 222">
                      <a:extLst>
                        <a:ext uri="{FF2B5EF4-FFF2-40B4-BE49-F238E27FC236}">
                          <a16:creationId xmlns:a16="http://schemas.microsoft.com/office/drawing/2014/main" id="{F72C63AD-63D1-4D19-A537-B080CFF4CFA4}"/>
                        </a:ext>
                      </a:extLst>
                    </p:cNvPr>
                    <p:cNvSpPr>
                      <a:spLocks/>
                    </p:cNvSpPr>
                    <p:nvPr/>
                  </p:nvSpPr>
                  <p:spPr bwMode="auto">
                    <a:xfrm>
                      <a:off x="2049" y="2028"/>
                      <a:ext cx="1664" cy="69"/>
                    </a:xfrm>
                    <a:custGeom>
                      <a:avLst/>
                      <a:gdLst>
                        <a:gd name="T0" fmla="*/ 687 w 701"/>
                        <a:gd name="T1" fmla="*/ 29 h 29"/>
                        <a:gd name="T2" fmla="*/ 15 w 701"/>
                        <a:gd name="T3" fmla="*/ 29 h 29"/>
                        <a:gd name="T4" fmla="*/ 0 w 701"/>
                        <a:gd name="T5" fmla="*/ 15 h 29"/>
                        <a:gd name="T6" fmla="*/ 0 w 701"/>
                        <a:gd name="T7" fmla="*/ 15 h 29"/>
                        <a:gd name="T8" fmla="*/ 15 w 701"/>
                        <a:gd name="T9" fmla="*/ 0 h 29"/>
                        <a:gd name="T10" fmla="*/ 687 w 701"/>
                        <a:gd name="T11" fmla="*/ 0 h 29"/>
                        <a:gd name="T12" fmla="*/ 701 w 701"/>
                        <a:gd name="T13" fmla="*/ 15 h 29"/>
                        <a:gd name="T14" fmla="*/ 701 w 701"/>
                        <a:gd name="T15" fmla="*/ 15 h 29"/>
                        <a:gd name="T16" fmla="*/ 687 w 70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29">
                          <a:moveTo>
                            <a:pt x="687" y="29"/>
                          </a:moveTo>
                          <a:cubicBezTo>
                            <a:pt x="15" y="29"/>
                            <a:pt x="15" y="29"/>
                            <a:pt x="15" y="29"/>
                          </a:cubicBezTo>
                          <a:cubicBezTo>
                            <a:pt x="7" y="29"/>
                            <a:pt x="0" y="23"/>
                            <a:pt x="0" y="15"/>
                          </a:cubicBezTo>
                          <a:cubicBezTo>
                            <a:pt x="0" y="15"/>
                            <a:pt x="0" y="15"/>
                            <a:pt x="0" y="15"/>
                          </a:cubicBezTo>
                          <a:cubicBezTo>
                            <a:pt x="0" y="7"/>
                            <a:pt x="7" y="0"/>
                            <a:pt x="15" y="0"/>
                          </a:cubicBezTo>
                          <a:cubicBezTo>
                            <a:pt x="687" y="0"/>
                            <a:pt x="687" y="0"/>
                            <a:pt x="687" y="0"/>
                          </a:cubicBezTo>
                          <a:cubicBezTo>
                            <a:pt x="695" y="0"/>
                            <a:pt x="701" y="7"/>
                            <a:pt x="701" y="15"/>
                          </a:cubicBezTo>
                          <a:cubicBezTo>
                            <a:pt x="701" y="15"/>
                            <a:pt x="701" y="15"/>
                            <a:pt x="701" y="15"/>
                          </a:cubicBezTo>
                          <a:cubicBezTo>
                            <a:pt x="701" y="23"/>
                            <a:pt x="695" y="29"/>
                            <a:pt x="687" y="29"/>
                          </a:cubicBezTo>
                          <a:close/>
                        </a:path>
                      </a:pathLst>
                    </a:custGeom>
                    <a:solidFill>
                      <a:srgbClr val="00BCEB"/>
                    </a:solidFill>
                    <a:ln w="9525">
                      <a:no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04" name="Freeform 224">
                      <a:extLst>
                        <a:ext uri="{FF2B5EF4-FFF2-40B4-BE49-F238E27FC236}">
                          <a16:creationId xmlns:a16="http://schemas.microsoft.com/office/drawing/2014/main" id="{D18D8C15-9D6E-4B81-AA44-E4AF08844C58}"/>
                        </a:ext>
                      </a:extLst>
                    </p:cNvPr>
                    <p:cNvSpPr>
                      <a:spLocks noEditPoints="1"/>
                    </p:cNvSpPr>
                    <p:nvPr/>
                  </p:nvSpPr>
                  <p:spPr bwMode="auto">
                    <a:xfrm>
                      <a:off x="2189" y="1143"/>
                      <a:ext cx="1386" cy="835"/>
                    </a:xfrm>
                    <a:custGeom>
                      <a:avLst/>
                      <a:gdLst>
                        <a:gd name="T0" fmla="*/ 552 w 584"/>
                        <a:gd name="T1" fmla="*/ 32 h 351"/>
                        <a:gd name="T2" fmla="*/ 552 w 584"/>
                        <a:gd name="T3" fmla="*/ 319 h 351"/>
                        <a:gd name="T4" fmla="*/ 32 w 584"/>
                        <a:gd name="T5" fmla="*/ 319 h 351"/>
                        <a:gd name="T6" fmla="*/ 32 w 584"/>
                        <a:gd name="T7" fmla="*/ 32 h 351"/>
                        <a:gd name="T8" fmla="*/ 552 w 584"/>
                        <a:gd name="T9" fmla="*/ 32 h 351"/>
                        <a:gd name="T10" fmla="*/ 555 w 584"/>
                        <a:gd name="T11" fmla="*/ 0 h 351"/>
                        <a:gd name="T12" fmla="*/ 29 w 584"/>
                        <a:gd name="T13" fmla="*/ 0 h 351"/>
                        <a:gd name="T14" fmla="*/ 0 w 584"/>
                        <a:gd name="T15" fmla="*/ 30 h 351"/>
                        <a:gd name="T16" fmla="*/ 0 w 584"/>
                        <a:gd name="T17" fmla="*/ 322 h 351"/>
                        <a:gd name="T18" fmla="*/ 29 w 584"/>
                        <a:gd name="T19" fmla="*/ 351 h 351"/>
                        <a:gd name="T20" fmla="*/ 555 w 584"/>
                        <a:gd name="T21" fmla="*/ 351 h 351"/>
                        <a:gd name="T22" fmla="*/ 584 w 584"/>
                        <a:gd name="T23" fmla="*/ 322 h 351"/>
                        <a:gd name="T24" fmla="*/ 584 w 584"/>
                        <a:gd name="T25" fmla="*/ 30 h 351"/>
                        <a:gd name="T26" fmla="*/ 555 w 58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4" h="351">
                          <a:moveTo>
                            <a:pt x="552" y="32"/>
                          </a:moveTo>
                          <a:cubicBezTo>
                            <a:pt x="552" y="319"/>
                            <a:pt x="552" y="319"/>
                            <a:pt x="552" y="319"/>
                          </a:cubicBezTo>
                          <a:cubicBezTo>
                            <a:pt x="32" y="319"/>
                            <a:pt x="32" y="319"/>
                            <a:pt x="32" y="319"/>
                          </a:cubicBezTo>
                          <a:cubicBezTo>
                            <a:pt x="32" y="32"/>
                            <a:pt x="32" y="32"/>
                            <a:pt x="32" y="32"/>
                          </a:cubicBezTo>
                          <a:cubicBezTo>
                            <a:pt x="552" y="32"/>
                            <a:pt x="552" y="32"/>
                            <a:pt x="552" y="32"/>
                          </a:cubicBezTo>
                          <a:moveTo>
                            <a:pt x="555" y="0"/>
                          </a:moveTo>
                          <a:cubicBezTo>
                            <a:pt x="29" y="0"/>
                            <a:pt x="29" y="0"/>
                            <a:pt x="29" y="0"/>
                          </a:cubicBezTo>
                          <a:cubicBezTo>
                            <a:pt x="13" y="0"/>
                            <a:pt x="0" y="14"/>
                            <a:pt x="0" y="30"/>
                          </a:cubicBezTo>
                          <a:cubicBezTo>
                            <a:pt x="0" y="322"/>
                            <a:pt x="0" y="322"/>
                            <a:pt x="0" y="322"/>
                          </a:cubicBezTo>
                          <a:cubicBezTo>
                            <a:pt x="0" y="338"/>
                            <a:pt x="13" y="351"/>
                            <a:pt x="29" y="351"/>
                          </a:cubicBezTo>
                          <a:cubicBezTo>
                            <a:pt x="555" y="351"/>
                            <a:pt x="555" y="351"/>
                            <a:pt x="555" y="351"/>
                          </a:cubicBezTo>
                          <a:cubicBezTo>
                            <a:pt x="571" y="351"/>
                            <a:pt x="584" y="338"/>
                            <a:pt x="584" y="322"/>
                          </a:cubicBezTo>
                          <a:cubicBezTo>
                            <a:pt x="584" y="30"/>
                            <a:pt x="584" y="30"/>
                            <a:pt x="584" y="30"/>
                          </a:cubicBezTo>
                          <a:cubicBezTo>
                            <a:pt x="584" y="14"/>
                            <a:pt x="571" y="0"/>
                            <a:pt x="555" y="0"/>
                          </a:cubicBezTo>
                          <a:close/>
                        </a:path>
                      </a:pathLst>
                    </a:custGeom>
                    <a:solidFill>
                      <a:srgbClr val="00BCEB"/>
                    </a:solidFill>
                    <a:ln w="9525">
                      <a:solidFill>
                        <a:srgbClr val="00BCEB"/>
                      </a:solid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499" name="Group 498">
                    <a:extLst>
                      <a:ext uri="{FF2B5EF4-FFF2-40B4-BE49-F238E27FC236}">
                        <a16:creationId xmlns:a16="http://schemas.microsoft.com/office/drawing/2014/main" id="{2C90764D-EB63-4E17-8CFB-BEF724229B80}"/>
                      </a:ext>
                    </a:extLst>
                  </p:cNvPr>
                  <p:cNvGrpSpPr/>
                  <p:nvPr/>
                </p:nvGrpSpPr>
                <p:grpSpPr>
                  <a:xfrm>
                    <a:off x="7479803" y="363393"/>
                    <a:ext cx="601992" cy="511979"/>
                    <a:chOff x="5550698" y="3283634"/>
                    <a:chExt cx="626486" cy="589651"/>
                  </a:xfrm>
                </p:grpSpPr>
                <p:sp>
                  <p:nvSpPr>
                    <p:cNvPr id="500" name="Freeform 22">
                      <a:extLst>
                        <a:ext uri="{FF2B5EF4-FFF2-40B4-BE49-F238E27FC236}">
                          <a16:creationId xmlns:a16="http://schemas.microsoft.com/office/drawing/2014/main" id="{2CADAFD0-7C5D-4EC4-B235-7B394B94FBA3}"/>
                        </a:ext>
                      </a:extLst>
                    </p:cNvPr>
                    <p:cNvSpPr>
                      <a:spLocks noEditPoints="1"/>
                    </p:cNvSpPr>
                    <p:nvPr/>
                  </p:nvSpPr>
                  <p:spPr bwMode="auto">
                    <a:xfrm>
                      <a:off x="5550698" y="3283634"/>
                      <a:ext cx="626486" cy="568624"/>
                    </a:xfrm>
                    <a:custGeom>
                      <a:avLst/>
                      <a:gdLst>
                        <a:gd name="T0" fmla="*/ 28 w 399"/>
                        <a:gd name="T1" fmla="*/ 1 h 362"/>
                        <a:gd name="T2" fmla="*/ 33 w 399"/>
                        <a:gd name="T3" fmla="*/ 69 h 362"/>
                        <a:gd name="T4" fmla="*/ 21 w 399"/>
                        <a:gd name="T5" fmla="*/ 15 h 362"/>
                        <a:gd name="T6" fmla="*/ 6 w 399"/>
                        <a:gd name="T7" fmla="*/ 13 h 362"/>
                        <a:gd name="T8" fmla="*/ 83 w 399"/>
                        <a:gd name="T9" fmla="*/ 70 h 362"/>
                        <a:gd name="T10" fmla="*/ 93 w 399"/>
                        <a:gd name="T11" fmla="*/ 35 h 362"/>
                        <a:gd name="T12" fmla="*/ 128 w 399"/>
                        <a:gd name="T13" fmla="*/ 20 h 362"/>
                        <a:gd name="T14" fmla="*/ 137 w 399"/>
                        <a:gd name="T15" fmla="*/ 55 h 362"/>
                        <a:gd name="T16" fmla="*/ 144 w 399"/>
                        <a:gd name="T17" fmla="*/ 1 h 362"/>
                        <a:gd name="T18" fmla="*/ 123 w 399"/>
                        <a:gd name="T19" fmla="*/ 18 h 362"/>
                        <a:gd name="T20" fmla="*/ 195 w 399"/>
                        <a:gd name="T21" fmla="*/ 15 h 362"/>
                        <a:gd name="T22" fmla="*/ 211 w 399"/>
                        <a:gd name="T23" fmla="*/ 5 h 362"/>
                        <a:gd name="T24" fmla="*/ 183 w 399"/>
                        <a:gd name="T25" fmla="*/ 8 h 362"/>
                        <a:gd name="T26" fmla="*/ 267 w 399"/>
                        <a:gd name="T27" fmla="*/ 25 h 362"/>
                        <a:gd name="T28" fmla="*/ 249 w 399"/>
                        <a:gd name="T29" fmla="*/ 21 h 362"/>
                        <a:gd name="T30" fmla="*/ 399 w 399"/>
                        <a:gd name="T31" fmla="*/ 35 h 362"/>
                        <a:gd name="T32" fmla="*/ 374 w 399"/>
                        <a:gd name="T33" fmla="*/ 58 h 362"/>
                        <a:gd name="T34" fmla="*/ 7 w 399"/>
                        <a:gd name="T35" fmla="*/ 143 h 362"/>
                        <a:gd name="T36" fmla="*/ 21 w 399"/>
                        <a:gd name="T37" fmla="*/ 145 h 362"/>
                        <a:gd name="T38" fmla="*/ 37 w 399"/>
                        <a:gd name="T39" fmla="*/ 191 h 362"/>
                        <a:gd name="T40" fmla="*/ 20 w 399"/>
                        <a:gd name="T41" fmla="*/ 128 h 362"/>
                        <a:gd name="T42" fmla="*/ 83 w 399"/>
                        <a:gd name="T43" fmla="*/ 196 h 362"/>
                        <a:gd name="T44" fmla="*/ 74 w 399"/>
                        <a:gd name="T45" fmla="*/ 161 h 362"/>
                        <a:gd name="T46" fmla="*/ 94 w 399"/>
                        <a:gd name="T47" fmla="*/ 128 h 362"/>
                        <a:gd name="T48" fmla="*/ 165 w 399"/>
                        <a:gd name="T49" fmla="*/ 178 h 362"/>
                        <a:gd name="T50" fmla="*/ 207 w 399"/>
                        <a:gd name="T51" fmla="*/ 127 h 362"/>
                        <a:gd name="T52" fmla="*/ 180 w 399"/>
                        <a:gd name="T53" fmla="*/ 139 h 362"/>
                        <a:gd name="T54" fmla="*/ 195 w 399"/>
                        <a:gd name="T55" fmla="*/ 141 h 362"/>
                        <a:gd name="T56" fmla="*/ 207 w 399"/>
                        <a:gd name="T57" fmla="*/ 195 h 362"/>
                        <a:gd name="T58" fmla="*/ 283 w 399"/>
                        <a:gd name="T59" fmla="*/ 160 h 362"/>
                        <a:gd name="T60" fmla="*/ 283 w 399"/>
                        <a:gd name="T61" fmla="*/ 160 h 362"/>
                        <a:gd name="T62" fmla="*/ 258 w 399"/>
                        <a:gd name="T63" fmla="*/ 184 h 362"/>
                        <a:gd name="T64" fmla="*/ 366 w 399"/>
                        <a:gd name="T65" fmla="*/ 144 h 362"/>
                        <a:gd name="T66" fmla="*/ 366 w 399"/>
                        <a:gd name="T67" fmla="*/ 176 h 362"/>
                        <a:gd name="T68" fmla="*/ 374 w 399"/>
                        <a:gd name="T69" fmla="*/ 125 h 362"/>
                        <a:gd name="T70" fmla="*/ 26 w 399"/>
                        <a:gd name="T71" fmla="*/ 251 h 362"/>
                        <a:gd name="T72" fmla="*/ 16 w 399"/>
                        <a:gd name="T73" fmla="*/ 286 h 362"/>
                        <a:gd name="T74" fmla="*/ 141 w 399"/>
                        <a:gd name="T75" fmla="*/ 320 h 362"/>
                        <a:gd name="T76" fmla="*/ 137 w 399"/>
                        <a:gd name="T77" fmla="*/ 311 h 362"/>
                        <a:gd name="T78" fmla="*/ 174 w 399"/>
                        <a:gd name="T79" fmla="*/ 285 h 362"/>
                        <a:gd name="T80" fmla="*/ 209 w 399"/>
                        <a:gd name="T81" fmla="*/ 295 h 362"/>
                        <a:gd name="T82" fmla="*/ 265 w 399"/>
                        <a:gd name="T83" fmla="*/ 320 h 362"/>
                        <a:gd name="T84" fmla="*/ 253 w 399"/>
                        <a:gd name="T85" fmla="*/ 316 h 362"/>
                        <a:gd name="T86" fmla="*/ 311 w 399"/>
                        <a:gd name="T87" fmla="*/ 316 h 362"/>
                        <a:gd name="T88" fmla="*/ 327 w 399"/>
                        <a:gd name="T89" fmla="*/ 256 h 362"/>
                        <a:gd name="T90" fmla="*/ 373 w 399"/>
                        <a:gd name="T91" fmla="*/ 321 h 362"/>
                        <a:gd name="T92" fmla="*/ 383 w 399"/>
                        <a:gd name="T93" fmla="*/ 286 h 362"/>
                        <a:gd name="T94" fmla="*/ 383 w 399"/>
                        <a:gd name="T95" fmla="*/ 286 h 362"/>
                        <a:gd name="T96" fmla="*/ 71 w 399"/>
                        <a:gd name="T97" fmla="*/ 354 h 362"/>
                        <a:gd name="T98" fmla="*/ 125 w 399"/>
                        <a:gd name="T99" fmla="*/ 223 h 362"/>
                        <a:gd name="T100" fmla="*/ 315 w 399"/>
                        <a:gd name="T101" fmla="*/ 245 h 362"/>
                        <a:gd name="T102" fmla="*/ 170 w 399"/>
                        <a:gd name="T103" fmla="*/ 100 h 362"/>
                        <a:gd name="T104" fmla="*/ 312 w 399"/>
                        <a:gd name="T105" fmla="*/ 158 h 362"/>
                        <a:gd name="T106" fmla="*/ 311 w 399"/>
                        <a:gd name="T107" fmla="*/ 15 h 362"/>
                        <a:gd name="T108" fmla="*/ 327 w 399"/>
                        <a:gd name="T109" fmla="*/ 61 h 362"/>
                        <a:gd name="T110" fmla="*/ 310 w 399"/>
                        <a:gd name="T111" fmla="*/ 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9" h="362">
                          <a:moveTo>
                            <a:pt x="6" y="13"/>
                          </a:moveTo>
                          <a:cubicBezTo>
                            <a:pt x="6" y="11"/>
                            <a:pt x="7" y="9"/>
                            <a:pt x="9" y="8"/>
                          </a:cubicBezTo>
                          <a:cubicBezTo>
                            <a:pt x="20" y="3"/>
                            <a:pt x="20" y="3"/>
                            <a:pt x="20" y="3"/>
                          </a:cubicBezTo>
                          <a:cubicBezTo>
                            <a:pt x="22" y="2"/>
                            <a:pt x="25" y="1"/>
                            <a:pt x="28" y="1"/>
                          </a:cubicBezTo>
                          <a:cubicBezTo>
                            <a:pt x="33" y="1"/>
                            <a:pt x="33" y="1"/>
                            <a:pt x="33" y="1"/>
                          </a:cubicBezTo>
                          <a:cubicBezTo>
                            <a:pt x="35" y="1"/>
                            <a:pt x="37" y="3"/>
                            <a:pt x="37" y="5"/>
                          </a:cubicBezTo>
                          <a:cubicBezTo>
                            <a:pt x="37" y="65"/>
                            <a:pt x="37" y="65"/>
                            <a:pt x="37" y="65"/>
                          </a:cubicBezTo>
                          <a:cubicBezTo>
                            <a:pt x="37" y="67"/>
                            <a:pt x="35" y="69"/>
                            <a:pt x="33" y="69"/>
                          </a:cubicBezTo>
                          <a:cubicBezTo>
                            <a:pt x="25" y="69"/>
                            <a:pt x="25" y="69"/>
                            <a:pt x="25" y="69"/>
                          </a:cubicBezTo>
                          <a:cubicBezTo>
                            <a:pt x="23" y="69"/>
                            <a:pt x="21" y="67"/>
                            <a:pt x="21" y="65"/>
                          </a:cubicBezTo>
                          <a:cubicBezTo>
                            <a:pt x="21" y="19"/>
                            <a:pt x="21" y="19"/>
                            <a:pt x="21" y="19"/>
                          </a:cubicBezTo>
                          <a:cubicBezTo>
                            <a:pt x="21" y="17"/>
                            <a:pt x="21" y="15"/>
                            <a:pt x="21" y="15"/>
                          </a:cubicBezTo>
                          <a:cubicBezTo>
                            <a:pt x="21" y="15"/>
                            <a:pt x="19" y="16"/>
                            <a:pt x="18" y="17"/>
                          </a:cubicBezTo>
                          <a:cubicBezTo>
                            <a:pt x="12" y="20"/>
                            <a:pt x="12" y="20"/>
                            <a:pt x="12" y="20"/>
                          </a:cubicBezTo>
                          <a:cubicBezTo>
                            <a:pt x="10" y="21"/>
                            <a:pt x="8" y="20"/>
                            <a:pt x="7" y="18"/>
                          </a:cubicBezTo>
                          <a:lnTo>
                            <a:pt x="6" y="13"/>
                          </a:lnTo>
                          <a:close/>
                          <a:moveTo>
                            <a:pt x="58" y="35"/>
                          </a:moveTo>
                          <a:cubicBezTo>
                            <a:pt x="58" y="16"/>
                            <a:pt x="66" y="0"/>
                            <a:pt x="84" y="0"/>
                          </a:cubicBezTo>
                          <a:cubicBezTo>
                            <a:pt x="102" y="0"/>
                            <a:pt x="109" y="16"/>
                            <a:pt x="109" y="35"/>
                          </a:cubicBezTo>
                          <a:cubicBezTo>
                            <a:pt x="109" y="56"/>
                            <a:pt x="101" y="70"/>
                            <a:pt x="83" y="70"/>
                          </a:cubicBezTo>
                          <a:cubicBezTo>
                            <a:pt x="66" y="70"/>
                            <a:pt x="58" y="55"/>
                            <a:pt x="58" y="35"/>
                          </a:cubicBezTo>
                          <a:close/>
                          <a:moveTo>
                            <a:pt x="74" y="35"/>
                          </a:moveTo>
                          <a:cubicBezTo>
                            <a:pt x="74" y="51"/>
                            <a:pt x="78" y="58"/>
                            <a:pt x="84" y="58"/>
                          </a:cubicBezTo>
                          <a:cubicBezTo>
                            <a:pt x="90" y="58"/>
                            <a:pt x="93" y="51"/>
                            <a:pt x="93" y="35"/>
                          </a:cubicBezTo>
                          <a:cubicBezTo>
                            <a:pt x="93" y="20"/>
                            <a:pt x="90" y="12"/>
                            <a:pt x="84" y="12"/>
                          </a:cubicBezTo>
                          <a:cubicBezTo>
                            <a:pt x="78" y="12"/>
                            <a:pt x="74" y="20"/>
                            <a:pt x="74" y="35"/>
                          </a:cubicBezTo>
                          <a:close/>
                          <a:moveTo>
                            <a:pt x="123" y="18"/>
                          </a:moveTo>
                          <a:cubicBezTo>
                            <a:pt x="124" y="20"/>
                            <a:pt x="126" y="21"/>
                            <a:pt x="128" y="20"/>
                          </a:cubicBezTo>
                          <a:cubicBezTo>
                            <a:pt x="134" y="17"/>
                            <a:pt x="134" y="17"/>
                            <a:pt x="134" y="17"/>
                          </a:cubicBezTo>
                          <a:cubicBezTo>
                            <a:pt x="135" y="16"/>
                            <a:pt x="137" y="15"/>
                            <a:pt x="137" y="15"/>
                          </a:cubicBezTo>
                          <a:cubicBezTo>
                            <a:pt x="137" y="15"/>
                            <a:pt x="137" y="17"/>
                            <a:pt x="137" y="19"/>
                          </a:cubicBezTo>
                          <a:cubicBezTo>
                            <a:pt x="137" y="55"/>
                            <a:pt x="137" y="55"/>
                            <a:pt x="137" y="55"/>
                          </a:cubicBezTo>
                          <a:cubicBezTo>
                            <a:pt x="142" y="50"/>
                            <a:pt x="147" y="46"/>
                            <a:pt x="153" y="43"/>
                          </a:cubicBezTo>
                          <a:cubicBezTo>
                            <a:pt x="153" y="5"/>
                            <a:pt x="153" y="5"/>
                            <a:pt x="153" y="5"/>
                          </a:cubicBezTo>
                          <a:cubicBezTo>
                            <a:pt x="153" y="3"/>
                            <a:pt x="151" y="1"/>
                            <a:pt x="149" y="1"/>
                          </a:cubicBezTo>
                          <a:cubicBezTo>
                            <a:pt x="144" y="1"/>
                            <a:pt x="144" y="1"/>
                            <a:pt x="144" y="1"/>
                          </a:cubicBezTo>
                          <a:cubicBezTo>
                            <a:pt x="141" y="1"/>
                            <a:pt x="138" y="2"/>
                            <a:pt x="136" y="3"/>
                          </a:cubicBezTo>
                          <a:cubicBezTo>
                            <a:pt x="125" y="8"/>
                            <a:pt x="125" y="8"/>
                            <a:pt x="125" y="8"/>
                          </a:cubicBezTo>
                          <a:cubicBezTo>
                            <a:pt x="123" y="9"/>
                            <a:pt x="122" y="11"/>
                            <a:pt x="122" y="13"/>
                          </a:cubicBezTo>
                          <a:lnTo>
                            <a:pt x="123" y="18"/>
                          </a:lnTo>
                          <a:close/>
                          <a:moveTo>
                            <a:pt x="181" y="18"/>
                          </a:moveTo>
                          <a:cubicBezTo>
                            <a:pt x="182" y="20"/>
                            <a:pt x="184" y="21"/>
                            <a:pt x="186" y="20"/>
                          </a:cubicBezTo>
                          <a:cubicBezTo>
                            <a:pt x="192" y="17"/>
                            <a:pt x="192" y="17"/>
                            <a:pt x="192" y="17"/>
                          </a:cubicBezTo>
                          <a:cubicBezTo>
                            <a:pt x="194" y="16"/>
                            <a:pt x="195" y="15"/>
                            <a:pt x="195" y="15"/>
                          </a:cubicBezTo>
                          <a:cubicBezTo>
                            <a:pt x="195" y="15"/>
                            <a:pt x="195" y="17"/>
                            <a:pt x="195" y="19"/>
                          </a:cubicBezTo>
                          <a:cubicBezTo>
                            <a:pt x="195" y="24"/>
                            <a:pt x="195" y="24"/>
                            <a:pt x="195" y="24"/>
                          </a:cubicBezTo>
                          <a:cubicBezTo>
                            <a:pt x="200" y="23"/>
                            <a:pt x="206" y="22"/>
                            <a:pt x="211" y="21"/>
                          </a:cubicBezTo>
                          <a:cubicBezTo>
                            <a:pt x="211" y="5"/>
                            <a:pt x="211" y="5"/>
                            <a:pt x="211" y="5"/>
                          </a:cubicBezTo>
                          <a:cubicBezTo>
                            <a:pt x="211" y="3"/>
                            <a:pt x="209" y="1"/>
                            <a:pt x="207" y="1"/>
                          </a:cubicBezTo>
                          <a:cubicBezTo>
                            <a:pt x="202" y="1"/>
                            <a:pt x="202" y="1"/>
                            <a:pt x="202" y="1"/>
                          </a:cubicBezTo>
                          <a:cubicBezTo>
                            <a:pt x="199" y="1"/>
                            <a:pt x="196" y="2"/>
                            <a:pt x="194" y="3"/>
                          </a:cubicBezTo>
                          <a:cubicBezTo>
                            <a:pt x="183" y="8"/>
                            <a:pt x="183" y="8"/>
                            <a:pt x="183" y="8"/>
                          </a:cubicBezTo>
                          <a:cubicBezTo>
                            <a:pt x="181" y="9"/>
                            <a:pt x="180" y="11"/>
                            <a:pt x="180" y="13"/>
                          </a:cubicBezTo>
                          <a:lnTo>
                            <a:pt x="181" y="18"/>
                          </a:lnTo>
                          <a:close/>
                          <a:moveTo>
                            <a:pt x="258" y="12"/>
                          </a:moveTo>
                          <a:cubicBezTo>
                            <a:pt x="263" y="12"/>
                            <a:pt x="266" y="17"/>
                            <a:pt x="267" y="25"/>
                          </a:cubicBezTo>
                          <a:cubicBezTo>
                            <a:pt x="272" y="27"/>
                            <a:pt x="278" y="29"/>
                            <a:pt x="283" y="31"/>
                          </a:cubicBezTo>
                          <a:cubicBezTo>
                            <a:pt x="282" y="14"/>
                            <a:pt x="275" y="0"/>
                            <a:pt x="258" y="0"/>
                          </a:cubicBezTo>
                          <a:cubicBezTo>
                            <a:pt x="245" y="0"/>
                            <a:pt x="237" y="8"/>
                            <a:pt x="234" y="20"/>
                          </a:cubicBezTo>
                          <a:cubicBezTo>
                            <a:pt x="239" y="20"/>
                            <a:pt x="244" y="21"/>
                            <a:pt x="249" y="21"/>
                          </a:cubicBezTo>
                          <a:cubicBezTo>
                            <a:pt x="251" y="15"/>
                            <a:pt x="254" y="12"/>
                            <a:pt x="258" y="12"/>
                          </a:cubicBezTo>
                          <a:close/>
                          <a:moveTo>
                            <a:pt x="348" y="35"/>
                          </a:moveTo>
                          <a:cubicBezTo>
                            <a:pt x="348" y="16"/>
                            <a:pt x="356" y="0"/>
                            <a:pt x="374" y="0"/>
                          </a:cubicBezTo>
                          <a:cubicBezTo>
                            <a:pt x="392" y="0"/>
                            <a:pt x="399" y="16"/>
                            <a:pt x="399" y="35"/>
                          </a:cubicBezTo>
                          <a:cubicBezTo>
                            <a:pt x="399" y="56"/>
                            <a:pt x="391" y="70"/>
                            <a:pt x="373" y="70"/>
                          </a:cubicBezTo>
                          <a:cubicBezTo>
                            <a:pt x="356" y="70"/>
                            <a:pt x="348" y="55"/>
                            <a:pt x="348" y="35"/>
                          </a:cubicBezTo>
                          <a:close/>
                          <a:moveTo>
                            <a:pt x="364" y="35"/>
                          </a:moveTo>
                          <a:cubicBezTo>
                            <a:pt x="364" y="51"/>
                            <a:pt x="368" y="58"/>
                            <a:pt x="374" y="58"/>
                          </a:cubicBezTo>
                          <a:cubicBezTo>
                            <a:pt x="380" y="58"/>
                            <a:pt x="383" y="51"/>
                            <a:pt x="383" y="35"/>
                          </a:cubicBezTo>
                          <a:cubicBezTo>
                            <a:pt x="383" y="20"/>
                            <a:pt x="380" y="12"/>
                            <a:pt x="374" y="12"/>
                          </a:cubicBezTo>
                          <a:cubicBezTo>
                            <a:pt x="368" y="12"/>
                            <a:pt x="364" y="20"/>
                            <a:pt x="364" y="35"/>
                          </a:cubicBezTo>
                          <a:close/>
                          <a:moveTo>
                            <a:pt x="7" y="143"/>
                          </a:moveTo>
                          <a:cubicBezTo>
                            <a:pt x="8" y="145"/>
                            <a:pt x="10" y="146"/>
                            <a:pt x="12" y="145"/>
                          </a:cubicBezTo>
                          <a:cubicBezTo>
                            <a:pt x="18" y="142"/>
                            <a:pt x="18" y="142"/>
                            <a:pt x="18" y="142"/>
                          </a:cubicBezTo>
                          <a:cubicBezTo>
                            <a:pt x="19" y="142"/>
                            <a:pt x="21" y="141"/>
                            <a:pt x="21" y="141"/>
                          </a:cubicBezTo>
                          <a:cubicBezTo>
                            <a:pt x="21" y="141"/>
                            <a:pt x="21" y="143"/>
                            <a:pt x="21" y="145"/>
                          </a:cubicBezTo>
                          <a:cubicBezTo>
                            <a:pt x="21" y="191"/>
                            <a:pt x="21" y="191"/>
                            <a:pt x="21" y="191"/>
                          </a:cubicBezTo>
                          <a:cubicBezTo>
                            <a:pt x="21" y="193"/>
                            <a:pt x="23" y="195"/>
                            <a:pt x="25" y="195"/>
                          </a:cubicBezTo>
                          <a:cubicBezTo>
                            <a:pt x="33" y="195"/>
                            <a:pt x="33" y="195"/>
                            <a:pt x="33" y="195"/>
                          </a:cubicBezTo>
                          <a:cubicBezTo>
                            <a:pt x="35" y="195"/>
                            <a:pt x="37" y="193"/>
                            <a:pt x="37" y="191"/>
                          </a:cubicBezTo>
                          <a:cubicBezTo>
                            <a:pt x="37" y="131"/>
                            <a:pt x="37" y="131"/>
                            <a:pt x="37" y="131"/>
                          </a:cubicBezTo>
                          <a:cubicBezTo>
                            <a:pt x="37" y="128"/>
                            <a:pt x="35" y="127"/>
                            <a:pt x="33" y="127"/>
                          </a:cubicBezTo>
                          <a:cubicBezTo>
                            <a:pt x="28" y="127"/>
                            <a:pt x="28" y="127"/>
                            <a:pt x="28" y="127"/>
                          </a:cubicBezTo>
                          <a:cubicBezTo>
                            <a:pt x="25" y="127"/>
                            <a:pt x="22" y="127"/>
                            <a:pt x="20" y="128"/>
                          </a:cubicBezTo>
                          <a:cubicBezTo>
                            <a:pt x="9" y="133"/>
                            <a:pt x="9" y="133"/>
                            <a:pt x="9" y="133"/>
                          </a:cubicBezTo>
                          <a:cubicBezTo>
                            <a:pt x="7" y="134"/>
                            <a:pt x="6" y="137"/>
                            <a:pt x="6" y="139"/>
                          </a:cubicBezTo>
                          <a:lnTo>
                            <a:pt x="7" y="143"/>
                          </a:lnTo>
                          <a:close/>
                          <a:moveTo>
                            <a:pt x="83" y="196"/>
                          </a:moveTo>
                          <a:cubicBezTo>
                            <a:pt x="88" y="196"/>
                            <a:pt x="92" y="195"/>
                            <a:pt x="95" y="193"/>
                          </a:cubicBezTo>
                          <a:cubicBezTo>
                            <a:pt x="94" y="187"/>
                            <a:pt x="92" y="181"/>
                            <a:pt x="92" y="175"/>
                          </a:cubicBezTo>
                          <a:cubicBezTo>
                            <a:pt x="90" y="181"/>
                            <a:pt x="88" y="184"/>
                            <a:pt x="84" y="184"/>
                          </a:cubicBezTo>
                          <a:cubicBezTo>
                            <a:pt x="78" y="184"/>
                            <a:pt x="74" y="176"/>
                            <a:pt x="74" y="161"/>
                          </a:cubicBezTo>
                          <a:cubicBezTo>
                            <a:pt x="74" y="145"/>
                            <a:pt x="78" y="138"/>
                            <a:pt x="84" y="138"/>
                          </a:cubicBezTo>
                          <a:cubicBezTo>
                            <a:pt x="87" y="138"/>
                            <a:pt x="90" y="140"/>
                            <a:pt x="91" y="144"/>
                          </a:cubicBezTo>
                          <a:cubicBezTo>
                            <a:pt x="91" y="144"/>
                            <a:pt x="91" y="144"/>
                            <a:pt x="91" y="143"/>
                          </a:cubicBezTo>
                          <a:cubicBezTo>
                            <a:pt x="92" y="138"/>
                            <a:pt x="93" y="133"/>
                            <a:pt x="94" y="128"/>
                          </a:cubicBezTo>
                          <a:cubicBezTo>
                            <a:pt x="91" y="126"/>
                            <a:pt x="88" y="125"/>
                            <a:pt x="84" y="125"/>
                          </a:cubicBezTo>
                          <a:cubicBezTo>
                            <a:pt x="66" y="125"/>
                            <a:pt x="58" y="141"/>
                            <a:pt x="58" y="161"/>
                          </a:cubicBezTo>
                          <a:cubicBezTo>
                            <a:pt x="58" y="180"/>
                            <a:pt x="66" y="196"/>
                            <a:pt x="83" y="196"/>
                          </a:cubicBezTo>
                          <a:close/>
                          <a:moveTo>
                            <a:pt x="165" y="178"/>
                          </a:moveTo>
                          <a:cubicBezTo>
                            <a:pt x="166" y="173"/>
                            <a:pt x="167" y="167"/>
                            <a:pt x="167" y="160"/>
                          </a:cubicBezTo>
                          <a:cubicBezTo>
                            <a:pt x="167" y="153"/>
                            <a:pt x="166" y="147"/>
                            <a:pt x="164" y="141"/>
                          </a:cubicBezTo>
                          <a:cubicBezTo>
                            <a:pt x="161" y="153"/>
                            <a:pt x="161" y="166"/>
                            <a:pt x="165" y="178"/>
                          </a:cubicBezTo>
                          <a:close/>
                          <a:moveTo>
                            <a:pt x="207" y="127"/>
                          </a:moveTo>
                          <a:cubicBezTo>
                            <a:pt x="202" y="127"/>
                            <a:pt x="202" y="127"/>
                            <a:pt x="202" y="127"/>
                          </a:cubicBezTo>
                          <a:cubicBezTo>
                            <a:pt x="199" y="127"/>
                            <a:pt x="196" y="127"/>
                            <a:pt x="194" y="128"/>
                          </a:cubicBezTo>
                          <a:cubicBezTo>
                            <a:pt x="183" y="133"/>
                            <a:pt x="183" y="133"/>
                            <a:pt x="183" y="133"/>
                          </a:cubicBezTo>
                          <a:cubicBezTo>
                            <a:pt x="181" y="134"/>
                            <a:pt x="180" y="137"/>
                            <a:pt x="180" y="139"/>
                          </a:cubicBezTo>
                          <a:cubicBezTo>
                            <a:pt x="181" y="143"/>
                            <a:pt x="181" y="143"/>
                            <a:pt x="181" y="143"/>
                          </a:cubicBezTo>
                          <a:cubicBezTo>
                            <a:pt x="182" y="145"/>
                            <a:pt x="184" y="146"/>
                            <a:pt x="186" y="145"/>
                          </a:cubicBezTo>
                          <a:cubicBezTo>
                            <a:pt x="192" y="142"/>
                            <a:pt x="192" y="142"/>
                            <a:pt x="192" y="142"/>
                          </a:cubicBezTo>
                          <a:cubicBezTo>
                            <a:pt x="194" y="142"/>
                            <a:pt x="195" y="141"/>
                            <a:pt x="195" y="141"/>
                          </a:cubicBezTo>
                          <a:cubicBezTo>
                            <a:pt x="195" y="141"/>
                            <a:pt x="195" y="143"/>
                            <a:pt x="195" y="145"/>
                          </a:cubicBezTo>
                          <a:cubicBezTo>
                            <a:pt x="195" y="191"/>
                            <a:pt x="195" y="191"/>
                            <a:pt x="195" y="191"/>
                          </a:cubicBezTo>
                          <a:cubicBezTo>
                            <a:pt x="195" y="193"/>
                            <a:pt x="197" y="195"/>
                            <a:pt x="199" y="195"/>
                          </a:cubicBezTo>
                          <a:cubicBezTo>
                            <a:pt x="207" y="195"/>
                            <a:pt x="207" y="195"/>
                            <a:pt x="207" y="195"/>
                          </a:cubicBezTo>
                          <a:cubicBezTo>
                            <a:pt x="209" y="195"/>
                            <a:pt x="211" y="193"/>
                            <a:pt x="211" y="191"/>
                          </a:cubicBezTo>
                          <a:cubicBezTo>
                            <a:pt x="211" y="131"/>
                            <a:pt x="211" y="131"/>
                            <a:pt x="211" y="131"/>
                          </a:cubicBezTo>
                          <a:cubicBezTo>
                            <a:pt x="211" y="128"/>
                            <a:pt x="209" y="127"/>
                            <a:pt x="207" y="127"/>
                          </a:cubicBezTo>
                          <a:close/>
                          <a:moveTo>
                            <a:pt x="283" y="160"/>
                          </a:moveTo>
                          <a:cubicBezTo>
                            <a:pt x="283" y="181"/>
                            <a:pt x="275" y="196"/>
                            <a:pt x="257" y="196"/>
                          </a:cubicBezTo>
                          <a:cubicBezTo>
                            <a:pt x="240" y="196"/>
                            <a:pt x="232" y="180"/>
                            <a:pt x="232" y="161"/>
                          </a:cubicBezTo>
                          <a:cubicBezTo>
                            <a:pt x="232" y="141"/>
                            <a:pt x="240" y="125"/>
                            <a:pt x="258" y="125"/>
                          </a:cubicBezTo>
                          <a:cubicBezTo>
                            <a:pt x="276" y="125"/>
                            <a:pt x="283" y="142"/>
                            <a:pt x="283" y="160"/>
                          </a:cubicBezTo>
                          <a:close/>
                          <a:moveTo>
                            <a:pt x="267" y="160"/>
                          </a:moveTo>
                          <a:cubicBezTo>
                            <a:pt x="267" y="145"/>
                            <a:pt x="264" y="138"/>
                            <a:pt x="258" y="138"/>
                          </a:cubicBezTo>
                          <a:cubicBezTo>
                            <a:pt x="252" y="138"/>
                            <a:pt x="248" y="145"/>
                            <a:pt x="248" y="161"/>
                          </a:cubicBezTo>
                          <a:cubicBezTo>
                            <a:pt x="248" y="176"/>
                            <a:pt x="252" y="184"/>
                            <a:pt x="258" y="184"/>
                          </a:cubicBezTo>
                          <a:cubicBezTo>
                            <a:pt x="264" y="184"/>
                            <a:pt x="267" y="176"/>
                            <a:pt x="267" y="160"/>
                          </a:cubicBezTo>
                          <a:close/>
                          <a:moveTo>
                            <a:pt x="374" y="125"/>
                          </a:moveTo>
                          <a:cubicBezTo>
                            <a:pt x="370" y="125"/>
                            <a:pt x="367" y="126"/>
                            <a:pt x="364" y="128"/>
                          </a:cubicBezTo>
                          <a:cubicBezTo>
                            <a:pt x="365" y="133"/>
                            <a:pt x="366" y="139"/>
                            <a:pt x="366" y="144"/>
                          </a:cubicBezTo>
                          <a:cubicBezTo>
                            <a:pt x="368" y="140"/>
                            <a:pt x="371" y="138"/>
                            <a:pt x="374" y="138"/>
                          </a:cubicBezTo>
                          <a:cubicBezTo>
                            <a:pt x="380" y="138"/>
                            <a:pt x="383" y="145"/>
                            <a:pt x="383" y="160"/>
                          </a:cubicBezTo>
                          <a:cubicBezTo>
                            <a:pt x="383" y="176"/>
                            <a:pt x="380" y="184"/>
                            <a:pt x="374" y="184"/>
                          </a:cubicBezTo>
                          <a:cubicBezTo>
                            <a:pt x="370" y="184"/>
                            <a:pt x="368" y="181"/>
                            <a:pt x="366" y="176"/>
                          </a:cubicBezTo>
                          <a:cubicBezTo>
                            <a:pt x="365" y="182"/>
                            <a:pt x="364" y="188"/>
                            <a:pt x="363" y="193"/>
                          </a:cubicBezTo>
                          <a:cubicBezTo>
                            <a:pt x="366" y="195"/>
                            <a:pt x="369" y="196"/>
                            <a:pt x="373" y="196"/>
                          </a:cubicBezTo>
                          <a:cubicBezTo>
                            <a:pt x="391" y="196"/>
                            <a:pt x="399" y="181"/>
                            <a:pt x="399" y="160"/>
                          </a:cubicBezTo>
                          <a:cubicBezTo>
                            <a:pt x="399" y="142"/>
                            <a:pt x="392" y="125"/>
                            <a:pt x="374" y="125"/>
                          </a:cubicBezTo>
                          <a:close/>
                          <a:moveTo>
                            <a:pt x="35" y="286"/>
                          </a:moveTo>
                          <a:cubicBezTo>
                            <a:pt x="35" y="288"/>
                            <a:pt x="35" y="289"/>
                            <a:pt x="35" y="291"/>
                          </a:cubicBezTo>
                          <a:cubicBezTo>
                            <a:pt x="50" y="275"/>
                            <a:pt x="50" y="275"/>
                            <a:pt x="50" y="275"/>
                          </a:cubicBezTo>
                          <a:cubicBezTo>
                            <a:pt x="48" y="261"/>
                            <a:pt x="41" y="251"/>
                            <a:pt x="26" y="251"/>
                          </a:cubicBezTo>
                          <a:cubicBezTo>
                            <a:pt x="8" y="251"/>
                            <a:pt x="0" y="266"/>
                            <a:pt x="0" y="286"/>
                          </a:cubicBezTo>
                          <a:cubicBezTo>
                            <a:pt x="0" y="300"/>
                            <a:pt x="4" y="312"/>
                            <a:pt x="13" y="318"/>
                          </a:cubicBezTo>
                          <a:cubicBezTo>
                            <a:pt x="14" y="313"/>
                            <a:pt x="17" y="309"/>
                            <a:pt x="20" y="306"/>
                          </a:cubicBezTo>
                          <a:cubicBezTo>
                            <a:pt x="17" y="302"/>
                            <a:pt x="16" y="296"/>
                            <a:pt x="16" y="286"/>
                          </a:cubicBezTo>
                          <a:cubicBezTo>
                            <a:pt x="16" y="270"/>
                            <a:pt x="20" y="263"/>
                            <a:pt x="26" y="263"/>
                          </a:cubicBezTo>
                          <a:cubicBezTo>
                            <a:pt x="32" y="263"/>
                            <a:pt x="35" y="271"/>
                            <a:pt x="35" y="286"/>
                          </a:cubicBezTo>
                          <a:close/>
                          <a:moveTo>
                            <a:pt x="137" y="316"/>
                          </a:moveTo>
                          <a:cubicBezTo>
                            <a:pt x="137" y="318"/>
                            <a:pt x="139" y="320"/>
                            <a:pt x="141" y="320"/>
                          </a:cubicBezTo>
                          <a:cubicBezTo>
                            <a:pt x="149" y="320"/>
                            <a:pt x="149" y="320"/>
                            <a:pt x="149" y="320"/>
                          </a:cubicBezTo>
                          <a:cubicBezTo>
                            <a:pt x="151" y="320"/>
                            <a:pt x="153" y="318"/>
                            <a:pt x="153" y="316"/>
                          </a:cubicBezTo>
                          <a:cubicBezTo>
                            <a:pt x="153" y="296"/>
                            <a:pt x="153" y="296"/>
                            <a:pt x="153" y="296"/>
                          </a:cubicBezTo>
                          <a:cubicBezTo>
                            <a:pt x="137" y="311"/>
                            <a:pt x="137" y="311"/>
                            <a:pt x="137" y="311"/>
                          </a:cubicBezTo>
                          <a:lnTo>
                            <a:pt x="137" y="316"/>
                          </a:lnTo>
                          <a:close/>
                          <a:moveTo>
                            <a:pt x="200" y="309"/>
                          </a:moveTo>
                          <a:cubicBezTo>
                            <a:pt x="194" y="309"/>
                            <a:pt x="191" y="303"/>
                            <a:pt x="190" y="291"/>
                          </a:cubicBezTo>
                          <a:cubicBezTo>
                            <a:pt x="185" y="289"/>
                            <a:pt x="179" y="287"/>
                            <a:pt x="174" y="285"/>
                          </a:cubicBezTo>
                          <a:cubicBezTo>
                            <a:pt x="174" y="285"/>
                            <a:pt x="174" y="286"/>
                            <a:pt x="174" y="286"/>
                          </a:cubicBezTo>
                          <a:cubicBezTo>
                            <a:pt x="174" y="305"/>
                            <a:pt x="182" y="321"/>
                            <a:pt x="199" y="321"/>
                          </a:cubicBezTo>
                          <a:cubicBezTo>
                            <a:pt x="214" y="321"/>
                            <a:pt x="222" y="311"/>
                            <a:pt x="224" y="296"/>
                          </a:cubicBezTo>
                          <a:cubicBezTo>
                            <a:pt x="219" y="296"/>
                            <a:pt x="214" y="296"/>
                            <a:pt x="209" y="295"/>
                          </a:cubicBezTo>
                          <a:cubicBezTo>
                            <a:pt x="208" y="304"/>
                            <a:pt x="205" y="309"/>
                            <a:pt x="200" y="309"/>
                          </a:cubicBezTo>
                          <a:close/>
                          <a:moveTo>
                            <a:pt x="253" y="316"/>
                          </a:moveTo>
                          <a:cubicBezTo>
                            <a:pt x="253" y="318"/>
                            <a:pt x="255" y="320"/>
                            <a:pt x="257" y="320"/>
                          </a:cubicBezTo>
                          <a:cubicBezTo>
                            <a:pt x="265" y="320"/>
                            <a:pt x="265" y="320"/>
                            <a:pt x="265" y="320"/>
                          </a:cubicBezTo>
                          <a:cubicBezTo>
                            <a:pt x="267" y="320"/>
                            <a:pt x="269" y="318"/>
                            <a:pt x="269" y="316"/>
                          </a:cubicBezTo>
                          <a:cubicBezTo>
                            <a:pt x="269" y="291"/>
                            <a:pt x="269" y="291"/>
                            <a:pt x="269" y="291"/>
                          </a:cubicBezTo>
                          <a:cubicBezTo>
                            <a:pt x="264" y="292"/>
                            <a:pt x="259" y="293"/>
                            <a:pt x="253" y="294"/>
                          </a:cubicBezTo>
                          <a:lnTo>
                            <a:pt x="253" y="316"/>
                          </a:lnTo>
                          <a:close/>
                          <a:moveTo>
                            <a:pt x="327" y="256"/>
                          </a:moveTo>
                          <a:cubicBezTo>
                            <a:pt x="322" y="261"/>
                            <a:pt x="317" y="265"/>
                            <a:pt x="311" y="269"/>
                          </a:cubicBezTo>
                          <a:cubicBezTo>
                            <a:pt x="311" y="269"/>
                            <a:pt x="311" y="270"/>
                            <a:pt x="311" y="270"/>
                          </a:cubicBezTo>
                          <a:cubicBezTo>
                            <a:pt x="311" y="316"/>
                            <a:pt x="311" y="316"/>
                            <a:pt x="311" y="316"/>
                          </a:cubicBezTo>
                          <a:cubicBezTo>
                            <a:pt x="311" y="318"/>
                            <a:pt x="313" y="320"/>
                            <a:pt x="315" y="320"/>
                          </a:cubicBezTo>
                          <a:cubicBezTo>
                            <a:pt x="323" y="320"/>
                            <a:pt x="323" y="320"/>
                            <a:pt x="323" y="320"/>
                          </a:cubicBezTo>
                          <a:cubicBezTo>
                            <a:pt x="325" y="320"/>
                            <a:pt x="327" y="318"/>
                            <a:pt x="327" y="316"/>
                          </a:cubicBezTo>
                          <a:cubicBezTo>
                            <a:pt x="327" y="256"/>
                            <a:pt x="327" y="256"/>
                            <a:pt x="327" y="256"/>
                          </a:cubicBezTo>
                          <a:cubicBezTo>
                            <a:pt x="327" y="256"/>
                            <a:pt x="327" y="256"/>
                            <a:pt x="327" y="256"/>
                          </a:cubicBezTo>
                          <a:cubicBezTo>
                            <a:pt x="327" y="256"/>
                            <a:pt x="327" y="256"/>
                            <a:pt x="327" y="256"/>
                          </a:cubicBezTo>
                          <a:close/>
                          <a:moveTo>
                            <a:pt x="399" y="286"/>
                          </a:moveTo>
                          <a:cubicBezTo>
                            <a:pt x="399" y="307"/>
                            <a:pt x="391" y="321"/>
                            <a:pt x="373" y="321"/>
                          </a:cubicBezTo>
                          <a:cubicBezTo>
                            <a:pt x="356" y="321"/>
                            <a:pt x="348" y="305"/>
                            <a:pt x="348" y="286"/>
                          </a:cubicBezTo>
                          <a:cubicBezTo>
                            <a:pt x="348" y="266"/>
                            <a:pt x="356" y="251"/>
                            <a:pt x="374" y="251"/>
                          </a:cubicBezTo>
                          <a:cubicBezTo>
                            <a:pt x="392" y="251"/>
                            <a:pt x="399" y="267"/>
                            <a:pt x="399" y="286"/>
                          </a:cubicBezTo>
                          <a:close/>
                          <a:moveTo>
                            <a:pt x="383" y="286"/>
                          </a:moveTo>
                          <a:cubicBezTo>
                            <a:pt x="383" y="271"/>
                            <a:pt x="380" y="263"/>
                            <a:pt x="374" y="263"/>
                          </a:cubicBezTo>
                          <a:cubicBezTo>
                            <a:pt x="368" y="263"/>
                            <a:pt x="364" y="270"/>
                            <a:pt x="364" y="286"/>
                          </a:cubicBezTo>
                          <a:cubicBezTo>
                            <a:pt x="364" y="302"/>
                            <a:pt x="368" y="309"/>
                            <a:pt x="374" y="309"/>
                          </a:cubicBezTo>
                          <a:cubicBezTo>
                            <a:pt x="380" y="309"/>
                            <a:pt x="383" y="301"/>
                            <a:pt x="383" y="286"/>
                          </a:cubicBezTo>
                          <a:close/>
                          <a:moveTo>
                            <a:pt x="315" y="245"/>
                          </a:moveTo>
                          <a:cubicBezTo>
                            <a:pt x="291" y="268"/>
                            <a:pt x="260" y="280"/>
                            <a:pt x="229" y="280"/>
                          </a:cubicBezTo>
                          <a:cubicBezTo>
                            <a:pt x="206" y="280"/>
                            <a:pt x="184" y="274"/>
                            <a:pt x="164" y="262"/>
                          </a:cubicBezTo>
                          <a:cubicBezTo>
                            <a:pt x="71" y="354"/>
                            <a:pt x="71" y="354"/>
                            <a:pt x="71" y="354"/>
                          </a:cubicBezTo>
                          <a:cubicBezTo>
                            <a:pt x="64" y="362"/>
                            <a:pt x="51" y="362"/>
                            <a:pt x="43" y="354"/>
                          </a:cubicBezTo>
                          <a:cubicBezTo>
                            <a:pt x="33" y="344"/>
                            <a:pt x="33" y="344"/>
                            <a:pt x="33" y="344"/>
                          </a:cubicBezTo>
                          <a:cubicBezTo>
                            <a:pt x="25" y="336"/>
                            <a:pt x="25" y="323"/>
                            <a:pt x="33" y="316"/>
                          </a:cubicBezTo>
                          <a:cubicBezTo>
                            <a:pt x="125" y="223"/>
                            <a:pt x="125" y="223"/>
                            <a:pt x="125" y="223"/>
                          </a:cubicBezTo>
                          <a:cubicBezTo>
                            <a:pt x="96" y="176"/>
                            <a:pt x="101" y="113"/>
                            <a:pt x="142" y="72"/>
                          </a:cubicBezTo>
                          <a:cubicBezTo>
                            <a:pt x="166" y="48"/>
                            <a:pt x="198" y="36"/>
                            <a:pt x="229" y="36"/>
                          </a:cubicBezTo>
                          <a:cubicBezTo>
                            <a:pt x="260" y="36"/>
                            <a:pt x="291" y="48"/>
                            <a:pt x="315" y="72"/>
                          </a:cubicBezTo>
                          <a:cubicBezTo>
                            <a:pt x="363" y="119"/>
                            <a:pt x="363" y="197"/>
                            <a:pt x="315" y="245"/>
                          </a:cubicBezTo>
                          <a:close/>
                          <a:moveTo>
                            <a:pt x="312" y="158"/>
                          </a:moveTo>
                          <a:cubicBezTo>
                            <a:pt x="312" y="136"/>
                            <a:pt x="303" y="115"/>
                            <a:pt x="287" y="100"/>
                          </a:cubicBezTo>
                          <a:cubicBezTo>
                            <a:pt x="272" y="84"/>
                            <a:pt x="251" y="75"/>
                            <a:pt x="229" y="75"/>
                          </a:cubicBezTo>
                          <a:cubicBezTo>
                            <a:pt x="207" y="75"/>
                            <a:pt x="186" y="84"/>
                            <a:pt x="170" y="100"/>
                          </a:cubicBezTo>
                          <a:cubicBezTo>
                            <a:pt x="138" y="132"/>
                            <a:pt x="138" y="184"/>
                            <a:pt x="170" y="217"/>
                          </a:cubicBezTo>
                          <a:cubicBezTo>
                            <a:pt x="186" y="232"/>
                            <a:pt x="207" y="241"/>
                            <a:pt x="229" y="241"/>
                          </a:cubicBezTo>
                          <a:cubicBezTo>
                            <a:pt x="251" y="241"/>
                            <a:pt x="272" y="232"/>
                            <a:pt x="287" y="217"/>
                          </a:cubicBezTo>
                          <a:cubicBezTo>
                            <a:pt x="303" y="201"/>
                            <a:pt x="312" y="180"/>
                            <a:pt x="312" y="158"/>
                          </a:cubicBezTo>
                          <a:close/>
                          <a:moveTo>
                            <a:pt x="297" y="18"/>
                          </a:moveTo>
                          <a:cubicBezTo>
                            <a:pt x="298" y="20"/>
                            <a:pt x="300" y="21"/>
                            <a:pt x="302" y="20"/>
                          </a:cubicBezTo>
                          <a:cubicBezTo>
                            <a:pt x="308" y="17"/>
                            <a:pt x="308" y="17"/>
                            <a:pt x="308" y="17"/>
                          </a:cubicBezTo>
                          <a:cubicBezTo>
                            <a:pt x="310" y="16"/>
                            <a:pt x="311" y="15"/>
                            <a:pt x="311" y="15"/>
                          </a:cubicBezTo>
                          <a:cubicBezTo>
                            <a:pt x="311" y="15"/>
                            <a:pt x="311" y="17"/>
                            <a:pt x="311" y="19"/>
                          </a:cubicBezTo>
                          <a:cubicBezTo>
                            <a:pt x="311" y="47"/>
                            <a:pt x="311" y="47"/>
                            <a:pt x="311" y="47"/>
                          </a:cubicBezTo>
                          <a:cubicBezTo>
                            <a:pt x="317" y="51"/>
                            <a:pt x="322" y="56"/>
                            <a:pt x="327" y="60"/>
                          </a:cubicBezTo>
                          <a:cubicBezTo>
                            <a:pt x="327" y="60"/>
                            <a:pt x="327" y="60"/>
                            <a:pt x="327" y="61"/>
                          </a:cubicBezTo>
                          <a:cubicBezTo>
                            <a:pt x="327" y="5"/>
                            <a:pt x="327" y="5"/>
                            <a:pt x="327" y="5"/>
                          </a:cubicBezTo>
                          <a:cubicBezTo>
                            <a:pt x="327" y="3"/>
                            <a:pt x="325" y="1"/>
                            <a:pt x="323" y="1"/>
                          </a:cubicBezTo>
                          <a:cubicBezTo>
                            <a:pt x="318" y="1"/>
                            <a:pt x="318" y="1"/>
                            <a:pt x="318" y="1"/>
                          </a:cubicBezTo>
                          <a:cubicBezTo>
                            <a:pt x="315" y="1"/>
                            <a:pt x="312" y="2"/>
                            <a:pt x="310" y="3"/>
                          </a:cubicBezTo>
                          <a:cubicBezTo>
                            <a:pt x="299" y="8"/>
                            <a:pt x="299" y="8"/>
                            <a:pt x="299" y="8"/>
                          </a:cubicBezTo>
                          <a:cubicBezTo>
                            <a:pt x="297" y="9"/>
                            <a:pt x="296" y="11"/>
                            <a:pt x="296" y="13"/>
                          </a:cubicBezTo>
                          <a:lnTo>
                            <a:pt x="297" y="18"/>
                          </a:lnTo>
                          <a:close/>
                        </a:path>
                      </a:pathLst>
                    </a:custGeom>
                    <a:solidFill>
                      <a:srgbClr val="2F446B"/>
                    </a:solidFill>
                    <a:ln w="25400" cap="flat" cmpd="sng" algn="ctr">
                      <a:noFill/>
                      <a:prstDash val="solid"/>
                    </a:ln>
                    <a:effectLst/>
                  </p:spPr>
                  <p:txBody>
                    <a:bodyPr lIns="68574" tIns="34287" rIns="68574" bIns="34287" anchor="ctr"/>
                    <a:lstStyle/>
                    <a:p>
                      <a:pPr algn="ctr" defTabSz="677024" fontAlgn="auto">
                        <a:spcBef>
                          <a:spcPts val="0"/>
                        </a:spcBef>
                        <a:spcAft>
                          <a:spcPts val="0"/>
                        </a:spcAft>
                        <a:defRPr/>
                      </a:pPr>
                      <a:endParaRPr lang="en-US" sz="675" kern="0" dirty="0">
                        <a:solidFill>
                          <a:srgbClr val="0096D6"/>
                        </a:solidFill>
                        <a:latin typeface="CiscoSansTT Light"/>
                        <a:ea typeface="+mn-ea"/>
                        <a:cs typeface="CiscoSansTT Light"/>
                        <a:sym typeface="Arial"/>
                      </a:endParaRPr>
                    </a:p>
                  </p:txBody>
                </p:sp>
                <p:sp>
                  <p:nvSpPr>
                    <p:cNvPr id="501" name="Circle: Hollow 307">
                      <a:extLst>
                        <a:ext uri="{FF2B5EF4-FFF2-40B4-BE49-F238E27FC236}">
                          <a16:creationId xmlns:a16="http://schemas.microsoft.com/office/drawing/2014/main" id="{5C226CB7-F704-4553-98FD-17D8AAF0CAE1}"/>
                        </a:ext>
                      </a:extLst>
                    </p:cNvPr>
                    <p:cNvSpPr/>
                    <p:nvPr/>
                  </p:nvSpPr>
                  <p:spPr>
                    <a:xfrm>
                      <a:off x="5711606" y="3334840"/>
                      <a:ext cx="391537" cy="391537"/>
                    </a:xfrm>
                    <a:prstGeom prst="donut">
                      <a:avLst>
                        <a:gd name="adj" fmla="val 17813"/>
                      </a:avLst>
                    </a:prstGeom>
                    <a:solidFill>
                      <a:srgbClr val="2F446B"/>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282828"/>
                        </a:solidFill>
                        <a:latin typeface="CiscoSansTT ExtraLight"/>
                        <a:ea typeface="+mn-ea"/>
                        <a:cs typeface="+mn-cs"/>
                        <a:sym typeface="Arial"/>
                      </a:endParaRPr>
                    </a:p>
                  </p:txBody>
                </p:sp>
                <p:sp>
                  <p:nvSpPr>
                    <p:cNvPr id="502" name="Rectangle: Rounded Corners 308">
                      <a:extLst>
                        <a:ext uri="{FF2B5EF4-FFF2-40B4-BE49-F238E27FC236}">
                          <a16:creationId xmlns:a16="http://schemas.microsoft.com/office/drawing/2014/main" id="{EE6A67AB-BE63-4774-9F4F-221123969DD4}"/>
                        </a:ext>
                      </a:extLst>
                    </p:cNvPr>
                    <p:cNvSpPr/>
                    <p:nvPr/>
                  </p:nvSpPr>
                  <p:spPr>
                    <a:xfrm rot="2656805">
                      <a:off x="5655140" y="3615540"/>
                      <a:ext cx="84809" cy="257745"/>
                    </a:xfrm>
                    <a:prstGeom prst="roundRect">
                      <a:avLst>
                        <a:gd name="adj" fmla="val 28235"/>
                      </a:avLst>
                    </a:prstGeom>
                    <a:solidFill>
                      <a:srgbClr val="2F446B"/>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grpSp>
            </p:grpSp>
          </p:grpSp>
          <p:grpSp>
            <p:nvGrpSpPr>
              <p:cNvPr id="511" name="Group 510">
                <a:extLst>
                  <a:ext uri="{FF2B5EF4-FFF2-40B4-BE49-F238E27FC236}">
                    <a16:creationId xmlns:a16="http://schemas.microsoft.com/office/drawing/2014/main" id="{DD829F63-9F78-4747-A8C4-DD677713DCD9}"/>
                  </a:ext>
                </a:extLst>
              </p:cNvPr>
              <p:cNvGrpSpPr>
                <a:grpSpLocks noChangeAspect="1"/>
              </p:cNvGrpSpPr>
              <p:nvPr/>
            </p:nvGrpSpPr>
            <p:grpSpPr>
              <a:xfrm>
                <a:off x="7490466" y="1015136"/>
                <a:ext cx="629705" cy="371381"/>
                <a:chOff x="1180743" y="1804285"/>
                <a:chExt cx="1048957" cy="601386"/>
              </a:xfrm>
            </p:grpSpPr>
            <p:grpSp>
              <p:nvGrpSpPr>
                <p:cNvPr id="512" name="Group 511">
                  <a:extLst>
                    <a:ext uri="{FF2B5EF4-FFF2-40B4-BE49-F238E27FC236}">
                      <a16:creationId xmlns:a16="http://schemas.microsoft.com/office/drawing/2014/main" id="{80718DDB-0A33-4DF1-8F47-55BFFF0FA69A}"/>
                    </a:ext>
                  </a:extLst>
                </p:cNvPr>
                <p:cNvGrpSpPr/>
                <p:nvPr/>
              </p:nvGrpSpPr>
              <p:grpSpPr>
                <a:xfrm>
                  <a:off x="1180743" y="1804285"/>
                  <a:ext cx="1048957" cy="601386"/>
                  <a:chOff x="1180743" y="1804285"/>
                  <a:chExt cx="1048957" cy="601386"/>
                </a:xfrm>
              </p:grpSpPr>
              <p:grpSp>
                <p:nvGrpSpPr>
                  <p:cNvPr id="516" name="Group 221">
                    <a:extLst>
                      <a:ext uri="{FF2B5EF4-FFF2-40B4-BE49-F238E27FC236}">
                        <a16:creationId xmlns:a16="http://schemas.microsoft.com/office/drawing/2014/main" id="{9AC6460B-7489-45E6-907F-E4F0F08CF73A}"/>
                      </a:ext>
                    </a:extLst>
                  </p:cNvPr>
                  <p:cNvGrpSpPr>
                    <a:grpSpLocks noChangeAspect="1"/>
                  </p:cNvGrpSpPr>
                  <p:nvPr/>
                </p:nvGrpSpPr>
                <p:grpSpPr bwMode="auto">
                  <a:xfrm>
                    <a:off x="1180743" y="1804285"/>
                    <a:ext cx="1048957" cy="601386"/>
                    <a:chOff x="2049" y="1143"/>
                    <a:chExt cx="1664" cy="954"/>
                  </a:xfrm>
                </p:grpSpPr>
                <p:sp>
                  <p:nvSpPr>
                    <p:cNvPr id="523" name="Freeform 222">
                      <a:extLst>
                        <a:ext uri="{FF2B5EF4-FFF2-40B4-BE49-F238E27FC236}">
                          <a16:creationId xmlns:a16="http://schemas.microsoft.com/office/drawing/2014/main" id="{5A44A60F-3D2B-4E81-92B7-606C874FEC8F}"/>
                        </a:ext>
                      </a:extLst>
                    </p:cNvPr>
                    <p:cNvSpPr>
                      <a:spLocks/>
                    </p:cNvSpPr>
                    <p:nvPr/>
                  </p:nvSpPr>
                  <p:spPr bwMode="auto">
                    <a:xfrm>
                      <a:off x="2049" y="2028"/>
                      <a:ext cx="1664" cy="69"/>
                    </a:xfrm>
                    <a:custGeom>
                      <a:avLst/>
                      <a:gdLst>
                        <a:gd name="T0" fmla="*/ 687 w 701"/>
                        <a:gd name="T1" fmla="*/ 29 h 29"/>
                        <a:gd name="T2" fmla="*/ 15 w 701"/>
                        <a:gd name="T3" fmla="*/ 29 h 29"/>
                        <a:gd name="T4" fmla="*/ 0 w 701"/>
                        <a:gd name="T5" fmla="*/ 15 h 29"/>
                        <a:gd name="T6" fmla="*/ 0 w 701"/>
                        <a:gd name="T7" fmla="*/ 15 h 29"/>
                        <a:gd name="T8" fmla="*/ 15 w 701"/>
                        <a:gd name="T9" fmla="*/ 0 h 29"/>
                        <a:gd name="T10" fmla="*/ 687 w 701"/>
                        <a:gd name="T11" fmla="*/ 0 h 29"/>
                        <a:gd name="T12" fmla="*/ 701 w 701"/>
                        <a:gd name="T13" fmla="*/ 15 h 29"/>
                        <a:gd name="T14" fmla="*/ 701 w 701"/>
                        <a:gd name="T15" fmla="*/ 15 h 29"/>
                        <a:gd name="T16" fmla="*/ 687 w 70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29">
                          <a:moveTo>
                            <a:pt x="687" y="29"/>
                          </a:moveTo>
                          <a:cubicBezTo>
                            <a:pt x="15" y="29"/>
                            <a:pt x="15" y="29"/>
                            <a:pt x="15" y="29"/>
                          </a:cubicBezTo>
                          <a:cubicBezTo>
                            <a:pt x="7" y="29"/>
                            <a:pt x="0" y="23"/>
                            <a:pt x="0" y="15"/>
                          </a:cubicBezTo>
                          <a:cubicBezTo>
                            <a:pt x="0" y="15"/>
                            <a:pt x="0" y="15"/>
                            <a:pt x="0" y="15"/>
                          </a:cubicBezTo>
                          <a:cubicBezTo>
                            <a:pt x="0" y="7"/>
                            <a:pt x="7" y="0"/>
                            <a:pt x="15" y="0"/>
                          </a:cubicBezTo>
                          <a:cubicBezTo>
                            <a:pt x="687" y="0"/>
                            <a:pt x="687" y="0"/>
                            <a:pt x="687" y="0"/>
                          </a:cubicBezTo>
                          <a:cubicBezTo>
                            <a:pt x="695" y="0"/>
                            <a:pt x="701" y="7"/>
                            <a:pt x="701" y="15"/>
                          </a:cubicBezTo>
                          <a:cubicBezTo>
                            <a:pt x="701" y="15"/>
                            <a:pt x="701" y="15"/>
                            <a:pt x="701" y="15"/>
                          </a:cubicBezTo>
                          <a:cubicBezTo>
                            <a:pt x="701" y="23"/>
                            <a:pt x="695" y="29"/>
                            <a:pt x="687" y="29"/>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24" name="Freeform 223">
                      <a:extLst>
                        <a:ext uri="{FF2B5EF4-FFF2-40B4-BE49-F238E27FC236}">
                          <a16:creationId xmlns:a16="http://schemas.microsoft.com/office/drawing/2014/main" id="{05E1192E-B023-4104-A71E-5D899AF1E60B}"/>
                        </a:ext>
                      </a:extLst>
                    </p:cNvPr>
                    <p:cNvSpPr>
                      <a:spLocks/>
                    </p:cNvSpPr>
                    <p:nvPr/>
                  </p:nvSpPr>
                  <p:spPr bwMode="auto">
                    <a:xfrm>
                      <a:off x="2189" y="1143"/>
                      <a:ext cx="1386" cy="835"/>
                    </a:xfrm>
                    <a:custGeom>
                      <a:avLst/>
                      <a:gdLst>
                        <a:gd name="T0" fmla="*/ 555 w 584"/>
                        <a:gd name="T1" fmla="*/ 351 h 351"/>
                        <a:gd name="T2" fmla="*/ 29 w 584"/>
                        <a:gd name="T3" fmla="*/ 351 h 351"/>
                        <a:gd name="T4" fmla="*/ 0 w 584"/>
                        <a:gd name="T5" fmla="*/ 322 h 351"/>
                        <a:gd name="T6" fmla="*/ 0 w 584"/>
                        <a:gd name="T7" fmla="*/ 30 h 351"/>
                        <a:gd name="T8" fmla="*/ 29 w 584"/>
                        <a:gd name="T9" fmla="*/ 0 h 351"/>
                        <a:gd name="T10" fmla="*/ 555 w 584"/>
                        <a:gd name="T11" fmla="*/ 0 h 351"/>
                        <a:gd name="T12" fmla="*/ 584 w 584"/>
                        <a:gd name="T13" fmla="*/ 30 h 351"/>
                        <a:gd name="T14" fmla="*/ 584 w 584"/>
                        <a:gd name="T15" fmla="*/ 322 h 351"/>
                        <a:gd name="T16" fmla="*/ 555 w 584"/>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351">
                          <a:moveTo>
                            <a:pt x="555" y="351"/>
                          </a:moveTo>
                          <a:cubicBezTo>
                            <a:pt x="29" y="351"/>
                            <a:pt x="29" y="351"/>
                            <a:pt x="29" y="351"/>
                          </a:cubicBezTo>
                          <a:cubicBezTo>
                            <a:pt x="13" y="351"/>
                            <a:pt x="0" y="338"/>
                            <a:pt x="0" y="322"/>
                          </a:cubicBezTo>
                          <a:cubicBezTo>
                            <a:pt x="0" y="30"/>
                            <a:pt x="0" y="30"/>
                            <a:pt x="0" y="30"/>
                          </a:cubicBezTo>
                          <a:cubicBezTo>
                            <a:pt x="0" y="14"/>
                            <a:pt x="13" y="0"/>
                            <a:pt x="29" y="0"/>
                          </a:cubicBezTo>
                          <a:cubicBezTo>
                            <a:pt x="555" y="0"/>
                            <a:pt x="555" y="0"/>
                            <a:pt x="555" y="0"/>
                          </a:cubicBezTo>
                          <a:cubicBezTo>
                            <a:pt x="571" y="0"/>
                            <a:pt x="584" y="14"/>
                            <a:pt x="584" y="30"/>
                          </a:cubicBezTo>
                          <a:cubicBezTo>
                            <a:pt x="584" y="322"/>
                            <a:pt x="584" y="322"/>
                            <a:pt x="584" y="322"/>
                          </a:cubicBezTo>
                          <a:cubicBezTo>
                            <a:pt x="584" y="338"/>
                            <a:pt x="571" y="351"/>
                            <a:pt x="555" y="351"/>
                          </a:cubicBezTo>
                          <a:close/>
                        </a:path>
                      </a:pathLst>
                    </a:custGeom>
                    <a:solidFill>
                      <a:srgbClr val="2F446B"/>
                    </a:solidFill>
                    <a:ln w="9525">
                      <a:no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25" name="Freeform 224">
                      <a:extLst>
                        <a:ext uri="{FF2B5EF4-FFF2-40B4-BE49-F238E27FC236}">
                          <a16:creationId xmlns:a16="http://schemas.microsoft.com/office/drawing/2014/main" id="{DA1F88DB-8917-4778-BB01-EEFE14733F66}"/>
                        </a:ext>
                      </a:extLst>
                    </p:cNvPr>
                    <p:cNvSpPr>
                      <a:spLocks noEditPoints="1"/>
                    </p:cNvSpPr>
                    <p:nvPr/>
                  </p:nvSpPr>
                  <p:spPr bwMode="auto">
                    <a:xfrm>
                      <a:off x="2189" y="1143"/>
                      <a:ext cx="1386" cy="835"/>
                    </a:xfrm>
                    <a:custGeom>
                      <a:avLst/>
                      <a:gdLst>
                        <a:gd name="T0" fmla="*/ 552 w 584"/>
                        <a:gd name="T1" fmla="*/ 32 h 351"/>
                        <a:gd name="T2" fmla="*/ 552 w 584"/>
                        <a:gd name="T3" fmla="*/ 319 h 351"/>
                        <a:gd name="T4" fmla="*/ 32 w 584"/>
                        <a:gd name="T5" fmla="*/ 319 h 351"/>
                        <a:gd name="T6" fmla="*/ 32 w 584"/>
                        <a:gd name="T7" fmla="*/ 32 h 351"/>
                        <a:gd name="T8" fmla="*/ 552 w 584"/>
                        <a:gd name="T9" fmla="*/ 32 h 351"/>
                        <a:gd name="T10" fmla="*/ 555 w 584"/>
                        <a:gd name="T11" fmla="*/ 0 h 351"/>
                        <a:gd name="T12" fmla="*/ 29 w 584"/>
                        <a:gd name="T13" fmla="*/ 0 h 351"/>
                        <a:gd name="T14" fmla="*/ 0 w 584"/>
                        <a:gd name="T15" fmla="*/ 30 h 351"/>
                        <a:gd name="T16" fmla="*/ 0 w 584"/>
                        <a:gd name="T17" fmla="*/ 322 h 351"/>
                        <a:gd name="T18" fmla="*/ 29 w 584"/>
                        <a:gd name="T19" fmla="*/ 351 h 351"/>
                        <a:gd name="T20" fmla="*/ 555 w 584"/>
                        <a:gd name="T21" fmla="*/ 351 h 351"/>
                        <a:gd name="T22" fmla="*/ 584 w 584"/>
                        <a:gd name="T23" fmla="*/ 322 h 351"/>
                        <a:gd name="T24" fmla="*/ 584 w 584"/>
                        <a:gd name="T25" fmla="*/ 30 h 351"/>
                        <a:gd name="T26" fmla="*/ 555 w 58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4" h="351">
                          <a:moveTo>
                            <a:pt x="552" y="32"/>
                          </a:moveTo>
                          <a:cubicBezTo>
                            <a:pt x="552" y="319"/>
                            <a:pt x="552" y="319"/>
                            <a:pt x="552" y="319"/>
                          </a:cubicBezTo>
                          <a:cubicBezTo>
                            <a:pt x="32" y="319"/>
                            <a:pt x="32" y="319"/>
                            <a:pt x="32" y="319"/>
                          </a:cubicBezTo>
                          <a:cubicBezTo>
                            <a:pt x="32" y="32"/>
                            <a:pt x="32" y="32"/>
                            <a:pt x="32" y="32"/>
                          </a:cubicBezTo>
                          <a:cubicBezTo>
                            <a:pt x="552" y="32"/>
                            <a:pt x="552" y="32"/>
                            <a:pt x="552" y="32"/>
                          </a:cubicBezTo>
                          <a:moveTo>
                            <a:pt x="555" y="0"/>
                          </a:moveTo>
                          <a:cubicBezTo>
                            <a:pt x="29" y="0"/>
                            <a:pt x="29" y="0"/>
                            <a:pt x="29" y="0"/>
                          </a:cubicBezTo>
                          <a:cubicBezTo>
                            <a:pt x="13" y="0"/>
                            <a:pt x="0" y="14"/>
                            <a:pt x="0" y="30"/>
                          </a:cubicBezTo>
                          <a:cubicBezTo>
                            <a:pt x="0" y="322"/>
                            <a:pt x="0" y="322"/>
                            <a:pt x="0" y="322"/>
                          </a:cubicBezTo>
                          <a:cubicBezTo>
                            <a:pt x="0" y="338"/>
                            <a:pt x="13" y="351"/>
                            <a:pt x="29" y="351"/>
                          </a:cubicBezTo>
                          <a:cubicBezTo>
                            <a:pt x="555" y="351"/>
                            <a:pt x="555" y="351"/>
                            <a:pt x="555" y="351"/>
                          </a:cubicBezTo>
                          <a:cubicBezTo>
                            <a:pt x="571" y="351"/>
                            <a:pt x="584" y="338"/>
                            <a:pt x="584" y="322"/>
                          </a:cubicBezTo>
                          <a:cubicBezTo>
                            <a:pt x="584" y="30"/>
                            <a:pt x="584" y="30"/>
                            <a:pt x="584" y="30"/>
                          </a:cubicBezTo>
                          <a:cubicBezTo>
                            <a:pt x="584" y="14"/>
                            <a:pt x="571" y="0"/>
                            <a:pt x="555" y="0"/>
                          </a:cubicBezTo>
                          <a:close/>
                        </a:path>
                      </a:pathLst>
                    </a:custGeom>
                    <a:solidFill>
                      <a:srgbClr val="00BCEB"/>
                    </a:solidFill>
                    <a:ln w="9525">
                      <a:solidFill>
                        <a:srgbClr val="00BCEB"/>
                      </a:solid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517" name="Group 516">
                    <a:extLst>
                      <a:ext uri="{FF2B5EF4-FFF2-40B4-BE49-F238E27FC236}">
                        <a16:creationId xmlns:a16="http://schemas.microsoft.com/office/drawing/2014/main" id="{20CC9C6A-9411-4B23-BE95-96B8D738F643}"/>
                      </a:ext>
                    </a:extLst>
                  </p:cNvPr>
                  <p:cNvGrpSpPr/>
                  <p:nvPr/>
                </p:nvGrpSpPr>
                <p:grpSpPr>
                  <a:xfrm>
                    <a:off x="1374140" y="1916576"/>
                    <a:ext cx="334104" cy="288530"/>
                    <a:chOff x="4135328" y="3656217"/>
                    <a:chExt cx="695711" cy="600811"/>
                  </a:xfrm>
                </p:grpSpPr>
                <p:sp>
                  <p:nvSpPr>
                    <p:cNvPr id="518" name="Freeform 45">
                      <a:extLst>
                        <a:ext uri="{FF2B5EF4-FFF2-40B4-BE49-F238E27FC236}">
                          <a16:creationId xmlns:a16="http://schemas.microsoft.com/office/drawing/2014/main" id="{5A77D068-CE8D-4B68-A95B-2C79F2AC6569}"/>
                        </a:ext>
                      </a:extLst>
                    </p:cNvPr>
                    <p:cNvSpPr>
                      <a:spLocks/>
                    </p:cNvSpPr>
                    <p:nvPr/>
                  </p:nvSpPr>
                  <p:spPr bwMode="auto">
                    <a:xfrm>
                      <a:off x="4135328" y="3656217"/>
                      <a:ext cx="695711" cy="600811"/>
                    </a:xfrm>
                    <a:custGeom>
                      <a:avLst/>
                      <a:gdLst>
                        <a:gd name="T0" fmla="*/ 218 w 449"/>
                        <a:gd name="T1" fmla="*/ 5 h 388"/>
                        <a:gd name="T2" fmla="*/ 3 w 449"/>
                        <a:gd name="T3" fmla="*/ 376 h 388"/>
                        <a:gd name="T4" fmla="*/ 10 w 449"/>
                        <a:gd name="T5" fmla="*/ 388 h 388"/>
                        <a:gd name="T6" fmla="*/ 439 w 449"/>
                        <a:gd name="T7" fmla="*/ 388 h 388"/>
                        <a:gd name="T8" fmla="*/ 446 w 449"/>
                        <a:gd name="T9" fmla="*/ 376 h 388"/>
                        <a:gd name="T10" fmla="*/ 231 w 449"/>
                        <a:gd name="T11" fmla="*/ 5 h 388"/>
                        <a:gd name="T12" fmla="*/ 218 w 449"/>
                        <a:gd name="T13" fmla="*/ 5 h 388"/>
                      </a:gdLst>
                      <a:ahLst/>
                      <a:cxnLst>
                        <a:cxn ang="0">
                          <a:pos x="T0" y="T1"/>
                        </a:cxn>
                        <a:cxn ang="0">
                          <a:pos x="T2" y="T3"/>
                        </a:cxn>
                        <a:cxn ang="0">
                          <a:pos x="T4" y="T5"/>
                        </a:cxn>
                        <a:cxn ang="0">
                          <a:pos x="T6" y="T7"/>
                        </a:cxn>
                        <a:cxn ang="0">
                          <a:pos x="T8" y="T9"/>
                        </a:cxn>
                        <a:cxn ang="0">
                          <a:pos x="T10" y="T11"/>
                        </a:cxn>
                        <a:cxn ang="0">
                          <a:pos x="T12" y="T13"/>
                        </a:cxn>
                      </a:cxnLst>
                      <a:rect l="0" t="0" r="r" b="b"/>
                      <a:pathLst>
                        <a:path w="449" h="388">
                          <a:moveTo>
                            <a:pt x="218" y="5"/>
                          </a:moveTo>
                          <a:cubicBezTo>
                            <a:pt x="3" y="376"/>
                            <a:pt x="3" y="376"/>
                            <a:pt x="3" y="376"/>
                          </a:cubicBezTo>
                          <a:cubicBezTo>
                            <a:pt x="0" y="381"/>
                            <a:pt x="4" y="388"/>
                            <a:pt x="10" y="388"/>
                          </a:cubicBezTo>
                          <a:cubicBezTo>
                            <a:pt x="439" y="388"/>
                            <a:pt x="439" y="388"/>
                            <a:pt x="439" y="388"/>
                          </a:cubicBezTo>
                          <a:cubicBezTo>
                            <a:pt x="445" y="388"/>
                            <a:pt x="449" y="381"/>
                            <a:pt x="446" y="376"/>
                          </a:cubicBezTo>
                          <a:cubicBezTo>
                            <a:pt x="231" y="5"/>
                            <a:pt x="231" y="5"/>
                            <a:pt x="231" y="5"/>
                          </a:cubicBezTo>
                          <a:cubicBezTo>
                            <a:pt x="228" y="0"/>
                            <a:pt x="221" y="0"/>
                            <a:pt x="218" y="5"/>
                          </a:cubicBezTo>
                          <a:close/>
                        </a:path>
                      </a:pathLst>
                    </a:custGeom>
                    <a:solidFill>
                      <a:srgbClr val="FA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19" name="Oval 47">
                      <a:extLst>
                        <a:ext uri="{FF2B5EF4-FFF2-40B4-BE49-F238E27FC236}">
                          <a16:creationId xmlns:a16="http://schemas.microsoft.com/office/drawing/2014/main" id="{86FF11C4-A5A7-4C22-A344-D0779467807A}"/>
                        </a:ext>
                      </a:extLst>
                    </p:cNvPr>
                    <p:cNvSpPr>
                      <a:spLocks noChangeArrowheads="1"/>
                    </p:cNvSpPr>
                    <p:nvPr/>
                  </p:nvSpPr>
                  <p:spPr bwMode="auto">
                    <a:xfrm>
                      <a:off x="4336613" y="3888919"/>
                      <a:ext cx="297720" cy="2977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20" name="Freeform 46">
                      <a:extLst>
                        <a:ext uri="{FF2B5EF4-FFF2-40B4-BE49-F238E27FC236}">
                          <a16:creationId xmlns:a16="http://schemas.microsoft.com/office/drawing/2014/main" id="{E13BFE72-E4B7-40E4-A89D-D0E3C7C231A1}"/>
                        </a:ext>
                      </a:extLst>
                    </p:cNvPr>
                    <p:cNvSpPr>
                      <a:spLocks noEditPoints="1"/>
                    </p:cNvSpPr>
                    <p:nvPr/>
                  </p:nvSpPr>
                  <p:spPr bwMode="auto">
                    <a:xfrm>
                      <a:off x="4321200" y="3874813"/>
                      <a:ext cx="328548" cy="325931"/>
                    </a:xfrm>
                    <a:custGeom>
                      <a:avLst/>
                      <a:gdLst>
                        <a:gd name="T0" fmla="*/ 0 w 212"/>
                        <a:gd name="T1" fmla="*/ 106 h 211"/>
                        <a:gd name="T2" fmla="*/ 106 w 212"/>
                        <a:gd name="T3" fmla="*/ 0 h 211"/>
                        <a:gd name="T4" fmla="*/ 212 w 212"/>
                        <a:gd name="T5" fmla="*/ 106 h 211"/>
                        <a:gd name="T6" fmla="*/ 106 w 212"/>
                        <a:gd name="T7" fmla="*/ 211 h 211"/>
                        <a:gd name="T8" fmla="*/ 0 w 212"/>
                        <a:gd name="T9" fmla="*/ 106 h 211"/>
                        <a:gd name="T10" fmla="*/ 20 w 212"/>
                        <a:gd name="T11" fmla="*/ 106 h 211"/>
                        <a:gd name="T12" fmla="*/ 106 w 212"/>
                        <a:gd name="T13" fmla="*/ 192 h 211"/>
                        <a:gd name="T14" fmla="*/ 192 w 212"/>
                        <a:gd name="T15" fmla="*/ 106 h 211"/>
                        <a:gd name="T16" fmla="*/ 106 w 212"/>
                        <a:gd name="T17" fmla="*/ 19 h 211"/>
                        <a:gd name="T18" fmla="*/ 20 w 212"/>
                        <a:gd name="T19"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0" y="106"/>
                          </a:moveTo>
                          <a:cubicBezTo>
                            <a:pt x="0" y="47"/>
                            <a:pt x="48" y="0"/>
                            <a:pt x="106" y="0"/>
                          </a:cubicBezTo>
                          <a:cubicBezTo>
                            <a:pt x="165" y="0"/>
                            <a:pt x="212" y="47"/>
                            <a:pt x="212" y="106"/>
                          </a:cubicBezTo>
                          <a:cubicBezTo>
                            <a:pt x="212" y="164"/>
                            <a:pt x="165" y="211"/>
                            <a:pt x="106" y="211"/>
                          </a:cubicBezTo>
                          <a:cubicBezTo>
                            <a:pt x="48" y="211"/>
                            <a:pt x="0" y="164"/>
                            <a:pt x="0" y="106"/>
                          </a:cubicBezTo>
                          <a:close/>
                          <a:moveTo>
                            <a:pt x="20" y="106"/>
                          </a:moveTo>
                          <a:cubicBezTo>
                            <a:pt x="20" y="153"/>
                            <a:pt x="59" y="192"/>
                            <a:pt x="106" y="192"/>
                          </a:cubicBezTo>
                          <a:cubicBezTo>
                            <a:pt x="154" y="192"/>
                            <a:pt x="192" y="153"/>
                            <a:pt x="192" y="106"/>
                          </a:cubicBezTo>
                          <a:cubicBezTo>
                            <a:pt x="192" y="58"/>
                            <a:pt x="154" y="19"/>
                            <a:pt x="106" y="19"/>
                          </a:cubicBezTo>
                          <a:cubicBezTo>
                            <a:pt x="59" y="19"/>
                            <a:pt x="20" y="58"/>
                            <a:pt x="20" y="106"/>
                          </a:cubicBezTo>
                          <a:close/>
                        </a:path>
                      </a:pathLst>
                    </a:custGeom>
                    <a:solidFill>
                      <a:srgbClr val="EDF1F6"/>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21" name="Freeform 48">
                      <a:extLst>
                        <a:ext uri="{FF2B5EF4-FFF2-40B4-BE49-F238E27FC236}">
                          <a16:creationId xmlns:a16="http://schemas.microsoft.com/office/drawing/2014/main" id="{AF3FD94A-1BF7-4517-85BF-7106F2233D8C}"/>
                        </a:ext>
                      </a:extLst>
                    </p:cNvPr>
                    <p:cNvSpPr>
                      <a:spLocks/>
                    </p:cNvSpPr>
                    <p:nvPr/>
                  </p:nvSpPr>
                  <p:spPr bwMode="auto">
                    <a:xfrm>
                      <a:off x="4467558" y="3933050"/>
                      <a:ext cx="31250" cy="132723"/>
                    </a:xfrm>
                    <a:custGeom>
                      <a:avLst/>
                      <a:gdLst>
                        <a:gd name="T0" fmla="*/ 0 w 18"/>
                        <a:gd name="T1" fmla="*/ 9 h 85"/>
                        <a:gd name="T2" fmla="*/ 9 w 18"/>
                        <a:gd name="T3" fmla="*/ 0 h 85"/>
                        <a:gd name="T4" fmla="*/ 9 w 18"/>
                        <a:gd name="T5" fmla="*/ 0 h 85"/>
                        <a:gd name="T6" fmla="*/ 18 w 18"/>
                        <a:gd name="T7" fmla="*/ 9 h 85"/>
                        <a:gd name="T8" fmla="*/ 18 w 18"/>
                        <a:gd name="T9" fmla="*/ 76 h 85"/>
                        <a:gd name="T10" fmla="*/ 9 w 18"/>
                        <a:gd name="T11" fmla="*/ 85 h 85"/>
                        <a:gd name="T12" fmla="*/ 9 w 18"/>
                        <a:gd name="T13" fmla="*/ 85 h 85"/>
                        <a:gd name="T14" fmla="*/ 0 w 18"/>
                        <a:gd name="T15" fmla="*/ 76 h 85"/>
                        <a:gd name="T16" fmla="*/ 0 w 18"/>
                        <a:gd name="T17"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5">
                          <a:moveTo>
                            <a:pt x="0" y="9"/>
                          </a:moveTo>
                          <a:cubicBezTo>
                            <a:pt x="0" y="4"/>
                            <a:pt x="4" y="0"/>
                            <a:pt x="9" y="0"/>
                          </a:cubicBezTo>
                          <a:cubicBezTo>
                            <a:pt x="9" y="0"/>
                            <a:pt x="9" y="0"/>
                            <a:pt x="9" y="0"/>
                          </a:cubicBezTo>
                          <a:cubicBezTo>
                            <a:pt x="14" y="0"/>
                            <a:pt x="18" y="4"/>
                            <a:pt x="18" y="9"/>
                          </a:cubicBezTo>
                          <a:cubicBezTo>
                            <a:pt x="18" y="76"/>
                            <a:pt x="18" y="76"/>
                            <a:pt x="18" y="76"/>
                          </a:cubicBezTo>
                          <a:cubicBezTo>
                            <a:pt x="18" y="81"/>
                            <a:pt x="14" y="85"/>
                            <a:pt x="9" y="85"/>
                          </a:cubicBezTo>
                          <a:cubicBezTo>
                            <a:pt x="9" y="85"/>
                            <a:pt x="9" y="85"/>
                            <a:pt x="9" y="85"/>
                          </a:cubicBezTo>
                          <a:cubicBezTo>
                            <a:pt x="4" y="85"/>
                            <a:pt x="0" y="81"/>
                            <a:pt x="0" y="76"/>
                          </a:cubicBezTo>
                          <a:lnTo>
                            <a:pt x="0" y="9"/>
                          </a:lnTo>
                          <a:close/>
                        </a:path>
                      </a:pathLst>
                    </a:cu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22" name="Oval 49">
                      <a:extLst>
                        <a:ext uri="{FF2B5EF4-FFF2-40B4-BE49-F238E27FC236}">
                          <a16:creationId xmlns:a16="http://schemas.microsoft.com/office/drawing/2014/main" id="{B9D55A39-ADFD-4CF3-A679-458A1CFB07A3}"/>
                        </a:ext>
                      </a:extLst>
                    </p:cNvPr>
                    <p:cNvSpPr>
                      <a:spLocks noChangeArrowheads="1"/>
                    </p:cNvSpPr>
                    <p:nvPr/>
                  </p:nvSpPr>
                  <p:spPr bwMode="auto">
                    <a:xfrm>
                      <a:off x="4466084" y="4095827"/>
                      <a:ext cx="32724" cy="32070"/>
                    </a:xfrm>
                    <a:prstGeom prst="ellipse">
                      <a:avLst/>
                    </a:pr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grpSp>
              <p:nvGrpSpPr>
                <p:cNvPr id="513" name="Group 512">
                  <a:extLst>
                    <a:ext uri="{FF2B5EF4-FFF2-40B4-BE49-F238E27FC236}">
                      <a16:creationId xmlns:a16="http://schemas.microsoft.com/office/drawing/2014/main" id="{22CB05BC-986B-4DAF-BEB9-A49677E8CC49}"/>
                    </a:ext>
                  </a:extLst>
                </p:cNvPr>
                <p:cNvGrpSpPr/>
                <p:nvPr/>
              </p:nvGrpSpPr>
              <p:grpSpPr>
                <a:xfrm>
                  <a:off x="1720387" y="2004601"/>
                  <a:ext cx="291802" cy="107263"/>
                  <a:chOff x="1753391" y="2016187"/>
                  <a:chExt cx="353062" cy="105101"/>
                </a:xfrm>
                <a:solidFill>
                  <a:srgbClr val="EDF1F6"/>
                </a:solidFill>
              </p:grpSpPr>
              <p:sp>
                <p:nvSpPr>
                  <p:cNvPr id="514" name="Freeform 53">
                    <a:extLst>
                      <a:ext uri="{FF2B5EF4-FFF2-40B4-BE49-F238E27FC236}">
                        <a16:creationId xmlns:a16="http://schemas.microsoft.com/office/drawing/2014/main" id="{1A7B1514-7CF4-438B-B0F0-6439D98D01A3}"/>
                      </a:ext>
                    </a:extLst>
                  </p:cNvPr>
                  <p:cNvSpPr>
                    <a:spLocks/>
                  </p:cNvSpPr>
                  <p:nvPr/>
                </p:nvSpPr>
                <p:spPr bwMode="auto">
                  <a:xfrm>
                    <a:off x="1753391" y="2016187"/>
                    <a:ext cx="353062" cy="25807"/>
                  </a:xfrm>
                  <a:prstGeom prst="roundRect">
                    <a:avLst>
                      <a:gd name="adj" fmla="val 5000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15" name="Freeform 54">
                    <a:extLst>
                      <a:ext uri="{FF2B5EF4-FFF2-40B4-BE49-F238E27FC236}">
                        <a16:creationId xmlns:a16="http://schemas.microsoft.com/office/drawing/2014/main" id="{A71E5E2B-38B1-43F3-9561-1101A19FC4B1}"/>
                      </a:ext>
                    </a:extLst>
                  </p:cNvPr>
                  <p:cNvSpPr>
                    <a:spLocks/>
                  </p:cNvSpPr>
                  <p:nvPr/>
                </p:nvSpPr>
                <p:spPr bwMode="auto">
                  <a:xfrm>
                    <a:off x="1753391" y="2095479"/>
                    <a:ext cx="353062" cy="25809"/>
                  </a:xfrm>
                  <a:prstGeom prst="roundRect">
                    <a:avLst>
                      <a:gd name="adj" fmla="val 5000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sp>
            <p:nvSpPr>
              <p:cNvPr id="526" name="Text Placeholder 2">
                <a:extLst>
                  <a:ext uri="{FF2B5EF4-FFF2-40B4-BE49-F238E27FC236}">
                    <a16:creationId xmlns:a16="http://schemas.microsoft.com/office/drawing/2014/main" id="{B73A9ECA-A60C-473B-AAEB-8921C10984C4}"/>
                  </a:ext>
                </a:extLst>
              </p:cNvPr>
              <p:cNvSpPr txBox="1">
                <a:spLocks/>
              </p:cNvSpPr>
              <p:nvPr/>
            </p:nvSpPr>
            <p:spPr>
              <a:xfrm>
                <a:off x="7558473" y="561796"/>
                <a:ext cx="810499" cy="159435"/>
              </a:xfrm>
              <a:prstGeom prst="rect">
                <a:avLst/>
              </a:prstGeom>
            </p:spPr>
            <p:txBody>
              <a:bodyPr lIns="0" tIns="0" rIns="0" bIns="0" anchor="ctr"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684162">
                  <a:lnSpc>
                    <a:spcPct val="100000"/>
                  </a:lnSpc>
                  <a:spcBef>
                    <a:spcPts val="0"/>
                  </a:spcBef>
                  <a:spcAft>
                    <a:spcPts val="600"/>
                  </a:spcAft>
                  <a:buClrTx/>
                  <a:buSzPct val="100000"/>
                  <a:buNone/>
                  <a:defRPr/>
                </a:pPr>
                <a:r>
                  <a:rPr lang="en-US" sz="900" dirty="0">
                    <a:solidFill>
                      <a:srgbClr val="14284A"/>
                    </a:solidFill>
                    <a:latin typeface="CiscoSansTT Light" panose="020B0503020201020303" pitchFamily="34" charset="0"/>
                    <a:cs typeface="CiscoSansTT Light" panose="020B0503020201020303" pitchFamily="34" charset="0"/>
                    <a:sym typeface="Arial"/>
                  </a:rPr>
                  <a:t>Alert triggered</a:t>
                </a:r>
              </a:p>
            </p:txBody>
          </p:sp>
          <p:sp>
            <p:nvSpPr>
              <p:cNvPr id="528" name="Text Placeholder 2">
                <a:extLst>
                  <a:ext uri="{FF2B5EF4-FFF2-40B4-BE49-F238E27FC236}">
                    <a16:creationId xmlns:a16="http://schemas.microsoft.com/office/drawing/2014/main" id="{8B11F1D0-8E8C-4528-BB41-38B70451CBD6}"/>
                  </a:ext>
                </a:extLst>
              </p:cNvPr>
              <p:cNvSpPr txBox="1">
                <a:spLocks/>
              </p:cNvSpPr>
              <p:nvPr/>
            </p:nvSpPr>
            <p:spPr>
              <a:xfrm>
                <a:off x="8951226" y="561796"/>
                <a:ext cx="596224" cy="96632"/>
              </a:xfrm>
              <a:prstGeom prst="rect">
                <a:avLst/>
              </a:prstGeom>
            </p:spPr>
            <p:txBody>
              <a:bodyPr lIns="0" tIns="0" rIns="0" bIns="0" anchor="ctr"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684162">
                  <a:lnSpc>
                    <a:spcPct val="100000"/>
                  </a:lnSpc>
                  <a:spcBef>
                    <a:spcPts val="0"/>
                  </a:spcBef>
                  <a:spcAft>
                    <a:spcPts val="600"/>
                  </a:spcAft>
                  <a:buClrTx/>
                  <a:buSzPct val="100000"/>
                  <a:buNone/>
                  <a:defRPr/>
                </a:pPr>
                <a:r>
                  <a:rPr lang="en-US" sz="900" dirty="0">
                    <a:solidFill>
                      <a:srgbClr val="14284A"/>
                    </a:solidFill>
                    <a:latin typeface="CiscoSansTT Light" panose="020B0503020201020303" pitchFamily="34" charset="0"/>
                    <a:cs typeface="CiscoSansTT Light" panose="020B0503020201020303" pitchFamily="34" charset="0"/>
                    <a:sym typeface="Arial"/>
                  </a:rPr>
                  <a:t>Analysis </a:t>
                </a:r>
              </a:p>
            </p:txBody>
          </p:sp>
        </p:grpSp>
        <p:grpSp>
          <p:nvGrpSpPr>
            <p:cNvPr id="3" name="Group 2">
              <a:extLst>
                <a:ext uri="{FF2B5EF4-FFF2-40B4-BE49-F238E27FC236}">
                  <a16:creationId xmlns:a16="http://schemas.microsoft.com/office/drawing/2014/main" id="{D7A749E8-927D-5824-D8EC-DE305A0AA29B}"/>
                </a:ext>
              </a:extLst>
            </p:cNvPr>
            <p:cNvGrpSpPr/>
            <p:nvPr/>
          </p:nvGrpSpPr>
          <p:grpSpPr>
            <a:xfrm>
              <a:off x="7309245" y="710814"/>
              <a:ext cx="2968740" cy="185692"/>
              <a:chOff x="4707919" y="4580919"/>
              <a:chExt cx="2968740" cy="185692"/>
            </a:xfrm>
          </p:grpSpPr>
          <p:sp>
            <p:nvSpPr>
              <p:cNvPr id="527" name="Oval 526">
                <a:extLst>
                  <a:ext uri="{FF2B5EF4-FFF2-40B4-BE49-F238E27FC236}">
                    <a16:creationId xmlns:a16="http://schemas.microsoft.com/office/drawing/2014/main" id="{FC4415E5-3E0A-479C-A7A6-3372E58AC1C2}"/>
                  </a:ext>
                </a:extLst>
              </p:cNvPr>
              <p:cNvSpPr>
                <a:spLocks noChangeAspect="1"/>
              </p:cNvSpPr>
              <p:nvPr/>
            </p:nvSpPr>
            <p:spPr>
              <a:xfrm>
                <a:off x="4707919" y="4580919"/>
                <a:ext cx="185387" cy="185691"/>
              </a:xfrm>
              <a:prstGeom prst="ellipse">
                <a:avLst/>
              </a:prstGeom>
              <a:solidFill>
                <a:srgbClr val="6EBE4A"/>
              </a:solidFill>
              <a:ln w="25400" cap="flat" cmpd="sng" algn="ctr">
                <a:noFill/>
                <a:prstDash val="solid"/>
              </a:ln>
              <a:effectLst/>
            </p:spPr>
            <p:txBody>
              <a:bodyPr rtlCol="0" anchor="ctr"/>
              <a:lstStyle/>
              <a:p>
                <a:pPr algn="ctr" defTabSz="609540" fontAlgn="auto">
                  <a:spcBef>
                    <a:spcPts val="0"/>
                  </a:spcBef>
                  <a:spcAft>
                    <a:spcPts val="0"/>
                  </a:spcAft>
                  <a:defRPr/>
                </a:pPr>
                <a:r>
                  <a:rPr lang="en-US" sz="600" kern="0" dirty="0">
                    <a:solidFill>
                      <a:srgbClr val="FFFFFF"/>
                    </a:solidFill>
                    <a:latin typeface="CiscoSansTT Light" panose="020B0503020201020303" pitchFamily="34" charset="0"/>
                    <a:ea typeface="+mn-ea"/>
                    <a:cs typeface="CiscoSansTT Light" panose="020B0503020201020303" pitchFamily="34" charset="0"/>
                    <a:sym typeface="Arial"/>
                  </a:rPr>
                  <a:t>1</a:t>
                </a:r>
              </a:p>
            </p:txBody>
          </p:sp>
          <p:sp>
            <p:nvSpPr>
              <p:cNvPr id="529" name="Oval 528">
                <a:extLst>
                  <a:ext uri="{FF2B5EF4-FFF2-40B4-BE49-F238E27FC236}">
                    <a16:creationId xmlns:a16="http://schemas.microsoft.com/office/drawing/2014/main" id="{C0EDF6C7-90E2-414C-8055-5DAF9DD5C42E}"/>
                  </a:ext>
                </a:extLst>
              </p:cNvPr>
              <p:cNvSpPr>
                <a:spLocks noChangeAspect="1"/>
              </p:cNvSpPr>
              <p:nvPr/>
            </p:nvSpPr>
            <p:spPr>
              <a:xfrm>
                <a:off x="6099596" y="4580919"/>
                <a:ext cx="185387" cy="185691"/>
              </a:xfrm>
              <a:prstGeom prst="ellipse">
                <a:avLst/>
              </a:prstGeom>
              <a:solidFill>
                <a:srgbClr val="6EBE4A"/>
              </a:solidFill>
              <a:ln w="25400" cap="flat" cmpd="sng" algn="ctr">
                <a:noFill/>
                <a:prstDash val="solid"/>
              </a:ln>
              <a:effectLst/>
            </p:spPr>
            <p:txBody>
              <a:bodyPr rtlCol="0" anchor="ctr"/>
              <a:lstStyle/>
              <a:p>
                <a:pPr algn="ctr" defTabSz="609540" fontAlgn="auto">
                  <a:spcBef>
                    <a:spcPts val="0"/>
                  </a:spcBef>
                  <a:spcAft>
                    <a:spcPts val="0"/>
                  </a:spcAft>
                  <a:defRPr/>
                </a:pPr>
                <a:r>
                  <a:rPr lang="en-US" sz="600" kern="0" dirty="0">
                    <a:solidFill>
                      <a:srgbClr val="FFFFFF"/>
                    </a:solidFill>
                    <a:latin typeface="CiscoSansTT Light" panose="020B0503020201020303" pitchFamily="34" charset="0"/>
                    <a:ea typeface="+mn-ea"/>
                    <a:cs typeface="CiscoSansTT Light" panose="020B0503020201020303" pitchFamily="34" charset="0"/>
                    <a:sym typeface="Arial"/>
                  </a:rPr>
                  <a:t>2</a:t>
                </a:r>
              </a:p>
            </p:txBody>
          </p:sp>
          <p:sp>
            <p:nvSpPr>
              <p:cNvPr id="530" name="Oval 529">
                <a:extLst>
                  <a:ext uri="{FF2B5EF4-FFF2-40B4-BE49-F238E27FC236}">
                    <a16:creationId xmlns:a16="http://schemas.microsoft.com/office/drawing/2014/main" id="{B96BD83B-CB2F-4F50-A55E-D04C398086ED}"/>
                  </a:ext>
                </a:extLst>
              </p:cNvPr>
              <p:cNvSpPr>
                <a:spLocks noChangeAspect="1"/>
              </p:cNvSpPr>
              <p:nvPr/>
            </p:nvSpPr>
            <p:spPr>
              <a:xfrm>
                <a:off x="7491272" y="4580920"/>
                <a:ext cx="185387" cy="185691"/>
              </a:xfrm>
              <a:prstGeom prst="ellipse">
                <a:avLst/>
              </a:prstGeom>
              <a:solidFill>
                <a:srgbClr val="6EBE4A"/>
              </a:solidFill>
              <a:ln w="25400" cap="flat" cmpd="sng" algn="ctr">
                <a:noFill/>
                <a:prstDash val="solid"/>
              </a:ln>
              <a:effectLst/>
            </p:spPr>
            <p:txBody>
              <a:bodyPr rtlCol="0" anchor="ctr"/>
              <a:lstStyle/>
              <a:p>
                <a:pPr algn="ctr" defTabSz="609540" fontAlgn="auto">
                  <a:spcBef>
                    <a:spcPts val="0"/>
                  </a:spcBef>
                  <a:spcAft>
                    <a:spcPts val="0"/>
                  </a:spcAft>
                  <a:defRPr/>
                </a:pPr>
                <a:r>
                  <a:rPr lang="en-US" sz="675" kern="0" dirty="0">
                    <a:solidFill>
                      <a:srgbClr val="FFFFFF"/>
                    </a:solidFill>
                    <a:latin typeface="CiscoSansTT ExtraLight"/>
                    <a:ea typeface="+mn-ea"/>
                    <a:cs typeface="+mn-cs"/>
                    <a:sym typeface="Arial"/>
                  </a:rPr>
                  <a:t>3</a:t>
                </a:r>
              </a:p>
            </p:txBody>
          </p:sp>
        </p:grpSp>
      </p:grpSp>
      <p:sp>
        <p:nvSpPr>
          <p:cNvPr id="532" name="Rounded Rectangle 188">
            <a:extLst>
              <a:ext uri="{FF2B5EF4-FFF2-40B4-BE49-F238E27FC236}">
                <a16:creationId xmlns:a16="http://schemas.microsoft.com/office/drawing/2014/main" id="{2ADC562B-37D6-4DAA-BAB1-EBC87E5EABAE}"/>
              </a:ext>
            </a:extLst>
          </p:cNvPr>
          <p:cNvSpPr>
            <a:spLocks/>
          </p:cNvSpPr>
          <p:nvPr/>
        </p:nvSpPr>
        <p:spPr>
          <a:xfrm>
            <a:off x="2592692" y="1268137"/>
            <a:ext cx="6267057" cy="1172456"/>
          </a:xfrm>
          <a:prstGeom prst="roundRect">
            <a:avLst>
              <a:gd name="adj" fmla="val 6675"/>
            </a:avLst>
          </a:prstGeom>
          <a:solidFill>
            <a:srgbClr val="F5F6F9"/>
          </a:solidFill>
          <a:ln w="25400" cap="flat" cmpd="sng" algn="ctr">
            <a:noFill/>
            <a:prstDash val="solid"/>
          </a:ln>
          <a:effectLst/>
        </p:spPr>
        <p:txBody>
          <a:bodyPr rtlCol="0" anchor="ctr"/>
          <a:lstStyle/>
          <a:p>
            <a:pPr algn="ctr" defTabSz="609540" fontAlgn="auto">
              <a:spcBef>
                <a:spcPts val="0"/>
              </a:spcBef>
              <a:spcAft>
                <a:spcPts val="0"/>
              </a:spcAft>
              <a:defRPr/>
            </a:pPr>
            <a:endParaRPr lang="en-US" sz="675" kern="0" dirty="0">
              <a:solidFill>
                <a:srgbClr val="14284A"/>
              </a:solidFill>
              <a:latin typeface="Arial"/>
              <a:ea typeface="+mn-ea"/>
              <a:cs typeface="CiscoSansTT ExtraLight" panose="020B0303020201020303" pitchFamily="34" charset="0"/>
              <a:sym typeface="Arial"/>
            </a:endParaRPr>
          </a:p>
        </p:txBody>
      </p:sp>
      <p:sp>
        <p:nvSpPr>
          <p:cNvPr id="533" name="Rounded Rectangle 4">
            <a:extLst>
              <a:ext uri="{FF2B5EF4-FFF2-40B4-BE49-F238E27FC236}">
                <a16:creationId xmlns:a16="http://schemas.microsoft.com/office/drawing/2014/main" id="{CB1D0BDD-B2A1-4B37-9506-DE2EDBC1A42E}"/>
              </a:ext>
            </a:extLst>
          </p:cNvPr>
          <p:cNvSpPr/>
          <p:nvPr/>
        </p:nvSpPr>
        <p:spPr>
          <a:xfrm>
            <a:off x="2539511" y="2356071"/>
            <a:ext cx="6320238" cy="368911"/>
          </a:xfrm>
          <a:prstGeom prst="roundRect">
            <a:avLst>
              <a:gd name="adj" fmla="val 50000"/>
            </a:avLst>
          </a:prstGeom>
          <a:solidFill>
            <a:srgbClr val="00BCEB"/>
          </a:solidFill>
          <a:ln w="25400" cap="flat" cmpd="sng" algn="ctr">
            <a:noFill/>
            <a:prstDash val="solid"/>
          </a:ln>
          <a:effectLst/>
        </p:spPr>
        <p:txBody>
          <a:bodyPr lIns="0" tIns="0" rIns="0" bIns="0" rtlCol="0" anchor="ctr"/>
          <a:lstStyle/>
          <a:p>
            <a:pPr algn="ctr" defTabSz="457166" fontAlgn="auto">
              <a:spcBef>
                <a:spcPts val="0"/>
              </a:spcBef>
              <a:spcAft>
                <a:spcPts val="0"/>
              </a:spcAft>
              <a:defRPr/>
            </a:pPr>
            <a:r>
              <a:rPr lang="en-US" sz="1100" b="1" kern="0" dirty="0">
                <a:solidFill>
                  <a:srgbClr val="FFFFFF"/>
                </a:solidFill>
                <a:latin typeface="CiscoSansTT ExtraLight" panose="020B0303020201020303" pitchFamily="34" charset="0"/>
                <a:ea typeface="+mn-ea"/>
                <a:cs typeface="CiscoSansTT ExtraLight" panose="020B0303020201020303" pitchFamily="34" charset="0"/>
                <a:sym typeface="Arial"/>
              </a:rPr>
              <a:t>Industry average: time to detect a threat: 207 days*</a:t>
            </a:r>
          </a:p>
          <a:p>
            <a:pPr algn="ctr" defTabSz="457166" fontAlgn="auto">
              <a:spcBef>
                <a:spcPts val="0"/>
              </a:spcBef>
              <a:spcAft>
                <a:spcPts val="0"/>
              </a:spcAft>
              <a:defRPr/>
            </a:pPr>
            <a:r>
              <a:rPr lang="en-US" sz="1100" b="1" kern="0" dirty="0">
                <a:solidFill>
                  <a:srgbClr val="FFFFFF"/>
                </a:solidFill>
                <a:latin typeface="CiscoSansTT ExtraLight" panose="020B0303020201020303" pitchFamily="34" charset="0"/>
                <a:ea typeface="+mn-ea"/>
                <a:cs typeface="CiscoSansTT ExtraLight" panose="020B0303020201020303" pitchFamily="34" charset="0"/>
                <a:sym typeface="Arial"/>
              </a:rPr>
              <a:t>Industry average: time to respond to a threat: 70 days*</a:t>
            </a:r>
          </a:p>
        </p:txBody>
      </p:sp>
      <p:sp>
        <p:nvSpPr>
          <p:cNvPr id="534" name="Text Placeholder 2">
            <a:extLst>
              <a:ext uri="{FF2B5EF4-FFF2-40B4-BE49-F238E27FC236}">
                <a16:creationId xmlns:a16="http://schemas.microsoft.com/office/drawing/2014/main" id="{34440195-DEA4-4AE6-938C-7C91537A1428}"/>
              </a:ext>
            </a:extLst>
          </p:cNvPr>
          <p:cNvSpPr txBox="1">
            <a:spLocks/>
          </p:cNvSpPr>
          <p:nvPr/>
        </p:nvSpPr>
        <p:spPr>
          <a:xfrm>
            <a:off x="4023529" y="1406616"/>
            <a:ext cx="1773831" cy="115471"/>
          </a:xfrm>
          <a:prstGeom prst="rect">
            <a:avLst/>
          </a:prstGeom>
        </p:spPr>
        <p:txBody>
          <a:bodyPr lIns="0" tIns="0" rIns="0" bIns="0" anchor="ctr"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684162">
              <a:lnSpc>
                <a:spcPct val="100000"/>
              </a:lnSpc>
              <a:spcBef>
                <a:spcPts val="0"/>
              </a:spcBef>
              <a:spcAft>
                <a:spcPts val="600"/>
              </a:spcAft>
              <a:buClrTx/>
              <a:buSzPct val="100000"/>
              <a:buNone/>
              <a:defRPr/>
            </a:pPr>
            <a:r>
              <a:rPr lang="en-US" sz="900" dirty="0">
                <a:solidFill>
                  <a:srgbClr val="14284A"/>
                </a:solidFill>
                <a:latin typeface="CiscoSansTT Light" panose="020B0503020201020303" pitchFamily="34" charset="0"/>
                <a:cs typeface="CiscoSansTT Light" panose="020B0503020201020303" pitchFamily="34" charset="0"/>
                <a:sym typeface="Arial"/>
              </a:rPr>
              <a:t>Investigation in multiple consoles</a:t>
            </a:r>
          </a:p>
        </p:txBody>
      </p:sp>
      <p:sp>
        <p:nvSpPr>
          <p:cNvPr id="535" name="Text Placeholder 2">
            <a:extLst>
              <a:ext uri="{FF2B5EF4-FFF2-40B4-BE49-F238E27FC236}">
                <a16:creationId xmlns:a16="http://schemas.microsoft.com/office/drawing/2014/main" id="{386FC0D8-DCC2-4C16-9FDF-38738F4BBDA6}"/>
              </a:ext>
            </a:extLst>
          </p:cNvPr>
          <p:cNvSpPr txBox="1">
            <a:spLocks/>
          </p:cNvSpPr>
          <p:nvPr/>
        </p:nvSpPr>
        <p:spPr>
          <a:xfrm>
            <a:off x="4023527" y="1595575"/>
            <a:ext cx="447753" cy="194975"/>
          </a:xfrm>
          <a:prstGeom prst="rect">
            <a:avLst/>
          </a:prstGeom>
        </p:spPr>
        <p:txBody>
          <a:bodyPr lIns="0" tIns="0" rIns="0" bIns="0" anchor="t"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350" lvl="1" indent="0" defTabSz="684162">
              <a:lnSpc>
                <a:spcPct val="100000"/>
              </a:lnSpc>
              <a:spcBef>
                <a:spcPts val="0"/>
              </a:spcBef>
              <a:spcAft>
                <a:spcPts val="0"/>
              </a:spcAft>
              <a:buClr>
                <a:srgbClr val="282828"/>
              </a:buClr>
              <a:buSzPct val="100000"/>
              <a:buNone/>
              <a:defRPr/>
            </a:pPr>
            <a:r>
              <a:rPr lang="en-US" sz="600" dirty="0">
                <a:solidFill>
                  <a:srgbClr val="14284A"/>
                </a:solidFill>
                <a:latin typeface="CiscoSansTT Light" panose="020B0503020201020303" pitchFamily="34" charset="0"/>
                <a:cs typeface="CiscoSansTT Light" panose="020B0503020201020303" pitchFamily="34" charset="0"/>
                <a:sym typeface="Arial"/>
              </a:rPr>
              <a:t>Product </a:t>
            </a:r>
            <a:br>
              <a:rPr lang="en-US" sz="600" dirty="0">
                <a:solidFill>
                  <a:srgbClr val="14284A"/>
                </a:solidFill>
                <a:latin typeface="CiscoSansTT Light" panose="020B0503020201020303" pitchFamily="34" charset="0"/>
                <a:cs typeface="CiscoSansTT Light" panose="020B0503020201020303" pitchFamily="34" charset="0"/>
                <a:sym typeface="Arial"/>
              </a:rPr>
            </a:br>
            <a:r>
              <a:rPr lang="en-US" sz="600" dirty="0">
                <a:solidFill>
                  <a:srgbClr val="14284A"/>
                </a:solidFill>
                <a:latin typeface="CiscoSansTT Light" panose="020B0503020201020303" pitchFamily="34" charset="0"/>
                <a:cs typeface="CiscoSansTT Light" panose="020B0503020201020303" pitchFamily="34" charset="0"/>
                <a:sym typeface="Arial"/>
              </a:rPr>
              <a:t>dashboard 1</a:t>
            </a:r>
          </a:p>
        </p:txBody>
      </p:sp>
      <p:sp>
        <p:nvSpPr>
          <p:cNvPr id="536" name="Text Placeholder 2">
            <a:extLst>
              <a:ext uri="{FF2B5EF4-FFF2-40B4-BE49-F238E27FC236}">
                <a16:creationId xmlns:a16="http://schemas.microsoft.com/office/drawing/2014/main" id="{0002CD5C-4929-4F3B-AE24-E831AA95248F}"/>
              </a:ext>
            </a:extLst>
          </p:cNvPr>
          <p:cNvSpPr txBox="1">
            <a:spLocks/>
          </p:cNvSpPr>
          <p:nvPr/>
        </p:nvSpPr>
        <p:spPr>
          <a:xfrm>
            <a:off x="4564073" y="1595575"/>
            <a:ext cx="447753" cy="194975"/>
          </a:xfrm>
          <a:prstGeom prst="rect">
            <a:avLst/>
          </a:prstGeom>
        </p:spPr>
        <p:txBody>
          <a:bodyPr lIns="0" tIns="0" rIns="0" bIns="0" anchor="t"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350" lvl="1" indent="0" defTabSz="684162">
              <a:lnSpc>
                <a:spcPct val="100000"/>
              </a:lnSpc>
              <a:spcBef>
                <a:spcPts val="0"/>
              </a:spcBef>
              <a:spcAft>
                <a:spcPts val="0"/>
              </a:spcAft>
              <a:buClr>
                <a:srgbClr val="282828"/>
              </a:buClr>
              <a:buSzPct val="100000"/>
              <a:buNone/>
              <a:defRPr/>
            </a:pPr>
            <a:r>
              <a:rPr lang="en-US" sz="600" dirty="0">
                <a:solidFill>
                  <a:srgbClr val="14284A"/>
                </a:solidFill>
                <a:latin typeface="CiscoSansTT Light" panose="020B0503020201020303" pitchFamily="34" charset="0"/>
                <a:cs typeface="CiscoSansTT Light" panose="020B0503020201020303" pitchFamily="34" charset="0"/>
                <a:sym typeface="Arial"/>
              </a:rPr>
              <a:t>Product </a:t>
            </a:r>
            <a:br>
              <a:rPr lang="en-US" sz="600" dirty="0">
                <a:solidFill>
                  <a:srgbClr val="14284A"/>
                </a:solidFill>
                <a:latin typeface="CiscoSansTT Light" panose="020B0503020201020303" pitchFamily="34" charset="0"/>
                <a:cs typeface="CiscoSansTT Light" panose="020B0503020201020303" pitchFamily="34" charset="0"/>
                <a:sym typeface="Arial"/>
              </a:rPr>
            </a:br>
            <a:r>
              <a:rPr lang="en-US" sz="600" dirty="0">
                <a:solidFill>
                  <a:srgbClr val="14284A"/>
                </a:solidFill>
                <a:latin typeface="CiscoSansTT Light" panose="020B0503020201020303" pitchFamily="34" charset="0"/>
                <a:cs typeface="CiscoSansTT Light" panose="020B0503020201020303" pitchFamily="34" charset="0"/>
                <a:sym typeface="Arial"/>
              </a:rPr>
              <a:t>dashboard 2</a:t>
            </a:r>
          </a:p>
        </p:txBody>
      </p:sp>
      <p:sp>
        <p:nvSpPr>
          <p:cNvPr id="537" name="Text Placeholder 2">
            <a:extLst>
              <a:ext uri="{FF2B5EF4-FFF2-40B4-BE49-F238E27FC236}">
                <a16:creationId xmlns:a16="http://schemas.microsoft.com/office/drawing/2014/main" id="{A5B89D7D-BE98-43FE-A033-84F89107531B}"/>
              </a:ext>
            </a:extLst>
          </p:cNvPr>
          <p:cNvSpPr txBox="1">
            <a:spLocks/>
          </p:cNvSpPr>
          <p:nvPr/>
        </p:nvSpPr>
        <p:spPr>
          <a:xfrm>
            <a:off x="5096911" y="1595575"/>
            <a:ext cx="447753" cy="194975"/>
          </a:xfrm>
          <a:prstGeom prst="rect">
            <a:avLst/>
          </a:prstGeom>
        </p:spPr>
        <p:txBody>
          <a:bodyPr lIns="0" tIns="0" rIns="0" bIns="0" anchor="t"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350" lvl="1" indent="0" defTabSz="684162">
              <a:lnSpc>
                <a:spcPct val="100000"/>
              </a:lnSpc>
              <a:spcBef>
                <a:spcPts val="0"/>
              </a:spcBef>
              <a:spcAft>
                <a:spcPts val="0"/>
              </a:spcAft>
              <a:buClr>
                <a:srgbClr val="282828"/>
              </a:buClr>
              <a:buSzPct val="100000"/>
              <a:buNone/>
              <a:defRPr/>
            </a:pPr>
            <a:r>
              <a:rPr lang="en-US" sz="600" dirty="0">
                <a:solidFill>
                  <a:srgbClr val="14284A"/>
                </a:solidFill>
                <a:latin typeface="CiscoSansTT Light" panose="020B0503020201020303" pitchFamily="34" charset="0"/>
                <a:cs typeface="CiscoSansTT Light" panose="020B0503020201020303" pitchFamily="34" charset="0"/>
                <a:sym typeface="Arial"/>
              </a:rPr>
              <a:t>Product </a:t>
            </a:r>
            <a:br>
              <a:rPr lang="en-US" sz="600" dirty="0">
                <a:solidFill>
                  <a:srgbClr val="14284A"/>
                </a:solidFill>
                <a:latin typeface="CiscoSansTT Light" panose="020B0503020201020303" pitchFamily="34" charset="0"/>
                <a:cs typeface="CiscoSansTT Light" panose="020B0503020201020303" pitchFamily="34" charset="0"/>
                <a:sym typeface="Arial"/>
              </a:rPr>
            </a:br>
            <a:r>
              <a:rPr lang="en-US" sz="600" dirty="0">
                <a:solidFill>
                  <a:srgbClr val="14284A"/>
                </a:solidFill>
                <a:latin typeface="CiscoSansTT Light" panose="020B0503020201020303" pitchFamily="34" charset="0"/>
                <a:cs typeface="CiscoSansTT Light" panose="020B0503020201020303" pitchFamily="34" charset="0"/>
                <a:sym typeface="Arial"/>
              </a:rPr>
              <a:t>dashboard 3</a:t>
            </a:r>
          </a:p>
        </p:txBody>
      </p:sp>
      <p:sp>
        <p:nvSpPr>
          <p:cNvPr id="538" name="Text Placeholder 2">
            <a:extLst>
              <a:ext uri="{FF2B5EF4-FFF2-40B4-BE49-F238E27FC236}">
                <a16:creationId xmlns:a16="http://schemas.microsoft.com/office/drawing/2014/main" id="{6C5A1233-1D0B-4754-BE05-779A684AAD8E}"/>
              </a:ext>
            </a:extLst>
          </p:cNvPr>
          <p:cNvSpPr txBox="1">
            <a:spLocks/>
          </p:cNvSpPr>
          <p:nvPr/>
        </p:nvSpPr>
        <p:spPr>
          <a:xfrm>
            <a:off x="5629748" y="1595575"/>
            <a:ext cx="447753" cy="194975"/>
          </a:xfrm>
          <a:prstGeom prst="rect">
            <a:avLst/>
          </a:prstGeom>
        </p:spPr>
        <p:txBody>
          <a:bodyPr lIns="0" tIns="0" rIns="0" bIns="0" anchor="t"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350" lvl="1" indent="0" defTabSz="684162">
              <a:lnSpc>
                <a:spcPct val="100000"/>
              </a:lnSpc>
              <a:spcBef>
                <a:spcPts val="0"/>
              </a:spcBef>
              <a:spcAft>
                <a:spcPts val="0"/>
              </a:spcAft>
              <a:buClr>
                <a:srgbClr val="282828"/>
              </a:buClr>
              <a:buSzPct val="100000"/>
              <a:buNone/>
              <a:defRPr/>
            </a:pPr>
            <a:r>
              <a:rPr lang="en-US" sz="600" dirty="0">
                <a:solidFill>
                  <a:srgbClr val="14284A"/>
                </a:solidFill>
                <a:latin typeface="CiscoSansTT Light" panose="020B0503020201020303" pitchFamily="34" charset="0"/>
                <a:cs typeface="CiscoSansTT Light" panose="020B0503020201020303" pitchFamily="34" charset="0"/>
                <a:sym typeface="Arial"/>
              </a:rPr>
              <a:t>Product </a:t>
            </a:r>
            <a:br>
              <a:rPr lang="en-US" sz="600" dirty="0">
                <a:solidFill>
                  <a:srgbClr val="14284A"/>
                </a:solidFill>
                <a:latin typeface="CiscoSansTT Light" panose="020B0503020201020303" pitchFamily="34" charset="0"/>
                <a:cs typeface="CiscoSansTT Light" panose="020B0503020201020303" pitchFamily="34" charset="0"/>
                <a:sym typeface="Arial"/>
              </a:rPr>
            </a:br>
            <a:r>
              <a:rPr lang="en-US" sz="600" dirty="0">
                <a:solidFill>
                  <a:srgbClr val="14284A"/>
                </a:solidFill>
                <a:latin typeface="CiscoSansTT Light" panose="020B0503020201020303" pitchFamily="34" charset="0"/>
                <a:cs typeface="CiscoSansTT Light" panose="020B0503020201020303" pitchFamily="34" charset="0"/>
                <a:sym typeface="Arial"/>
              </a:rPr>
              <a:t>dashboard 4</a:t>
            </a:r>
          </a:p>
        </p:txBody>
      </p:sp>
      <p:sp>
        <p:nvSpPr>
          <p:cNvPr id="539" name="Text Placeholder 2">
            <a:extLst>
              <a:ext uri="{FF2B5EF4-FFF2-40B4-BE49-F238E27FC236}">
                <a16:creationId xmlns:a16="http://schemas.microsoft.com/office/drawing/2014/main" id="{B7DCD0BF-6D5F-4214-80CD-E0A879CAA1FC}"/>
              </a:ext>
            </a:extLst>
          </p:cNvPr>
          <p:cNvSpPr txBox="1">
            <a:spLocks/>
          </p:cNvSpPr>
          <p:nvPr/>
        </p:nvSpPr>
        <p:spPr>
          <a:xfrm>
            <a:off x="6456697" y="1427881"/>
            <a:ext cx="2328425" cy="96862"/>
          </a:xfrm>
          <a:prstGeom prst="rect">
            <a:avLst/>
          </a:prstGeom>
        </p:spPr>
        <p:txBody>
          <a:bodyPr lIns="0" tIns="0" rIns="0" bIns="0" anchor="ctr"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684162">
              <a:lnSpc>
                <a:spcPct val="100000"/>
              </a:lnSpc>
              <a:spcBef>
                <a:spcPts val="0"/>
              </a:spcBef>
              <a:spcAft>
                <a:spcPts val="600"/>
              </a:spcAft>
              <a:buClrTx/>
              <a:buSzPct val="100000"/>
              <a:buNone/>
              <a:defRPr/>
            </a:pPr>
            <a:r>
              <a:rPr lang="en-US" sz="900" dirty="0">
                <a:solidFill>
                  <a:srgbClr val="14284A"/>
                </a:solidFill>
                <a:latin typeface="CiscoSansTT Light" panose="020B0503020201020303" pitchFamily="34" charset="0"/>
                <a:cs typeface="CiscoSansTT Light" panose="020B0503020201020303" pitchFamily="34" charset="0"/>
                <a:sym typeface="Arial"/>
              </a:rPr>
              <a:t>Response/remediation in multiple consoles </a:t>
            </a:r>
          </a:p>
        </p:txBody>
      </p:sp>
      <p:sp>
        <p:nvSpPr>
          <p:cNvPr id="540" name="Text Placeholder 2">
            <a:extLst>
              <a:ext uri="{FF2B5EF4-FFF2-40B4-BE49-F238E27FC236}">
                <a16:creationId xmlns:a16="http://schemas.microsoft.com/office/drawing/2014/main" id="{825F4F9E-7825-4690-B0BD-1696C1BFFAB1}"/>
              </a:ext>
            </a:extLst>
          </p:cNvPr>
          <p:cNvSpPr txBox="1">
            <a:spLocks/>
          </p:cNvSpPr>
          <p:nvPr/>
        </p:nvSpPr>
        <p:spPr>
          <a:xfrm>
            <a:off x="6456697" y="1595575"/>
            <a:ext cx="447753" cy="194975"/>
          </a:xfrm>
          <a:prstGeom prst="rect">
            <a:avLst/>
          </a:prstGeom>
        </p:spPr>
        <p:txBody>
          <a:bodyPr lIns="0" tIns="0" rIns="0" bIns="0" anchor="t"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350" lvl="1" indent="0" defTabSz="684162">
              <a:lnSpc>
                <a:spcPct val="100000"/>
              </a:lnSpc>
              <a:spcBef>
                <a:spcPts val="0"/>
              </a:spcBef>
              <a:spcAft>
                <a:spcPts val="0"/>
              </a:spcAft>
              <a:buClr>
                <a:srgbClr val="282828"/>
              </a:buClr>
              <a:buSzPct val="100000"/>
              <a:buNone/>
              <a:defRPr/>
            </a:pPr>
            <a:r>
              <a:rPr lang="en-US" sz="600" dirty="0">
                <a:solidFill>
                  <a:srgbClr val="14284A"/>
                </a:solidFill>
                <a:latin typeface="CiscoSansTT Light" panose="020B0503020201020303" pitchFamily="34" charset="0"/>
                <a:cs typeface="CiscoSansTT Light" panose="020B0503020201020303" pitchFamily="34" charset="0"/>
                <a:sym typeface="Arial"/>
              </a:rPr>
              <a:t>Product </a:t>
            </a:r>
            <a:br>
              <a:rPr lang="en-US" sz="600" dirty="0">
                <a:solidFill>
                  <a:srgbClr val="14284A"/>
                </a:solidFill>
                <a:latin typeface="CiscoSansTT Light" panose="020B0503020201020303" pitchFamily="34" charset="0"/>
                <a:cs typeface="CiscoSansTT Light" panose="020B0503020201020303" pitchFamily="34" charset="0"/>
                <a:sym typeface="Arial"/>
              </a:rPr>
            </a:br>
            <a:r>
              <a:rPr lang="en-US" sz="600" dirty="0">
                <a:solidFill>
                  <a:srgbClr val="14284A"/>
                </a:solidFill>
                <a:latin typeface="CiscoSansTT Light" panose="020B0503020201020303" pitchFamily="34" charset="0"/>
                <a:cs typeface="CiscoSansTT Light" panose="020B0503020201020303" pitchFamily="34" charset="0"/>
                <a:sym typeface="Arial"/>
              </a:rPr>
              <a:t>dashboard 1</a:t>
            </a:r>
          </a:p>
        </p:txBody>
      </p:sp>
      <p:sp>
        <p:nvSpPr>
          <p:cNvPr id="541" name="Text Placeholder 2">
            <a:extLst>
              <a:ext uri="{FF2B5EF4-FFF2-40B4-BE49-F238E27FC236}">
                <a16:creationId xmlns:a16="http://schemas.microsoft.com/office/drawing/2014/main" id="{C4D5C4D5-D1CC-4DA8-9AB0-8B340FF0267E}"/>
              </a:ext>
            </a:extLst>
          </p:cNvPr>
          <p:cNvSpPr txBox="1">
            <a:spLocks/>
          </p:cNvSpPr>
          <p:nvPr/>
        </p:nvSpPr>
        <p:spPr>
          <a:xfrm>
            <a:off x="6999634" y="1595575"/>
            <a:ext cx="447753" cy="194975"/>
          </a:xfrm>
          <a:prstGeom prst="rect">
            <a:avLst/>
          </a:prstGeom>
        </p:spPr>
        <p:txBody>
          <a:bodyPr lIns="0" tIns="0" rIns="0" bIns="0" anchor="t"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350" lvl="1" indent="0" defTabSz="684162">
              <a:lnSpc>
                <a:spcPct val="100000"/>
              </a:lnSpc>
              <a:spcBef>
                <a:spcPts val="0"/>
              </a:spcBef>
              <a:spcAft>
                <a:spcPts val="0"/>
              </a:spcAft>
              <a:buClr>
                <a:srgbClr val="282828"/>
              </a:buClr>
              <a:buSzPct val="100000"/>
              <a:buNone/>
              <a:defRPr/>
            </a:pPr>
            <a:r>
              <a:rPr lang="en-US" sz="600" dirty="0">
                <a:solidFill>
                  <a:srgbClr val="14284A"/>
                </a:solidFill>
                <a:latin typeface="CiscoSansTT Light" panose="020B0503020201020303" pitchFamily="34" charset="0"/>
                <a:cs typeface="CiscoSansTT Light" panose="020B0503020201020303" pitchFamily="34" charset="0"/>
                <a:sym typeface="Arial"/>
              </a:rPr>
              <a:t>Product </a:t>
            </a:r>
            <a:br>
              <a:rPr lang="en-US" sz="600" dirty="0">
                <a:solidFill>
                  <a:srgbClr val="14284A"/>
                </a:solidFill>
                <a:latin typeface="CiscoSansTT Light" panose="020B0503020201020303" pitchFamily="34" charset="0"/>
                <a:cs typeface="CiscoSansTT Light" panose="020B0503020201020303" pitchFamily="34" charset="0"/>
                <a:sym typeface="Arial"/>
              </a:rPr>
            </a:br>
            <a:r>
              <a:rPr lang="en-US" sz="600" dirty="0">
                <a:solidFill>
                  <a:srgbClr val="14284A"/>
                </a:solidFill>
                <a:latin typeface="CiscoSansTT Light" panose="020B0503020201020303" pitchFamily="34" charset="0"/>
                <a:cs typeface="CiscoSansTT Light" panose="020B0503020201020303" pitchFamily="34" charset="0"/>
                <a:sym typeface="Arial"/>
              </a:rPr>
              <a:t>dashboard 2</a:t>
            </a:r>
          </a:p>
        </p:txBody>
      </p:sp>
      <p:sp>
        <p:nvSpPr>
          <p:cNvPr id="542" name="Text Placeholder 2">
            <a:extLst>
              <a:ext uri="{FF2B5EF4-FFF2-40B4-BE49-F238E27FC236}">
                <a16:creationId xmlns:a16="http://schemas.microsoft.com/office/drawing/2014/main" id="{2E1C9DFE-28EF-41D5-B3CA-FBFA99640E0F}"/>
              </a:ext>
            </a:extLst>
          </p:cNvPr>
          <p:cNvSpPr txBox="1">
            <a:spLocks/>
          </p:cNvSpPr>
          <p:nvPr/>
        </p:nvSpPr>
        <p:spPr>
          <a:xfrm>
            <a:off x="7542571" y="1595575"/>
            <a:ext cx="447753" cy="194975"/>
          </a:xfrm>
          <a:prstGeom prst="rect">
            <a:avLst/>
          </a:prstGeom>
        </p:spPr>
        <p:txBody>
          <a:bodyPr lIns="0" tIns="0" rIns="0" bIns="0" anchor="t"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350" lvl="1" indent="0" defTabSz="684162">
              <a:lnSpc>
                <a:spcPct val="100000"/>
              </a:lnSpc>
              <a:spcBef>
                <a:spcPts val="0"/>
              </a:spcBef>
              <a:spcAft>
                <a:spcPts val="0"/>
              </a:spcAft>
              <a:buClr>
                <a:srgbClr val="282828"/>
              </a:buClr>
              <a:buSzPct val="100000"/>
              <a:buNone/>
              <a:defRPr/>
            </a:pPr>
            <a:r>
              <a:rPr lang="en-US" sz="600" dirty="0">
                <a:solidFill>
                  <a:srgbClr val="14284A"/>
                </a:solidFill>
                <a:latin typeface="CiscoSansTT Light" panose="020B0503020201020303" pitchFamily="34" charset="0"/>
                <a:cs typeface="CiscoSansTT Light" panose="020B0503020201020303" pitchFamily="34" charset="0"/>
                <a:sym typeface="Arial"/>
              </a:rPr>
              <a:t>Product </a:t>
            </a:r>
            <a:br>
              <a:rPr lang="en-US" sz="600" dirty="0">
                <a:solidFill>
                  <a:srgbClr val="14284A"/>
                </a:solidFill>
                <a:latin typeface="CiscoSansTT Light" panose="020B0503020201020303" pitchFamily="34" charset="0"/>
                <a:cs typeface="CiscoSansTT Light" panose="020B0503020201020303" pitchFamily="34" charset="0"/>
                <a:sym typeface="Arial"/>
              </a:rPr>
            </a:br>
            <a:r>
              <a:rPr lang="en-US" sz="600" dirty="0">
                <a:solidFill>
                  <a:srgbClr val="14284A"/>
                </a:solidFill>
                <a:latin typeface="CiscoSansTT Light" panose="020B0503020201020303" pitchFamily="34" charset="0"/>
                <a:cs typeface="CiscoSansTT Light" panose="020B0503020201020303" pitchFamily="34" charset="0"/>
                <a:sym typeface="Arial"/>
              </a:rPr>
              <a:t>dashboard 3</a:t>
            </a:r>
          </a:p>
        </p:txBody>
      </p:sp>
      <p:sp>
        <p:nvSpPr>
          <p:cNvPr id="543" name="Text Placeholder 2">
            <a:extLst>
              <a:ext uri="{FF2B5EF4-FFF2-40B4-BE49-F238E27FC236}">
                <a16:creationId xmlns:a16="http://schemas.microsoft.com/office/drawing/2014/main" id="{F155A56D-4316-47D3-925A-F2D2A83F752F}"/>
              </a:ext>
            </a:extLst>
          </p:cNvPr>
          <p:cNvSpPr txBox="1">
            <a:spLocks/>
          </p:cNvSpPr>
          <p:nvPr/>
        </p:nvSpPr>
        <p:spPr>
          <a:xfrm>
            <a:off x="8085506" y="1595575"/>
            <a:ext cx="447753" cy="194975"/>
          </a:xfrm>
          <a:prstGeom prst="rect">
            <a:avLst/>
          </a:prstGeom>
        </p:spPr>
        <p:txBody>
          <a:bodyPr lIns="0" tIns="0" rIns="0" bIns="0" anchor="t"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6350" lvl="1" indent="0" defTabSz="684162">
              <a:lnSpc>
                <a:spcPct val="100000"/>
              </a:lnSpc>
              <a:spcBef>
                <a:spcPts val="0"/>
              </a:spcBef>
              <a:spcAft>
                <a:spcPts val="0"/>
              </a:spcAft>
              <a:buClr>
                <a:srgbClr val="282828"/>
              </a:buClr>
              <a:buSzPct val="100000"/>
              <a:buNone/>
              <a:defRPr/>
            </a:pPr>
            <a:r>
              <a:rPr lang="en-US" sz="600" dirty="0">
                <a:solidFill>
                  <a:srgbClr val="14284A"/>
                </a:solidFill>
                <a:latin typeface="CiscoSansTT Light" panose="020B0503020201020303" pitchFamily="34" charset="0"/>
                <a:cs typeface="CiscoSansTT Light" panose="020B0503020201020303" pitchFamily="34" charset="0"/>
                <a:sym typeface="Arial"/>
              </a:rPr>
              <a:t>Product </a:t>
            </a:r>
            <a:br>
              <a:rPr lang="en-US" sz="600" dirty="0">
                <a:solidFill>
                  <a:srgbClr val="14284A"/>
                </a:solidFill>
                <a:latin typeface="CiscoSansTT Light" panose="020B0503020201020303" pitchFamily="34" charset="0"/>
                <a:cs typeface="CiscoSansTT Light" panose="020B0503020201020303" pitchFamily="34" charset="0"/>
                <a:sym typeface="Arial"/>
              </a:rPr>
            </a:br>
            <a:r>
              <a:rPr lang="en-US" sz="600" dirty="0">
                <a:solidFill>
                  <a:srgbClr val="14284A"/>
                </a:solidFill>
                <a:latin typeface="CiscoSansTT Light" panose="020B0503020201020303" pitchFamily="34" charset="0"/>
                <a:cs typeface="CiscoSansTT Light" panose="020B0503020201020303" pitchFamily="34" charset="0"/>
                <a:sym typeface="Arial"/>
              </a:rPr>
              <a:t>dashboard 4</a:t>
            </a:r>
          </a:p>
        </p:txBody>
      </p:sp>
      <p:sp>
        <p:nvSpPr>
          <p:cNvPr id="544" name="Oval 543">
            <a:extLst>
              <a:ext uri="{FF2B5EF4-FFF2-40B4-BE49-F238E27FC236}">
                <a16:creationId xmlns:a16="http://schemas.microsoft.com/office/drawing/2014/main" id="{9268795E-14C5-46F6-978A-BC9B16AFE70E}"/>
              </a:ext>
            </a:extLst>
          </p:cNvPr>
          <p:cNvSpPr>
            <a:spLocks noChangeAspect="1"/>
          </p:cNvSpPr>
          <p:nvPr/>
        </p:nvSpPr>
        <p:spPr>
          <a:xfrm>
            <a:off x="2842933" y="1406617"/>
            <a:ext cx="139040" cy="139268"/>
          </a:xfrm>
          <a:prstGeom prst="ellipse">
            <a:avLst/>
          </a:prstGeom>
          <a:solidFill>
            <a:srgbClr val="00BCEB"/>
          </a:solidFill>
          <a:ln w="25400" cap="flat" cmpd="sng" algn="ctr">
            <a:noFill/>
            <a:prstDash val="solid"/>
          </a:ln>
          <a:effectLst/>
        </p:spPr>
        <p:txBody>
          <a:bodyPr lIns="0" tIns="0" rIns="0" bIns="0" rtlCol="0" anchor="ctr" anchorCtr="0"/>
          <a:lstStyle/>
          <a:p>
            <a:pPr algn="ctr" defTabSz="609540" fontAlgn="auto">
              <a:spcBef>
                <a:spcPts val="0"/>
              </a:spcBef>
              <a:spcAft>
                <a:spcPts val="0"/>
              </a:spcAft>
              <a:defRPr/>
            </a:pPr>
            <a:r>
              <a:rPr lang="en-US" sz="675" kern="0" dirty="0">
                <a:solidFill>
                  <a:srgbClr val="FFFFFF"/>
                </a:solidFill>
                <a:latin typeface="CiscoSansTT ExtraLight"/>
                <a:ea typeface="+mn-ea"/>
                <a:cs typeface="+mn-cs"/>
                <a:sym typeface="Arial"/>
              </a:rPr>
              <a:t>1</a:t>
            </a:r>
          </a:p>
        </p:txBody>
      </p:sp>
      <p:sp>
        <p:nvSpPr>
          <p:cNvPr id="545" name="Oval 544">
            <a:extLst>
              <a:ext uri="{FF2B5EF4-FFF2-40B4-BE49-F238E27FC236}">
                <a16:creationId xmlns:a16="http://schemas.microsoft.com/office/drawing/2014/main" id="{E77C5120-EFD3-4344-B43B-FAFE1BD8D76A}"/>
              </a:ext>
            </a:extLst>
          </p:cNvPr>
          <p:cNvSpPr>
            <a:spLocks noChangeAspect="1"/>
          </p:cNvSpPr>
          <p:nvPr/>
        </p:nvSpPr>
        <p:spPr>
          <a:xfrm>
            <a:off x="3849478" y="1406617"/>
            <a:ext cx="139040" cy="139268"/>
          </a:xfrm>
          <a:prstGeom prst="ellipse">
            <a:avLst/>
          </a:prstGeom>
          <a:solidFill>
            <a:srgbClr val="00BCEB"/>
          </a:solidFill>
          <a:ln w="25400" cap="flat" cmpd="sng" algn="ctr">
            <a:noFill/>
            <a:prstDash val="solid"/>
          </a:ln>
          <a:effectLst/>
        </p:spPr>
        <p:txBody>
          <a:bodyPr lIns="0" tIns="0" rIns="0" bIns="0" rtlCol="0" anchor="ctr" anchorCtr="0"/>
          <a:lstStyle/>
          <a:p>
            <a:pPr algn="ctr" defTabSz="609540" fontAlgn="auto">
              <a:spcBef>
                <a:spcPts val="0"/>
              </a:spcBef>
              <a:spcAft>
                <a:spcPts val="0"/>
              </a:spcAft>
              <a:defRPr/>
            </a:pPr>
            <a:r>
              <a:rPr lang="en-US" sz="675" kern="0" dirty="0">
                <a:solidFill>
                  <a:srgbClr val="FFFFFF"/>
                </a:solidFill>
                <a:latin typeface="CiscoSansTT ExtraLight"/>
                <a:ea typeface="+mn-ea"/>
                <a:cs typeface="+mn-cs"/>
                <a:sym typeface="Arial"/>
              </a:rPr>
              <a:t>2</a:t>
            </a:r>
          </a:p>
        </p:txBody>
      </p:sp>
      <p:sp>
        <p:nvSpPr>
          <p:cNvPr id="546" name="Oval 545">
            <a:extLst>
              <a:ext uri="{FF2B5EF4-FFF2-40B4-BE49-F238E27FC236}">
                <a16:creationId xmlns:a16="http://schemas.microsoft.com/office/drawing/2014/main" id="{6120CE2D-F08A-4B6C-9913-8817E6CCBC76}"/>
              </a:ext>
            </a:extLst>
          </p:cNvPr>
          <p:cNvSpPr>
            <a:spLocks noChangeAspect="1"/>
          </p:cNvSpPr>
          <p:nvPr/>
        </p:nvSpPr>
        <p:spPr>
          <a:xfrm>
            <a:off x="6269845" y="1406617"/>
            <a:ext cx="139040" cy="139268"/>
          </a:xfrm>
          <a:prstGeom prst="ellipse">
            <a:avLst/>
          </a:prstGeom>
          <a:solidFill>
            <a:srgbClr val="00BCEB"/>
          </a:solidFill>
          <a:ln w="25400" cap="flat" cmpd="sng" algn="ctr">
            <a:noFill/>
            <a:prstDash val="solid"/>
          </a:ln>
          <a:effectLst/>
        </p:spPr>
        <p:txBody>
          <a:bodyPr lIns="0" tIns="0" rIns="0" bIns="0" rtlCol="0" anchor="ctr" anchorCtr="0"/>
          <a:lstStyle/>
          <a:p>
            <a:pPr algn="ctr" defTabSz="609540" fontAlgn="auto">
              <a:spcBef>
                <a:spcPts val="0"/>
              </a:spcBef>
              <a:spcAft>
                <a:spcPts val="0"/>
              </a:spcAft>
              <a:defRPr/>
            </a:pPr>
            <a:r>
              <a:rPr lang="en-US" sz="675" kern="0" dirty="0">
                <a:solidFill>
                  <a:srgbClr val="FFFFFF"/>
                </a:solidFill>
                <a:latin typeface="CiscoSansTT ExtraLight"/>
                <a:ea typeface="+mn-ea"/>
                <a:cs typeface="+mn-cs"/>
                <a:sym typeface="Arial"/>
              </a:rPr>
              <a:t>3</a:t>
            </a:r>
          </a:p>
        </p:txBody>
      </p:sp>
      <p:sp>
        <p:nvSpPr>
          <p:cNvPr id="547" name="Text Placeholder 2">
            <a:extLst>
              <a:ext uri="{FF2B5EF4-FFF2-40B4-BE49-F238E27FC236}">
                <a16:creationId xmlns:a16="http://schemas.microsoft.com/office/drawing/2014/main" id="{A724A00A-5D7B-4133-89C3-62DE197D6CEF}"/>
              </a:ext>
            </a:extLst>
          </p:cNvPr>
          <p:cNvSpPr txBox="1">
            <a:spLocks/>
          </p:cNvSpPr>
          <p:nvPr/>
        </p:nvSpPr>
        <p:spPr>
          <a:xfrm>
            <a:off x="3024844" y="1406617"/>
            <a:ext cx="717318" cy="127559"/>
          </a:xfrm>
          <a:prstGeom prst="rect">
            <a:avLst/>
          </a:prstGeom>
        </p:spPr>
        <p:txBody>
          <a:bodyPr lIns="0" tIns="0" rIns="0" bIns="0" anchor="ctr"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684162">
              <a:lnSpc>
                <a:spcPct val="100000"/>
              </a:lnSpc>
              <a:spcBef>
                <a:spcPts val="0"/>
              </a:spcBef>
              <a:spcAft>
                <a:spcPts val="600"/>
              </a:spcAft>
              <a:buClrTx/>
              <a:buSzPct val="100000"/>
              <a:buNone/>
              <a:defRPr/>
            </a:pPr>
            <a:r>
              <a:rPr lang="en-US" sz="900" dirty="0">
                <a:solidFill>
                  <a:srgbClr val="14284A"/>
                </a:solidFill>
                <a:latin typeface="CiscoSansTT Light" panose="020B0503020201020303" pitchFamily="34" charset="0"/>
                <a:cs typeface="CiscoSansTT Light" panose="020B0503020201020303" pitchFamily="34" charset="0"/>
                <a:sym typeface="Arial"/>
              </a:rPr>
              <a:t>Alert triggered</a:t>
            </a:r>
          </a:p>
        </p:txBody>
      </p:sp>
      <p:grpSp>
        <p:nvGrpSpPr>
          <p:cNvPr id="548" name="Group 547">
            <a:extLst>
              <a:ext uri="{FF2B5EF4-FFF2-40B4-BE49-F238E27FC236}">
                <a16:creationId xmlns:a16="http://schemas.microsoft.com/office/drawing/2014/main" id="{36BAFA0C-2DE0-4012-A4B0-A4CB00B5FE8C}"/>
              </a:ext>
            </a:extLst>
          </p:cNvPr>
          <p:cNvGrpSpPr>
            <a:grpSpLocks noChangeAspect="1"/>
          </p:cNvGrpSpPr>
          <p:nvPr/>
        </p:nvGrpSpPr>
        <p:grpSpPr>
          <a:xfrm>
            <a:off x="3016654" y="1881311"/>
            <a:ext cx="481556" cy="278536"/>
            <a:chOff x="646340" y="2144224"/>
            <a:chExt cx="762530" cy="441053"/>
          </a:xfrm>
        </p:grpSpPr>
        <p:sp>
          <p:nvSpPr>
            <p:cNvPr id="549" name="Freeform 222">
              <a:extLst>
                <a:ext uri="{FF2B5EF4-FFF2-40B4-BE49-F238E27FC236}">
                  <a16:creationId xmlns:a16="http://schemas.microsoft.com/office/drawing/2014/main" id="{2B2B360E-D6C9-46AE-AC7B-C67FF439EB02}"/>
                </a:ext>
              </a:extLst>
            </p:cNvPr>
            <p:cNvSpPr>
              <a:spLocks/>
            </p:cNvSpPr>
            <p:nvPr/>
          </p:nvSpPr>
          <p:spPr bwMode="auto">
            <a:xfrm>
              <a:off x="646340" y="2553377"/>
              <a:ext cx="762530" cy="31900"/>
            </a:xfrm>
            <a:custGeom>
              <a:avLst/>
              <a:gdLst>
                <a:gd name="T0" fmla="*/ 687 w 701"/>
                <a:gd name="T1" fmla="*/ 29 h 29"/>
                <a:gd name="T2" fmla="*/ 15 w 701"/>
                <a:gd name="T3" fmla="*/ 29 h 29"/>
                <a:gd name="T4" fmla="*/ 0 w 701"/>
                <a:gd name="T5" fmla="*/ 15 h 29"/>
                <a:gd name="T6" fmla="*/ 0 w 701"/>
                <a:gd name="T7" fmla="*/ 15 h 29"/>
                <a:gd name="T8" fmla="*/ 15 w 701"/>
                <a:gd name="T9" fmla="*/ 0 h 29"/>
                <a:gd name="T10" fmla="*/ 687 w 701"/>
                <a:gd name="T11" fmla="*/ 0 h 29"/>
                <a:gd name="T12" fmla="*/ 701 w 701"/>
                <a:gd name="T13" fmla="*/ 15 h 29"/>
                <a:gd name="T14" fmla="*/ 701 w 701"/>
                <a:gd name="T15" fmla="*/ 15 h 29"/>
                <a:gd name="T16" fmla="*/ 687 w 70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29">
                  <a:moveTo>
                    <a:pt x="687" y="29"/>
                  </a:moveTo>
                  <a:cubicBezTo>
                    <a:pt x="15" y="29"/>
                    <a:pt x="15" y="29"/>
                    <a:pt x="15" y="29"/>
                  </a:cubicBezTo>
                  <a:cubicBezTo>
                    <a:pt x="7" y="29"/>
                    <a:pt x="0" y="23"/>
                    <a:pt x="0" y="15"/>
                  </a:cubicBezTo>
                  <a:cubicBezTo>
                    <a:pt x="0" y="15"/>
                    <a:pt x="0" y="15"/>
                    <a:pt x="0" y="15"/>
                  </a:cubicBezTo>
                  <a:cubicBezTo>
                    <a:pt x="0" y="7"/>
                    <a:pt x="7" y="0"/>
                    <a:pt x="15" y="0"/>
                  </a:cubicBezTo>
                  <a:cubicBezTo>
                    <a:pt x="687" y="0"/>
                    <a:pt x="687" y="0"/>
                    <a:pt x="687" y="0"/>
                  </a:cubicBezTo>
                  <a:cubicBezTo>
                    <a:pt x="695" y="0"/>
                    <a:pt x="701" y="7"/>
                    <a:pt x="701" y="15"/>
                  </a:cubicBezTo>
                  <a:cubicBezTo>
                    <a:pt x="701" y="15"/>
                    <a:pt x="701" y="15"/>
                    <a:pt x="701" y="15"/>
                  </a:cubicBezTo>
                  <a:cubicBezTo>
                    <a:pt x="701" y="23"/>
                    <a:pt x="695" y="29"/>
                    <a:pt x="687" y="29"/>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50" name="Freeform 223">
              <a:extLst>
                <a:ext uri="{FF2B5EF4-FFF2-40B4-BE49-F238E27FC236}">
                  <a16:creationId xmlns:a16="http://schemas.microsoft.com/office/drawing/2014/main" id="{4029944E-1C42-4A27-AA69-681F347F3683}"/>
                </a:ext>
              </a:extLst>
            </p:cNvPr>
            <p:cNvSpPr>
              <a:spLocks/>
            </p:cNvSpPr>
            <p:nvPr/>
          </p:nvSpPr>
          <p:spPr bwMode="auto">
            <a:xfrm>
              <a:off x="710495" y="2144224"/>
              <a:ext cx="635136" cy="386037"/>
            </a:xfrm>
            <a:custGeom>
              <a:avLst/>
              <a:gdLst>
                <a:gd name="T0" fmla="*/ 555 w 584"/>
                <a:gd name="T1" fmla="*/ 351 h 351"/>
                <a:gd name="T2" fmla="*/ 29 w 584"/>
                <a:gd name="T3" fmla="*/ 351 h 351"/>
                <a:gd name="T4" fmla="*/ 0 w 584"/>
                <a:gd name="T5" fmla="*/ 322 h 351"/>
                <a:gd name="T6" fmla="*/ 0 w 584"/>
                <a:gd name="T7" fmla="*/ 30 h 351"/>
                <a:gd name="T8" fmla="*/ 29 w 584"/>
                <a:gd name="T9" fmla="*/ 0 h 351"/>
                <a:gd name="T10" fmla="*/ 555 w 584"/>
                <a:gd name="T11" fmla="*/ 0 h 351"/>
                <a:gd name="T12" fmla="*/ 584 w 584"/>
                <a:gd name="T13" fmla="*/ 30 h 351"/>
                <a:gd name="T14" fmla="*/ 584 w 584"/>
                <a:gd name="T15" fmla="*/ 322 h 351"/>
                <a:gd name="T16" fmla="*/ 555 w 584"/>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351">
                  <a:moveTo>
                    <a:pt x="555" y="351"/>
                  </a:moveTo>
                  <a:cubicBezTo>
                    <a:pt x="29" y="351"/>
                    <a:pt x="29" y="351"/>
                    <a:pt x="29" y="351"/>
                  </a:cubicBezTo>
                  <a:cubicBezTo>
                    <a:pt x="13" y="351"/>
                    <a:pt x="0" y="338"/>
                    <a:pt x="0" y="322"/>
                  </a:cubicBezTo>
                  <a:cubicBezTo>
                    <a:pt x="0" y="30"/>
                    <a:pt x="0" y="30"/>
                    <a:pt x="0" y="30"/>
                  </a:cubicBezTo>
                  <a:cubicBezTo>
                    <a:pt x="0" y="14"/>
                    <a:pt x="13" y="0"/>
                    <a:pt x="29" y="0"/>
                  </a:cubicBezTo>
                  <a:cubicBezTo>
                    <a:pt x="555" y="0"/>
                    <a:pt x="555" y="0"/>
                    <a:pt x="555" y="0"/>
                  </a:cubicBezTo>
                  <a:cubicBezTo>
                    <a:pt x="571" y="0"/>
                    <a:pt x="584" y="14"/>
                    <a:pt x="584" y="30"/>
                  </a:cubicBezTo>
                  <a:cubicBezTo>
                    <a:pt x="584" y="322"/>
                    <a:pt x="584" y="322"/>
                    <a:pt x="584" y="322"/>
                  </a:cubicBezTo>
                  <a:cubicBezTo>
                    <a:pt x="584" y="338"/>
                    <a:pt x="571" y="351"/>
                    <a:pt x="555" y="351"/>
                  </a:cubicBezTo>
                  <a:close/>
                </a:path>
              </a:pathLst>
            </a:custGeom>
            <a:solidFill>
              <a:srgbClr val="2F446B"/>
            </a:solidFill>
            <a:ln w="9525">
              <a:no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51" name="Freeform 224">
              <a:extLst>
                <a:ext uri="{FF2B5EF4-FFF2-40B4-BE49-F238E27FC236}">
                  <a16:creationId xmlns:a16="http://schemas.microsoft.com/office/drawing/2014/main" id="{D98BDECD-345A-47E9-AC05-5BCBE5769022}"/>
                </a:ext>
              </a:extLst>
            </p:cNvPr>
            <p:cNvSpPr>
              <a:spLocks noEditPoints="1"/>
            </p:cNvSpPr>
            <p:nvPr/>
          </p:nvSpPr>
          <p:spPr bwMode="auto">
            <a:xfrm>
              <a:off x="710495" y="2144224"/>
              <a:ext cx="635136" cy="386037"/>
            </a:xfrm>
            <a:custGeom>
              <a:avLst/>
              <a:gdLst>
                <a:gd name="T0" fmla="*/ 552 w 584"/>
                <a:gd name="T1" fmla="*/ 32 h 351"/>
                <a:gd name="T2" fmla="*/ 552 w 584"/>
                <a:gd name="T3" fmla="*/ 319 h 351"/>
                <a:gd name="T4" fmla="*/ 32 w 584"/>
                <a:gd name="T5" fmla="*/ 319 h 351"/>
                <a:gd name="T6" fmla="*/ 32 w 584"/>
                <a:gd name="T7" fmla="*/ 32 h 351"/>
                <a:gd name="T8" fmla="*/ 552 w 584"/>
                <a:gd name="T9" fmla="*/ 32 h 351"/>
                <a:gd name="T10" fmla="*/ 555 w 584"/>
                <a:gd name="T11" fmla="*/ 0 h 351"/>
                <a:gd name="T12" fmla="*/ 29 w 584"/>
                <a:gd name="T13" fmla="*/ 0 h 351"/>
                <a:gd name="T14" fmla="*/ 0 w 584"/>
                <a:gd name="T15" fmla="*/ 30 h 351"/>
                <a:gd name="T16" fmla="*/ 0 w 584"/>
                <a:gd name="T17" fmla="*/ 322 h 351"/>
                <a:gd name="T18" fmla="*/ 29 w 584"/>
                <a:gd name="T19" fmla="*/ 351 h 351"/>
                <a:gd name="T20" fmla="*/ 555 w 584"/>
                <a:gd name="T21" fmla="*/ 351 h 351"/>
                <a:gd name="T22" fmla="*/ 584 w 584"/>
                <a:gd name="T23" fmla="*/ 322 h 351"/>
                <a:gd name="T24" fmla="*/ 584 w 584"/>
                <a:gd name="T25" fmla="*/ 30 h 351"/>
                <a:gd name="T26" fmla="*/ 555 w 58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4" h="351">
                  <a:moveTo>
                    <a:pt x="552" y="32"/>
                  </a:moveTo>
                  <a:cubicBezTo>
                    <a:pt x="552" y="319"/>
                    <a:pt x="552" y="319"/>
                    <a:pt x="552" y="319"/>
                  </a:cubicBezTo>
                  <a:cubicBezTo>
                    <a:pt x="32" y="319"/>
                    <a:pt x="32" y="319"/>
                    <a:pt x="32" y="319"/>
                  </a:cubicBezTo>
                  <a:cubicBezTo>
                    <a:pt x="32" y="32"/>
                    <a:pt x="32" y="32"/>
                    <a:pt x="32" y="32"/>
                  </a:cubicBezTo>
                  <a:cubicBezTo>
                    <a:pt x="552" y="32"/>
                    <a:pt x="552" y="32"/>
                    <a:pt x="552" y="32"/>
                  </a:cubicBezTo>
                  <a:moveTo>
                    <a:pt x="555" y="0"/>
                  </a:moveTo>
                  <a:cubicBezTo>
                    <a:pt x="29" y="0"/>
                    <a:pt x="29" y="0"/>
                    <a:pt x="29" y="0"/>
                  </a:cubicBezTo>
                  <a:cubicBezTo>
                    <a:pt x="13" y="0"/>
                    <a:pt x="0" y="14"/>
                    <a:pt x="0" y="30"/>
                  </a:cubicBezTo>
                  <a:cubicBezTo>
                    <a:pt x="0" y="322"/>
                    <a:pt x="0" y="322"/>
                    <a:pt x="0" y="322"/>
                  </a:cubicBezTo>
                  <a:cubicBezTo>
                    <a:pt x="0" y="338"/>
                    <a:pt x="13" y="351"/>
                    <a:pt x="29" y="351"/>
                  </a:cubicBezTo>
                  <a:cubicBezTo>
                    <a:pt x="555" y="351"/>
                    <a:pt x="555" y="351"/>
                    <a:pt x="555" y="351"/>
                  </a:cubicBezTo>
                  <a:cubicBezTo>
                    <a:pt x="571" y="351"/>
                    <a:pt x="584" y="338"/>
                    <a:pt x="584" y="322"/>
                  </a:cubicBezTo>
                  <a:cubicBezTo>
                    <a:pt x="584" y="30"/>
                    <a:pt x="584" y="30"/>
                    <a:pt x="584" y="30"/>
                  </a:cubicBezTo>
                  <a:cubicBezTo>
                    <a:pt x="584" y="14"/>
                    <a:pt x="571" y="0"/>
                    <a:pt x="555" y="0"/>
                  </a:cubicBezTo>
                  <a:close/>
                </a:path>
              </a:pathLst>
            </a:custGeom>
            <a:solidFill>
              <a:srgbClr val="00BCEB"/>
            </a:solidFill>
            <a:ln w="9525">
              <a:solidFill>
                <a:srgbClr val="00BCEB"/>
              </a:solid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nvGrpSpPr>
            <p:cNvPr id="552" name="Group 551">
              <a:extLst>
                <a:ext uri="{FF2B5EF4-FFF2-40B4-BE49-F238E27FC236}">
                  <a16:creationId xmlns:a16="http://schemas.microsoft.com/office/drawing/2014/main" id="{EC7AD782-CBFB-4961-A664-5A6BCD077B03}"/>
                </a:ext>
              </a:extLst>
            </p:cNvPr>
            <p:cNvGrpSpPr/>
            <p:nvPr/>
          </p:nvGrpSpPr>
          <p:grpSpPr>
            <a:xfrm>
              <a:off x="786928" y="2226578"/>
              <a:ext cx="242874" cy="211606"/>
              <a:chOff x="4135328" y="3656217"/>
              <a:chExt cx="695711" cy="600811"/>
            </a:xfrm>
          </p:grpSpPr>
          <p:sp>
            <p:nvSpPr>
              <p:cNvPr id="556" name="Freeform 45">
                <a:extLst>
                  <a:ext uri="{FF2B5EF4-FFF2-40B4-BE49-F238E27FC236}">
                    <a16:creationId xmlns:a16="http://schemas.microsoft.com/office/drawing/2014/main" id="{6B73DF13-8960-4158-890B-A16F91948599}"/>
                  </a:ext>
                </a:extLst>
              </p:cNvPr>
              <p:cNvSpPr>
                <a:spLocks/>
              </p:cNvSpPr>
              <p:nvPr/>
            </p:nvSpPr>
            <p:spPr bwMode="auto">
              <a:xfrm>
                <a:off x="4135328" y="3656217"/>
                <a:ext cx="695711" cy="600811"/>
              </a:xfrm>
              <a:custGeom>
                <a:avLst/>
                <a:gdLst>
                  <a:gd name="T0" fmla="*/ 218 w 449"/>
                  <a:gd name="T1" fmla="*/ 5 h 388"/>
                  <a:gd name="T2" fmla="*/ 3 w 449"/>
                  <a:gd name="T3" fmla="*/ 376 h 388"/>
                  <a:gd name="T4" fmla="*/ 10 w 449"/>
                  <a:gd name="T5" fmla="*/ 388 h 388"/>
                  <a:gd name="T6" fmla="*/ 439 w 449"/>
                  <a:gd name="T7" fmla="*/ 388 h 388"/>
                  <a:gd name="T8" fmla="*/ 446 w 449"/>
                  <a:gd name="T9" fmla="*/ 376 h 388"/>
                  <a:gd name="T10" fmla="*/ 231 w 449"/>
                  <a:gd name="T11" fmla="*/ 5 h 388"/>
                  <a:gd name="T12" fmla="*/ 218 w 449"/>
                  <a:gd name="T13" fmla="*/ 5 h 388"/>
                </a:gdLst>
                <a:ahLst/>
                <a:cxnLst>
                  <a:cxn ang="0">
                    <a:pos x="T0" y="T1"/>
                  </a:cxn>
                  <a:cxn ang="0">
                    <a:pos x="T2" y="T3"/>
                  </a:cxn>
                  <a:cxn ang="0">
                    <a:pos x="T4" y="T5"/>
                  </a:cxn>
                  <a:cxn ang="0">
                    <a:pos x="T6" y="T7"/>
                  </a:cxn>
                  <a:cxn ang="0">
                    <a:pos x="T8" y="T9"/>
                  </a:cxn>
                  <a:cxn ang="0">
                    <a:pos x="T10" y="T11"/>
                  </a:cxn>
                  <a:cxn ang="0">
                    <a:pos x="T12" y="T13"/>
                  </a:cxn>
                </a:cxnLst>
                <a:rect l="0" t="0" r="r" b="b"/>
                <a:pathLst>
                  <a:path w="449" h="388">
                    <a:moveTo>
                      <a:pt x="218" y="5"/>
                    </a:moveTo>
                    <a:cubicBezTo>
                      <a:pt x="3" y="376"/>
                      <a:pt x="3" y="376"/>
                      <a:pt x="3" y="376"/>
                    </a:cubicBezTo>
                    <a:cubicBezTo>
                      <a:pt x="0" y="381"/>
                      <a:pt x="4" y="388"/>
                      <a:pt x="10" y="388"/>
                    </a:cubicBezTo>
                    <a:cubicBezTo>
                      <a:pt x="439" y="388"/>
                      <a:pt x="439" y="388"/>
                      <a:pt x="439" y="388"/>
                    </a:cubicBezTo>
                    <a:cubicBezTo>
                      <a:pt x="445" y="388"/>
                      <a:pt x="449" y="381"/>
                      <a:pt x="446" y="376"/>
                    </a:cubicBezTo>
                    <a:cubicBezTo>
                      <a:pt x="231" y="5"/>
                      <a:pt x="231" y="5"/>
                      <a:pt x="231" y="5"/>
                    </a:cubicBezTo>
                    <a:cubicBezTo>
                      <a:pt x="228" y="0"/>
                      <a:pt x="221" y="0"/>
                      <a:pt x="218" y="5"/>
                    </a:cubicBezTo>
                    <a:close/>
                  </a:path>
                </a:pathLst>
              </a:custGeom>
              <a:solidFill>
                <a:srgbClr val="FA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57" name="Oval 47">
                <a:extLst>
                  <a:ext uri="{FF2B5EF4-FFF2-40B4-BE49-F238E27FC236}">
                    <a16:creationId xmlns:a16="http://schemas.microsoft.com/office/drawing/2014/main" id="{3C98ECE6-F05D-46C7-80CA-230A83A46B91}"/>
                  </a:ext>
                </a:extLst>
              </p:cNvPr>
              <p:cNvSpPr>
                <a:spLocks noChangeArrowheads="1"/>
              </p:cNvSpPr>
              <p:nvPr/>
            </p:nvSpPr>
            <p:spPr bwMode="auto">
              <a:xfrm>
                <a:off x="4336613" y="3888919"/>
                <a:ext cx="297720" cy="2977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58" name="Freeform 46">
                <a:extLst>
                  <a:ext uri="{FF2B5EF4-FFF2-40B4-BE49-F238E27FC236}">
                    <a16:creationId xmlns:a16="http://schemas.microsoft.com/office/drawing/2014/main" id="{D4BB289C-B1A3-4094-BFBD-D8B17550086A}"/>
                  </a:ext>
                </a:extLst>
              </p:cNvPr>
              <p:cNvSpPr>
                <a:spLocks noEditPoints="1"/>
              </p:cNvSpPr>
              <p:nvPr/>
            </p:nvSpPr>
            <p:spPr bwMode="auto">
              <a:xfrm>
                <a:off x="4321200" y="3874813"/>
                <a:ext cx="328548" cy="325931"/>
              </a:xfrm>
              <a:custGeom>
                <a:avLst/>
                <a:gdLst>
                  <a:gd name="T0" fmla="*/ 0 w 212"/>
                  <a:gd name="T1" fmla="*/ 106 h 211"/>
                  <a:gd name="T2" fmla="*/ 106 w 212"/>
                  <a:gd name="T3" fmla="*/ 0 h 211"/>
                  <a:gd name="T4" fmla="*/ 212 w 212"/>
                  <a:gd name="T5" fmla="*/ 106 h 211"/>
                  <a:gd name="T6" fmla="*/ 106 w 212"/>
                  <a:gd name="T7" fmla="*/ 211 h 211"/>
                  <a:gd name="T8" fmla="*/ 0 w 212"/>
                  <a:gd name="T9" fmla="*/ 106 h 211"/>
                  <a:gd name="T10" fmla="*/ 20 w 212"/>
                  <a:gd name="T11" fmla="*/ 106 h 211"/>
                  <a:gd name="T12" fmla="*/ 106 w 212"/>
                  <a:gd name="T13" fmla="*/ 192 h 211"/>
                  <a:gd name="T14" fmla="*/ 192 w 212"/>
                  <a:gd name="T15" fmla="*/ 106 h 211"/>
                  <a:gd name="T16" fmla="*/ 106 w 212"/>
                  <a:gd name="T17" fmla="*/ 19 h 211"/>
                  <a:gd name="T18" fmla="*/ 20 w 212"/>
                  <a:gd name="T19"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0" y="106"/>
                    </a:moveTo>
                    <a:cubicBezTo>
                      <a:pt x="0" y="47"/>
                      <a:pt x="48" y="0"/>
                      <a:pt x="106" y="0"/>
                    </a:cubicBezTo>
                    <a:cubicBezTo>
                      <a:pt x="165" y="0"/>
                      <a:pt x="212" y="47"/>
                      <a:pt x="212" y="106"/>
                    </a:cubicBezTo>
                    <a:cubicBezTo>
                      <a:pt x="212" y="164"/>
                      <a:pt x="165" y="211"/>
                      <a:pt x="106" y="211"/>
                    </a:cubicBezTo>
                    <a:cubicBezTo>
                      <a:pt x="48" y="211"/>
                      <a:pt x="0" y="164"/>
                      <a:pt x="0" y="106"/>
                    </a:cubicBezTo>
                    <a:close/>
                    <a:moveTo>
                      <a:pt x="20" y="106"/>
                    </a:moveTo>
                    <a:cubicBezTo>
                      <a:pt x="20" y="153"/>
                      <a:pt x="59" y="192"/>
                      <a:pt x="106" y="192"/>
                    </a:cubicBezTo>
                    <a:cubicBezTo>
                      <a:pt x="154" y="192"/>
                      <a:pt x="192" y="153"/>
                      <a:pt x="192" y="106"/>
                    </a:cubicBezTo>
                    <a:cubicBezTo>
                      <a:pt x="192" y="58"/>
                      <a:pt x="154" y="19"/>
                      <a:pt x="106" y="19"/>
                    </a:cubicBezTo>
                    <a:cubicBezTo>
                      <a:pt x="59" y="19"/>
                      <a:pt x="20" y="58"/>
                      <a:pt x="20" y="106"/>
                    </a:cubicBezTo>
                    <a:close/>
                  </a:path>
                </a:pathLst>
              </a:custGeom>
              <a:solidFill>
                <a:srgbClr val="EDF1F6"/>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59" name="Freeform 48">
                <a:extLst>
                  <a:ext uri="{FF2B5EF4-FFF2-40B4-BE49-F238E27FC236}">
                    <a16:creationId xmlns:a16="http://schemas.microsoft.com/office/drawing/2014/main" id="{F85BFED1-7328-4333-80AF-3B4CABB098C4}"/>
                  </a:ext>
                </a:extLst>
              </p:cNvPr>
              <p:cNvSpPr>
                <a:spLocks/>
              </p:cNvSpPr>
              <p:nvPr/>
            </p:nvSpPr>
            <p:spPr bwMode="auto">
              <a:xfrm>
                <a:off x="4467558" y="3933050"/>
                <a:ext cx="31250" cy="132723"/>
              </a:xfrm>
              <a:custGeom>
                <a:avLst/>
                <a:gdLst>
                  <a:gd name="T0" fmla="*/ 0 w 18"/>
                  <a:gd name="T1" fmla="*/ 9 h 85"/>
                  <a:gd name="T2" fmla="*/ 9 w 18"/>
                  <a:gd name="T3" fmla="*/ 0 h 85"/>
                  <a:gd name="T4" fmla="*/ 9 w 18"/>
                  <a:gd name="T5" fmla="*/ 0 h 85"/>
                  <a:gd name="T6" fmla="*/ 18 w 18"/>
                  <a:gd name="T7" fmla="*/ 9 h 85"/>
                  <a:gd name="T8" fmla="*/ 18 w 18"/>
                  <a:gd name="T9" fmla="*/ 76 h 85"/>
                  <a:gd name="T10" fmla="*/ 9 w 18"/>
                  <a:gd name="T11" fmla="*/ 85 h 85"/>
                  <a:gd name="T12" fmla="*/ 9 w 18"/>
                  <a:gd name="T13" fmla="*/ 85 h 85"/>
                  <a:gd name="T14" fmla="*/ 0 w 18"/>
                  <a:gd name="T15" fmla="*/ 76 h 85"/>
                  <a:gd name="T16" fmla="*/ 0 w 18"/>
                  <a:gd name="T17"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5">
                    <a:moveTo>
                      <a:pt x="0" y="9"/>
                    </a:moveTo>
                    <a:cubicBezTo>
                      <a:pt x="0" y="4"/>
                      <a:pt x="4" y="0"/>
                      <a:pt x="9" y="0"/>
                    </a:cubicBezTo>
                    <a:cubicBezTo>
                      <a:pt x="9" y="0"/>
                      <a:pt x="9" y="0"/>
                      <a:pt x="9" y="0"/>
                    </a:cubicBezTo>
                    <a:cubicBezTo>
                      <a:pt x="14" y="0"/>
                      <a:pt x="18" y="4"/>
                      <a:pt x="18" y="9"/>
                    </a:cubicBezTo>
                    <a:cubicBezTo>
                      <a:pt x="18" y="76"/>
                      <a:pt x="18" y="76"/>
                      <a:pt x="18" y="76"/>
                    </a:cubicBezTo>
                    <a:cubicBezTo>
                      <a:pt x="18" y="81"/>
                      <a:pt x="14" y="85"/>
                      <a:pt x="9" y="85"/>
                    </a:cubicBezTo>
                    <a:cubicBezTo>
                      <a:pt x="9" y="85"/>
                      <a:pt x="9" y="85"/>
                      <a:pt x="9" y="85"/>
                    </a:cubicBezTo>
                    <a:cubicBezTo>
                      <a:pt x="4" y="85"/>
                      <a:pt x="0" y="81"/>
                      <a:pt x="0" y="76"/>
                    </a:cubicBezTo>
                    <a:lnTo>
                      <a:pt x="0" y="9"/>
                    </a:lnTo>
                    <a:close/>
                  </a:path>
                </a:pathLst>
              </a:cu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60" name="Oval 49">
                <a:extLst>
                  <a:ext uri="{FF2B5EF4-FFF2-40B4-BE49-F238E27FC236}">
                    <a16:creationId xmlns:a16="http://schemas.microsoft.com/office/drawing/2014/main" id="{794FD462-7BDD-49F0-9E6C-805600A2BC9C}"/>
                  </a:ext>
                </a:extLst>
              </p:cNvPr>
              <p:cNvSpPr>
                <a:spLocks noChangeArrowheads="1"/>
              </p:cNvSpPr>
              <p:nvPr/>
            </p:nvSpPr>
            <p:spPr bwMode="auto">
              <a:xfrm>
                <a:off x="4466084" y="4095827"/>
                <a:ext cx="32724" cy="32070"/>
              </a:xfrm>
              <a:prstGeom prst="ellipse">
                <a:avLst/>
              </a:pr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553" name="Group 552">
              <a:extLst>
                <a:ext uri="{FF2B5EF4-FFF2-40B4-BE49-F238E27FC236}">
                  <a16:creationId xmlns:a16="http://schemas.microsoft.com/office/drawing/2014/main" id="{5239168E-D808-4EA9-9B0B-556635568800}"/>
                </a:ext>
              </a:extLst>
            </p:cNvPr>
            <p:cNvGrpSpPr/>
            <p:nvPr/>
          </p:nvGrpSpPr>
          <p:grpSpPr>
            <a:xfrm>
              <a:off x="1038629" y="2291135"/>
              <a:ext cx="212123" cy="78666"/>
              <a:chOff x="1038629" y="2291135"/>
              <a:chExt cx="212123" cy="78666"/>
            </a:xfrm>
          </p:grpSpPr>
          <p:sp>
            <p:nvSpPr>
              <p:cNvPr id="554" name="Freeform 53">
                <a:extLst>
                  <a:ext uri="{FF2B5EF4-FFF2-40B4-BE49-F238E27FC236}">
                    <a16:creationId xmlns:a16="http://schemas.microsoft.com/office/drawing/2014/main" id="{B2C19A77-144D-43EB-8B73-617BA5072E6E}"/>
                  </a:ext>
                </a:extLst>
              </p:cNvPr>
              <p:cNvSpPr>
                <a:spLocks/>
              </p:cNvSpPr>
              <p:nvPr/>
            </p:nvSpPr>
            <p:spPr bwMode="auto">
              <a:xfrm>
                <a:off x="1038629" y="2291135"/>
                <a:ext cx="212123" cy="19316"/>
              </a:xfrm>
              <a:prstGeom prst="roundRect">
                <a:avLst>
                  <a:gd name="adj" fmla="val 50000"/>
                </a:avLst>
              </a:prstGeom>
              <a:solidFill>
                <a:srgbClr val="ED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55" name="Freeform 54">
                <a:extLst>
                  <a:ext uri="{FF2B5EF4-FFF2-40B4-BE49-F238E27FC236}">
                    <a16:creationId xmlns:a16="http://schemas.microsoft.com/office/drawing/2014/main" id="{57C94A9D-4C6C-444D-8E8C-1066344F7BFB}"/>
                  </a:ext>
                </a:extLst>
              </p:cNvPr>
              <p:cNvSpPr>
                <a:spLocks/>
              </p:cNvSpPr>
              <p:nvPr/>
            </p:nvSpPr>
            <p:spPr bwMode="auto">
              <a:xfrm>
                <a:off x="1038629" y="2350483"/>
                <a:ext cx="212123" cy="19318"/>
              </a:xfrm>
              <a:prstGeom prst="roundRect">
                <a:avLst>
                  <a:gd name="adj" fmla="val 50000"/>
                </a:avLst>
              </a:prstGeom>
              <a:solidFill>
                <a:srgbClr val="ED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grpSp>
        <p:nvGrpSpPr>
          <p:cNvPr id="561" name="Group 560">
            <a:extLst>
              <a:ext uri="{FF2B5EF4-FFF2-40B4-BE49-F238E27FC236}">
                <a16:creationId xmlns:a16="http://schemas.microsoft.com/office/drawing/2014/main" id="{36F3F0C3-0098-4EFE-8C8F-E565E7286CEB}"/>
              </a:ext>
            </a:extLst>
          </p:cNvPr>
          <p:cNvGrpSpPr>
            <a:grpSpLocks noChangeAspect="1"/>
          </p:cNvGrpSpPr>
          <p:nvPr/>
        </p:nvGrpSpPr>
        <p:grpSpPr>
          <a:xfrm>
            <a:off x="4524116" y="1881311"/>
            <a:ext cx="490857" cy="278536"/>
            <a:chOff x="2697647" y="1994389"/>
            <a:chExt cx="804074" cy="456270"/>
          </a:xfrm>
        </p:grpSpPr>
        <p:grpSp>
          <p:nvGrpSpPr>
            <p:cNvPr id="562" name="Group 561">
              <a:extLst>
                <a:ext uri="{FF2B5EF4-FFF2-40B4-BE49-F238E27FC236}">
                  <a16:creationId xmlns:a16="http://schemas.microsoft.com/office/drawing/2014/main" id="{BF76BC65-8AD2-4FE5-99A1-125DC6E6F44A}"/>
                </a:ext>
              </a:extLst>
            </p:cNvPr>
            <p:cNvGrpSpPr/>
            <p:nvPr/>
          </p:nvGrpSpPr>
          <p:grpSpPr>
            <a:xfrm>
              <a:off x="2697647" y="1994389"/>
              <a:ext cx="804074" cy="456270"/>
              <a:chOff x="2936141" y="1370508"/>
              <a:chExt cx="1617232" cy="917695"/>
            </a:xfrm>
          </p:grpSpPr>
          <p:grpSp>
            <p:nvGrpSpPr>
              <p:cNvPr id="569" name="Group 568">
                <a:extLst>
                  <a:ext uri="{FF2B5EF4-FFF2-40B4-BE49-F238E27FC236}">
                    <a16:creationId xmlns:a16="http://schemas.microsoft.com/office/drawing/2014/main" id="{8BAC5F23-4E11-41BA-A34A-C7F4881A7BA8}"/>
                  </a:ext>
                </a:extLst>
              </p:cNvPr>
              <p:cNvGrpSpPr/>
              <p:nvPr/>
            </p:nvGrpSpPr>
            <p:grpSpPr>
              <a:xfrm>
                <a:off x="2936141" y="1370508"/>
                <a:ext cx="1617232" cy="917695"/>
                <a:chOff x="4831007" y="3572441"/>
                <a:chExt cx="1082675" cy="614362"/>
              </a:xfrm>
            </p:grpSpPr>
            <p:sp>
              <p:nvSpPr>
                <p:cNvPr id="574" name="Freeform 29">
                  <a:extLst>
                    <a:ext uri="{FF2B5EF4-FFF2-40B4-BE49-F238E27FC236}">
                      <a16:creationId xmlns:a16="http://schemas.microsoft.com/office/drawing/2014/main" id="{57C536A8-1490-4B12-BC26-C7B6F196B72F}"/>
                    </a:ext>
                  </a:extLst>
                </p:cNvPr>
                <p:cNvSpPr>
                  <a:spLocks/>
                </p:cNvSpPr>
                <p:nvPr/>
              </p:nvSpPr>
              <p:spPr bwMode="auto">
                <a:xfrm>
                  <a:off x="4831007" y="4143941"/>
                  <a:ext cx="1082675" cy="42862"/>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75" name="Freeform 30">
                  <a:extLst>
                    <a:ext uri="{FF2B5EF4-FFF2-40B4-BE49-F238E27FC236}">
                      <a16:creationId xmlns:a16="http://schemas.microsoft.com/office/drawing/2014/main" id="{BE1BF061-B0B2-41FA-8843-30FD9D4B7536}"/>
                    </a:ext>
                  </a:extLst>
                </p:cNvPr>
                <p:cNvSpPr>
                  <a:spLocks noEditPoints="1"/>
                </p:cNvSpPr>
                <p:nvPr/>
              </p:nvSpPr>
              <p:spPr bwMode="auto">
                <a:xfrm>
                  <a:off x="4921495" y="3572441"/>
                  <a:ext cx="901700" cy="528637"/>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sp>
            <p:nvSpPr>
              <p:cNvPr id="570" name="Rectangle 569">
                <a:extLst>
                  <a:ext uri="{FF2B5EF4-FFF2-40B4-BE49-F238E27FC236}">
                    <a16:creationId xmlns:a16="http://schemas.microsoft.com/office/drawing/2014/main" id="{1A52AA6E-531E-4D33-8BDC-8FA00429BE14}"/>
                  </a:ext>
                </a:extLst>
              </p:cNvPr>
              <p:cNvSpPr/>
              <p:nvPr/>
            </p:nvSpPr>
            <p:spPr>
              <a:xfrm>
                <a:off x="3318714"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571" name="Rectangle 570">
                <a:extLst>
                  <a:ext uri="{FF2B5EF4-FFF2-40B4-BE49-F238E27FC236}">
                    <a16:creationId xmlns:a16="http://schemas.microsoft.com/office/drawing/2014/main" id="{62882B9E-B53E-4933-9077-2284751A5C62}"/>
                  </a:ext>
                </a:extLst>
              </p:cNvPr>
              <p:cNvSpPr/>
              <p:nvPr/>
            </p:nvSpPr>
            <p:spPr>
              <a:xfrm>
                <a:off x="3318714"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572" name="Rectangle 571">
                <a:extLst>
                  <a:ext uri="{FF2B5EF4-FFF2-40B4-BE49-F238E27FC236}">
                    <a16:creationId xmlns:a16="http://schemas.microsoft.com/office/drawing/2014/main" id="{EA4AE02A-346E-4D3D-9EF7-523397BF65E1}"/>
                  </a:ext>
                </a:extLst>
              </p:cNvPr>
              <p:cNvSpPr/>
              <p:nvPr/>
            </p:nvSpPr>
            <p:spPr>
              <a:xfrm>
                <a:off x="3776883" y="1515694"/>
                <a:ext cx="432769" cy="243559"/>
              </a:xfrm>
              <a:prstGeom prst="rect">
                <a:avLst/>
              </a:prstGeom>
              <a:solidFill>
                <a:srgbClr val="E3241B"/>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573" name="Rectangle 572">
                <a:extLst>
                  <a:ext uri="{FF2B5EF4-FFF2-40B4-BE49-F238E27FC236}">
                    <a16:creationId xmlns:a16="http://schemas.microsoft.com/office/drawing/2014/main" id="{64C5E53B-C607-467D-A7C2-FFDE13587459}"/>
                  </a:ext>
                </a:extLst>
              </p:cNvPr>
              <p:cNvSpPr/>
              <p:nvPr/>
            </p:nvSpPr>
            <p:spPr>
              <a:xfrm>
                <a:off x="3776883"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grpSp>
        <p:grpSp>
          <p:nvGrpSpPr>
            <p:cNvPr id="563" name="Group 562">
              <a:extLst>
                <a:ext uri="{FF2B5EF4-FFF2-40B4-BE49-F238E27FC236}">
                  <a16:creationId xmlns:a16="http://schemas.microsoft.com/office/drawing/2014/main" id="{80EA537C-3EC6-4B72-A2A7-1910518589A3}"/>
                </a:ext>
              </a:extLst>
            </p:cNvPr>
            <p:cNvGrpSpPr/>
            <p:nvPr/>
          </p:nvGrpSpPr>
          <p:grpSpPr>
            <a:xfrm>
              <a:off x="2935586" y="2091478"/>
              <a:ext cx="112868" cy="82502"/>
              <a:chOff x="4135328" y="3656217"/>
              <a:chExt cx="695711" cy="600811"/>
            </a:xfrm>
          </p:grpSpPr>
          <p:sp>
            <p:nvSpPr>
              <p:cNvPr id="564" name="Freeform 45">
                <a:extLst>
                  <a:ext uri="{FF2B5EF4-FFF2-40B4-BE49-F238E27FC236}">
                    <a16:creationId xmlns:a16="http://schemas.microsoft.com/office/drawing/2014/main" id="{EE897D4D-EE11-4E23-9860-6BAAE429BE93}"/>
                  </a:ext>
                </a:extLst>
              </p:cNvPr>
              <p:cNvSpPr>
                <a:spLocks/>
              </p:cNvSpPr>
              <p:nvPr/>
            </p:nvSpPr>
            <p:spPr bwMode="auto">
              <a:xfrm>
                <a:off x="4135328" y="3656217"/>
                <a:ext cx="695711" cy="600811"/>
              </a:xfrm>
              <a:custGeom>
                <a:avLst/>
                <a:gdLst>
                  <a:gd name="T0" fmla="*/ 218 w 449"/>
                  <a:gd name="T1" fmla="*/ 5 h 388"/>
                  <a:gd name="T2" fmla="*/ 3 w 449"/>
                  <a:gd name="T3" fmla="*/ 376 h 388"/>
                  <a:gd name="T4" fmla="*/ 10 w 449"/>
                  <a:gd name="T5" fmla="*/ 388 h 388"/>
                  <a:gd name="T6" fmla="*/ 439 w 449"/>
                  <a:gd name="T7" fmla="*/ 388 h 388"/>
                  <a:gd name="T8" fmla="*/ 446 w 449"/>
                  <a:gd name="T9" fmla="*/ 376 h 388"/>
                  <a:gd name="T10" fmla="*/ 231 w 449"/>
                  <a:gd name="T11" fmla="*/ 5 h 388"/>
                  <a:gd name="T12" fmla="*/ 218 w 449"/>
                  <a:gd name="T13" fmla="*/ 5 h 388"/>
                </a:gdLst>
                <a:ahLst/>
                <a:cxnLst>
                  <a:cxn ang="0">
                    <a:pos x="T0" y="T1"/>
                  </a:cxn>
                  <a:cxn ang="0">
                    <a:pos x="T2" y="T3"/>
                  </a:cxn>
                  <a:cxn ang="0">
                    <a:pos x="T4" y="T5"/>
                  </a:cxn>
                  <a:cxn ang="0">
                    <a:pos x="T6" y="T7"/>
                  </a:cxn>
                  <a:cxn ang="0">
                    <a:pos x="T8" y="T9"/>
                  </a:cxn>
                  <a:cxn ang="0">
                    <a:pos x="T10" y="T11"/>
                  </a:cxn>
                  <a:cxn ang="0">
                    <a:pos x="T12" y="T13"/>
                  </a:cxn>
                </a:cxnLst>
                <a:rect l="0" t="0" r="r" b="b"/>
                <a:pathLst>
                  <a:path w="449" h="388">
                    <a:moveTo>
                      <a:pt x="218" y="5"/>
                    </a:moveTo>
                    <a:cubicBezTo>
                      <a:pt x="3" y="376"/>
                      <a:pt x="3" y="376"/>
                      <a:pt x="3" y="376"/>
                    </a:cubicBezTo>
                    <a:cubicBezTo>
                      <a:pt x="0" y="381"/>
                      <a:pt x="4" y="388"/>
                      <a:pt x="10" y="388"/>
                    </a:cubicBezTo>
                    <a:cubicBezTo>
                      <a:pt x="439" y="388"/>
                      <a:pt x="439" y="388"/>
                      <a:pt x="439" y="388"/>
                    </a:cubicBezTo>
                    <a:cubicBezTo>
                      <a:pt x="445" y="388"/>
                      <a:pt x="449" y="381"/>
                      <a:pt x="446" y="376"/>
                    </a:cubicBezTo>
                    <a:cubicBezTo>
                      <a:pt x="231" y="5"/>
                      <a:pt x="231" y="5"/>
                      <a:pt x="231" y="5"/>
                    </a:cubicBezTo>
                    <a:cubicBezTo>
                      <a:pt x="228" y="0"/>
                      <a:pt x="221" y="0"/>
                      <a:pt x="218" y="5"/>
                    </a:cubicBezTo>
                    <a:close/>
                  </a:path>
                </a:pathLst>
              </a:custGeom>
              <a:solidFill>
                <a:srgbClr val="FA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65" name="Oval 47">
                <a:extLst>
                  <a:ext uri="{FF2B5EF4-FFF2-40B4-BE49-F238E27FC236}">
                    <a16:creationId xmlns:a16="http://schemas.microsoft.com/office/drawing/2014/main" id="{19FF16DE-39CB-4FA6-B88A-F7B61D2DE2AF}"/>
                  </a:ext>
                </a:extLst>
              </p:cNvPr>
              <p:cNvSpPr>
                <a:spLocks noChangeArrowheads="1"/>
              </p:cNvSpPr>
              <p:nvPr/>
            </p:nvSpPr>
            <p:spPr bwMode="auto">
              <a:xfrm>
                <a:off x="4336613" y="3888919"/>
                <a:ext cx="297720" cy="2977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66" name="Freeform 46">
                <a:extLst>
                  <a:ext uri="{FF2B5EF4-FFF2-40B4-BE49-F238E27FC236}">
                    <a16:creationId xmlns:a16="http://schemas.microsoft.com/office/drawing/2014/main" id="{38E6AC40-54FE-4BB5-84CF-C01BFA6A9760}"/>
                  </a:ext>
                </a:extLst>
              </p:cNvPr>
              <p:cNvSpPr>
                <a:spLocks noEditPoints="1"/>
              </p:cNvSpPr>
              <p:nvPr/>
            </p:nvSpPr>
            <p:spPr bwMode="auto">
              <a:xfrm>
                <a:off x="4321200" y="3874813"/>
                <a:ext cx="328548" cy="325931"/>
              </a:xfrm>
              <a:custGeom>
                <a:avLst/>
                <a:gdLst>
                  <a:gd name="T0" fmla="*/ 0 w 212"/>
                  <a:gd name="T1" fmla="*/ 106 h 211"/>
                  <a:gd name="T2" fmla="*/ 106 w 212"/>
                  <a:gd name="T3" fmla="*/ 0 h 211"/>
                  <a:gd name="T4" fmla="*/ 212 w 212"/>
                  <a:gd name="T5" fmla="*/ 106 h 211"/>
                  <a:gd name="T6" fmla="*/ 106 w 212"/>
                  <a:gd name="T7" fmla="*/ 211 h 211"/>
                  <a:gd name="T8" fmla="*/ 0 w 212"/>
                  <a:gd name="T9" fmla="*/ 106 h 211"/>
                  <a:gd name="T10" fmla="*/ 20 w 212"/>
                  <a:gd name="T11" fmla="*/ 106 h 211"/>
                  <a:gd name="T12" fmla="*/ 106 w 212"/>
                  <a:gd name="T13" fmla="*/ 192 h 211"/>
                  <a:gd name="T14" fmla="*/ 192 w 212"/>
                  <a:gd name="T15" fmla="*/ 106 h 211"/>
                  <a:gd name="T16" fmla="*/ 106 w 212"/>
                  <a:gd name="T17" fmla="*/ 19 h 211"/>
                  <a:gd name="T18" fmla="*/ 20 w 212"/>
                  <a:gd name="T19"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0" y="106"/>
                    </a:moveTo>
                    <a:cubicBezTo>
                      <a:pt x="0" y="47"/>
                      <a:pt x="48" y="0"/>
                      <a:pt x="106" y="0"/>
                    </a:cubicBezTo>
                    <a:cubicBezTo>
                      <a:pt x="165" y="0"/>
                      <a:pt x="212" y="47"/>
                      <a:pt x="212" y="106"/>
                    </a:cubicBezTo>
                    <a:cubicBezTo>
                      <a:pt x="212" y="164"/>
                      <a:pt x="165" y="211"/>
                      <a:pt x="106" y="211"/>
                    </a:cubicBezTo>
                    <a:cubicBezTo>
                      <a:pt x="48" y="211"/>
                      <a:pt x="0" y="164"/>
                      <a:pt x="0" y="106"/>
                    </a:cubicBezTo>
                    <a:close/>
                    <a:moveTo>
                      <a:pt x="20" y="106"/>
                    </a:moveTo>
                    <a:cubicBezTo>
                      <a:pt x="20" y="153"/>
                      <a:pt x="59" y="192"/>
                      <a:pt x="106" y="192"/>
                    </a:cubicBezTo>
                    <a:cubicBezTo>
                      <a:pt x="154" y="192"/>
                      <a:pt x="192" y="153"/>
                      <a:pt x="192" y="106"/>
                    </a:cubicBezTo>
                    <a:cubicBezTo>
                      <a:pt x="192" y="58"/>
                      <a:pt x="154" y="19"/>
                      <a:pt x="106" y="19"/>
                    </a:cubicBezTo>
                    <a:cubicBezTo>
                      <a:pt x="59" y="19"/>
                      <a:pt x="20" y="58"/>
                      <a:pt x="20" y="106"/>
                    </a:cubicBezTo>
                    <a:close/>
                  </a:path>
                </a:pathLst>
              </a:custGeom>
              <a:solidFill>
                <a:srgbClr val="EDF1F6"/>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67" name="Freeform 48">
                <a:extLst>
                  <a:ext uri="{FF2B5EF4-FFF2-40B4-BE49-F238E27FC236}">
                    <a16:creationId xmlns:a16="http://schemas.microsoft.com/office/drawing/2014/main" id="{93E7095A-0288-4CF4-8EE7-303252B2601C}"/>
                  </a:ext>
                </a:extLst>
              </p:cNvPr>
              <p:cNvSpPr>
                <a:spLocks/>
              </p:cNvSpPr>
              <p:nvPr/>
            </p:nvSpPr>
            <p:spPr bwMode="auto">
              <a:xfrm>
                <a:off x="4467558" y="3933050"/>
                <a:ext cx="31250" cy="132723"/>
              </a:xfrm>
              <a:custGeom>
                <a:avLst/>
                <a:gdLst>
                  <a:gd name="T0" fmla="*/ 0 w 18"/>
                  <a:gd name="T1" fmla="*/ 9 h 85"/>
                  <a:gd name="T2" fmla="*/ 9 w 18"/>
                  <a:gd name="T3" fmla="*/ 0 h 85"/>
                  <a:gd name="T4" fmla="*/ 9 w 18"/>
                  <a:gd name="T5" fmla="*/ 0 h 85"/>
                  <a:gd name="T6" fmla="*/ 18 w 18"/>
                  <a:gd name="T7" fmla="*/ 9 h 85"/>
                  <a:gd name="T8" fmla="*/ 18 w 18"/>
                  <a:gd name="T9" fmla="*/ 76 h 85"/>
                  <a:gd name="T10" fmla="*/ 9 w 18"/>
                  <a:gd name="T11" fmla="*/ 85 h 85"/>
                  <a:gd name="T12" fmla="*/ 9 w 18"/>
                  <a:gd name="T13" fmla="*/ 85 h 85"/>
                  <a:gd name="T14" fmla="*/ 0 w 18"/>
                  <a:gd name="T15" fmla="*/ 76 h 85"/>
                  <a:gd name="T16" fmla="*/ 0 w 18"/>
                  <a:gd name="T17"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5">
                    <a:moveTo>
                      <a:pt x="0" y="9"/>
                    </a:moveTo>
                    <a:cubicBezTo>
                      <a:pt x="0" y="4"/>
                      <a:pt x="4" y="0"/>
                      <a:pt x="9" y="0"/>
                    </a:cubicBezTo>
                    <a:cubicBezTo>
                      <a:pt x="9" y="0"/>
                      <a:pt x="9" y="0"/>
                      <a:pt x="9" y="0"/>
                    </a:cubicBezTo>
                    <a:cubicBezTo>
                      <a:pt x="14" y="0"/>
                      <a:pt x="18" y="4"/>
                      <a:pt x="18" y="9"/>
                    </a:cubicBezTo>
                    <a:cubicBezTo>
                      <a:pt x="18" y="76"/>
                      <a:pt x="18" y="76"/>
                      <a:pt x="18" y="76"/>
                    </a:cubicBezTo>
                    <a:cubicBezTo>
                      <a:pt x="18" y="81"/>
                      <a:pt x="14" y="85"/>
                      <a:pt x="9" y="85"/>
                    </a:cubicBezTo>
                    <a:cubicBezTo>
                      <a:pt x="9" y="85"/>
                      <a:pt x="9" y="85"/>
                      <a:pt x="9" y="85"/>
                    </a:cubicBezTo>
                    <a:cubicBezTo>
                      <a:pt x="4" y="85"/>
                      <a:pt x="0" y="81"/>
                      <a:pt x="0" y="76"/>
                    </a:cubicBezTo>
                    <a:lnTo>
                      <a:pt x="0" y="9"/>
                    </a:lnTo>
                    <a:close/>
                  </a:path>
                </a:pathLst>
              </a:cu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68" name="Oval 49">
                <a:extLst>
                  <a:ext uri="{FF2B5EF4-FFF2-40B4-BE49-F238E27FC236}">
                    <a16:creationId xmlns:a16="http://schemas.microsoft.com/office/drawing/2014/main" id="{FD1B6BA3-C94E-4A25-B31C-4CE7B11A3247}"/>
                  </a:ext>
                </a:extLst>
              </p:cNvPr>
              <p:cNvSpPr>
                <a:spLocks noChangeArrowheads="1"/>
              </p:cNvSpPr>
              <p:nvPr/>
            </p:nvSpPr>
            <p:spPr bwMode="auto">
              <a:xfrm>
                <a:off x="4466084" y="4095827"/>
                <a:ext cx="32724" cy="32070"/>
              </a:xfrm>
              <a:prstGeom prst="ellipse">
                <a:avLst/>
              </a:pr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grpSp>
        <p:nvGrpSpPr>
          <p:cNvPr id="576" name="Group 575">
            <a:extLst>
              <a:ext uri="{FF2B5EF4-FFF2-40B4-BE49-F238E27FC236}">
                <a16:creationId xmlns:a16="http://schemas.microsoft.com/office/drawing/2014/main" id="{7066DAC8-62CB-42A8-A307-3A28206132BC}"/>
              </a:ext>
            </a:extLst>
          </p:cNvPr>
          <p:cNvGrpSpPr>
            <a:grpSpLocks noChangeAspect="1"/>
          </p:cNvGrpSpPr>
          <p:nvPr/>
        </p:nvGrpSpPr>
        <p:grpSpPr>
          <a:xfrm>
            <a:off x="3989222" y="1881311"/>
            <a:ext cx="490857" cy="278536"/>
            <a:chOff x="1854496" y="1994389"/>
            <a:chExt cx="804074" cy="456270"/>
          </a:xfrm>
        </p:grpSpPr>
        <p:grpSp>
          <p:nvGrpSpPr>
            <p:cNvPr id="577" name="Group 576">
              <a:extLst>
                <a:ext uri="{FF2B5EF4-FFF2-40B4-BE49-F238E27FC236}">
                  <a16:creationId xmlns:a16="http://schemas.microsoft.com/office/drawing/2014/main" id="{1A3A7CA3-01ED-4BE5-A604-D61B91F16253}"/>
                </a:ext>
              </a:extLst>
            </p:cNvPr>
            <p:cNvGrpSpPr/>
            <p:nvPr/>
          </p:nvGrpSpPr>
          <p:grpSpPr>
            <a:xfrm>
              <a:off x="1854496" y="1994389"/>
              <a:ext cx="804074" cy="456270"/>
              <a:chOff x="1386547" y="1370508"/>
              <a:chExt cx="1617232" cy="917695"/>
            </a:xfrm>
          </p:grpSpPr>
          <p:grpSp>
            <p:nvGrpSpPr>
              <p:cNvPr id="583" name="Group 582">
                <a:extLst>
                  <a:ext uri="{FF2B5EF4-FFF2-40B4-BE49-F238E27FC236}">
                    <a16:creationId xmlns:a16="http://schemas.microsoft.com/office/drawing/2014/main" id="{D2DEA49A-0F32-4AFB-8D5F-FDA14E0DACCE}"/>
                  </a:ext>
                </a:extLst>
              </p:cNvPr>
              <p:cNvGrpSpPr/>
              <p:nvPr/>
            </p:nvGrpSpPr>
            <p:grpSpPr>
              <a:xfrm>
                <a:off x="1386547" y="1370508"/>
                <a:ext cx="1617232" cy="917695"/>
                <a:chOff x="4831007" y="3572441"/>
                <a:chExt cx="1082675" cy="614362"/>
              </a:xfrm>
            </p:grpSpPr>
            <p:sp>
              <p:nvSpPr>
                <p:cNvPr id="588" name="Freeform 29">
                  <a:extLst>
                    <a:ext uri="{FF2B5EF4-FFF2-40B4-BE49-F238E27FC236}">
                      <a16:creationId xmlns:a16="http://schemas.microsoft.com/office/drawing/2014/main" id="{E3187A71-0932-4B14-B10B-2AABF292A860}"/>
                    </a:ext>
                  </a:extLst>
                </p:cNvPr>
                <p:cNvSpPr>
                  <a:spLocks/>
                </p:cNvSpPr>
                <p:nvPr/>
              </p:nvSpPr>
              <p:spPr bwMode="auto">
                <a:xfrm>
                  <a:off x="4831007" y="4143941"/>
                  <a:ext cx="1082675" cy="42862"/>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89" name="Freeform 30">
                  <a:extLst>
                    <a:ext uri="{FF2B5EF4-FFF2-40B4-BE49-F238E27FC236}">
                      <a16:creationId xmlns:a16="http://schemas.microsoft.com/office/drawing/2014/main" id="{8F6AEC2A-46C0-426D-9DDA-8FF880149E91}"/>
                    </a:ext>
                  </a:extLst>
                </p:cNvPr>
                <p:cNvSpPr>
                  <a:spLocks noEditPoints="1"/>
                </p:cNvSpPr>
                <p:nvPr/>
              </p:nvSpPr>
              <p:spPr bwMode="auto">
                <a:xfrm>
                  <a:off x="4921495" y="3572441"/>
                  <a:ext cx="901700" cy="528637"/>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sp>
            <p:nvSpPr>
              <p:cNvPr id="584" name="Rectangle 583">
                <a:extLst>
                  <a:ext uri="{FF2B5EF4-FFF2-40B4-BE49-F238E27FC236}">
                    <a16:creationId xmlns:a16="http://schemas.microsoft.com/office/drawing/2014/main" id="{0E5046CA-5304-4BF4-9F08-287410A3B2B8}"/>
                  </a:ext>
                </a:extLst>
              </p:cNvPr>
              <p:cNvSpPr/>
              <p:nvPr/>
            </p:nvSpPr>
            <p:spPr>
              <a:xfrm>
                <a:off x="1769120"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585" name="Rectangle 584">
                <a:extLst>
                  <a:ext uri="{FF2B5EF4-FFF2-40B4-BE49-F238E27FC236}">
                    <a16:creationId xmlns:a16="http://schemas.microsoft.com/office/drawing/2014/main" id="{6ECC697C-04F4-42C2-8858-852B746CD700}"/>
                  </a:ext>
                </a:extLst>
              </p:cNvPr>
              <p:cNvSpPr/>
              <p:nvPr/>
            </p:nvSpPr>
            <p:spPr>
              <a:xfrm>
                <a:off x="1769120" y="1515694"/>
                <a:ext cx="432769" cy="243559"/>
              </a:xfrm>
              <a:prstGeom prst="rect">
                <a:avLst/>
              </a:prstGeom>
              <a:solidFill>
                <a:srgbClr val="FBAB18"/>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586" name="Rectangle 585">
                <a:extLst>
                  <a:ext uri="{FF2B5EF4-FFF2-40B4-BE49-F238E27FC236}">
                    <a16:creationId xmlns:a16="http://schemas.microsoft.com/office/drawing/2014/main" id="{6B965DDB-A910-4BA9-A9A7-9057C64828FC}"/>
                  </a:ext>
                </a:extLst>
              </p:cNvPr>
              <p:cNvSpPr/>
              <p:nvPr/>
            </p:nvSpPr>
            <p:spPr>
              <a:xfrm>
                <a:off x="2227289"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587" name="Rectangle 586">
                <a:extLst>
                  <a:ext uri="{FF2B5EF4-FFF2-40B4-BE49-F238E27FC236}">
                    <a16:creationId xmlns:a16="http://schemas.microsoft.com/office/drawing/2014/main" id="{6EF89D0B-C14B-45C8-B9AE-FF61375F1105}"/>
                  </a:ext>
                </a:extLst>
              </p:cNvPr>
              <p:cNvSpPr/>
              <p:nvPr/>
            </p:nvSpPr>
            <p:spPr>
              <a:xfrm>
                <a:off x="2227289"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grpSp>
        <p:sp>
          <p:nvSpPr>
            <p:cNvPr id="578" name="Freeform 45">
              <a:extLst>
                <a:ext uri="{FF2B5EF4-FFF2-40B4-BE49-F238E27FC236}">
                  <a16:creationId xmlns:a16="http://schemas.microsoft.com/office/drawing/2014/main" id="{5A2CEE3A-2264-4123-B51B-BF93CD4D21A9}"/>
                </a:ext>
              </a:extLst>
            </p:cNvPr>
            <p:cNvSpPr>
              <a:spLocks/>
            </p:cNvSpPr>
            <p:nvPr/>
          </p:nvSpPr>
          <p:spPr bwMode="auto">
            <a:xfrm>
              <a:off x="2319148" y="2213442"/>
              <a:ext cx="112868" cy="82502"/>
            </a:xfrm>
            <a:custGeom>
              <a:avLst/>
              <a:gdLst>
                <a:gd name="T0" fmla="*/ 218 w 449"/>
                <a:gd name="T1" fmla="*/ 5 h 388"/>
                <a:gd name="T2" fmla="*/ 3 w 449"/>
                <a:gd name="T3" fmla="*/ 376 h 388"/>
                <a:gd name="T4" fmla="*/ 10 w 449"/>
                <a:gd name="T5" fmla="*/ 388 h 388"/>
                <a:gd name="T6" fmla="*/ 439 w 449"/>
                <a:gd name="T7" fmla="*/ 388 h 388"/>
                <a:gd name="T8" fmla="*/ 446 w 449"/>
                <a:gd name="T9" fmla="*/ 376 h 388"/>
                <a:gd name="T10" fmla="*/ 231 w 449"/>
                <a:gd name="T11" fmla="*/ 5 h 388"/>
                <a:gd name="T12" fmla="*/ 218 w 449"/>
                <a:gd name="T13" fmla="*/ 5 h 388"/>
              </a:gdLst>
              <a:ahLst/>
              <a:cxnLst>
                <a:cxn ang="0">
                  <a:pos x="T0" y="T1"/>
                </a:cxn>
                <a:cxn ang="0">
                  <a:pos x="T2" y="T3"/>
                </a:cxn>
                <a:cxn ang="0">
                  <a:pos x="T4" y="T5"/>
                </a:cxn>
                <a:cxn ang="0">
                  <a:pos x="T6" y="T7"/>
                </a:cxn>
                <a:cxn ang="0">
                  <a:pos x="T8" y="T9"/>
                </a:cxn>
                <a:cxn ang="0">
                  <a:pos x="T10" y="T11"/>
                </a:cxn>
                <a:cxn ang="0">
                  <a:pos x="T12" y="T13"/>
                </a:cxn>
              </a:cxnLst>
              <a:rect l="0" t="0" r="r" b="b"/>
              <a:pathLst>
                <a:path w="449" h="388">
                  <a:moveTo>
                    <a:pt x="218" y="5"/>
                  </a:moveTo>
                  <a:cubicBezTo>
                    <a:pt x="3" y="376"/>
                    <a:pt x="3" y="376"/>
                    <a:pt x="3" y="376"/>
                  </a:cubicBezTo>
                  <a:cubicBezTo>
                    <a:pt x="0" y="381"/>
                    <a:pt x="4" y="388"/>
                    <a:pt x="10" y="388"/>
                  </a:cubicBezTo>
                  <a:cubicBezTo>
                    <a:pt x="439" y="388"/>
                    <a:pt x="439" y="388"/>
                    <a:pt x="439" y="388"/>
                  </a:cubicBezTo>
                  <a:cubicBezTo>
                    <a:pt x="445" y="388"/>
                    <a:pt x="449" y="381"/>
                    <a:pt x="446" y="376"/>
                  </a:cubicBezTo>
                  <a:cubicBezTo>
                    <a:pt x="231" y="5"/>
                    <a:pt x="231" y="5"/>
                    <a:pt x="231" y="5"/>
                  </a:cubicBezTo>
                  <a:cubicBezTo>
                    <a:pt x="228" y="0"/>
                    <a:pt x="221" y="0"/>
                    <a:pt x="218" y="5"/>
                  </a:cubicBezTo>
                  <a:close/>
                </a:path>
              </a:pathLst>
            </a:custGeom>
            <a:solidFill>
              <a:srgbClr val="FA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79" name="Oval 47">
              <a:extLst>
                <a:ext uri="{FF2B5EF4-FFF2-40B4-BE49-F238E27FC236}">
                  <a16:creationId xmlns:a16="http://schemas.microsoft.com/office/drawing/2014/main" id="{DF05A5AC-BC69-4AC7-904C-3D59418934E8}"/>
                </a:ext>
              </a:extLst>
            </p:cNvPr>
            <p:cNvSpPr>
              <a:spLocks noChangeArrowheads="1"/>
            </p:cNvSpPr>
            <p:nvPr/>
          </p:nvSpPr>
          <p:spPr bwMode="auto">
            <a:xfrm>
              <a:off x="2351803" y="2245396"/>
              <a:ext cx="48300" cy="4088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80" name="Freeform 46">
              <a:extLst>
                <a:ext uri="{FF2B5EF4-FFF2-40B4-BE49-F238E27FC236}">
                  <a16:creationId xmlns:a16="http://schemas.microsoft.com/office/drawing/2014/main" id="{8C46093C-DFA2-413D-BF54-BEBCE1672651}"/>
                </a:ext>
              </a:extLst>
            </p:cNvPr>
            <p:cNvSpPr>
              <a:spLocks noEditPoints="1"/>
            </p:cNvSpPr>
            <p:nvPr/>
          </p:nvSpPr>
          <p:spPr bwMode="auto">
            <a:xfrm>
              <a:off x="2349303" y="2243459"/>
              <a:ext cx="53302" cy="44756"/>
            </a:xfrm>
            <a:custGeom>
              <a:avLst/>
              <a:gdLst>
                <a:gd name="T0" fmla="*/ 0 w 212"/>
                <a:gd name="T1" fmla="*/ 106 h 211"/>
                <a:gd name="T2" fmla="*/ 106 w 212"/>
                <a:gd name="T3" fmla="*/ 0 h 211"/>
                <a:gd name="T4" fmla="*/ 212 w 212"/>
                <a:gd name="T5" fmla="*/ 106 h 211"/>
                <a:gd name="T6" fmla="*/ 106 w 212"/>
                <a:gd name="T7" fmla="*/ 211 h 211"/>
                <a:gd name="T8" fmla="*/ 0 w 212"/>
                <a:gd name="T9" fmla="*/ 106 h 211"/>
                <a:gd name="T10" fmla="*/ 20 w 212"/>
                <a:gd name="T11" fmla="*/ 106 h 211"/>
                <a:gd name="T12" fmla="*/ 106 w 212"/>
                <a:gd name="T13" fmla="*/ 192 h 211"/>
                <a:gd name="T14" fmla="*/ 192 w 212"/>
                <a:gd name="T15" fmla="*/ 106 h 211"/>
                <a:gd name="T16" fmla="*/ 106 w 212"/>
                <a:gd name="T17" fmla="*/ 19 h 211"/>
                <a:gd name="T18" fmla="*/ 20 w 212"/>
                <a:gd name="T19"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0" y="106"/>
                  </a:moveTo>
                  <a:cubicBezTo>
                    <a:pt x="0" y="47"/>
                    <a:pt x="48" y="0"/>
                    <a:pt x="106" y="0"/>
                  </a:cubicBezTo>
                  <a:cubicBezTo>
                    <a:pt x="165" y="0"/>
                    <a:pt x="212" y="47"/>
                    <a:pt x="212" y="106"/>
                  </a:cubicBezTo>
                  <a:cubicBezTo>
                    <a:pt x="212" y="164"/>
                    <a:pt x="165" y="211"/>
                    <a:pt x="106" y="211"/>
                  </a:cubicBezTo>
                  <a:cubicBezTo>
                    <a:pt x="48" y="211"/>
                    <a:pt x="0" y="164"/>
                    <a:pt x="0" y="106"/>
                  </a:cubicBezTo>
                  <a:close/>
                  <a:moveTo>
                    <a:pt x="20" y="106"/>
                  </a:moveTo>
                  <a:cubicBezTo>
                    <a:pt x="20" y="153"/>
                    <a:pt x="59" y="192"/>
                    <a:pt x="106" y="192"/>
                  </a:cubicBezTo>
                  <a:cubicBezTo>
                    <a:pt x="154" y="192"/>
                    <a:pt x="192" y="153"/>
                    <a:pt x="192" y="106"/>
                  </a:cubicBezTo>
                  <a:cubicBezTo>
                    <a:pt x="192" y="58"/>
                    <a:pt x="154" y="19"/>
                    <a:pt x="106" y="19"/>
                  </a:cubicBezTo>
                  <a:cubicBezTo>
                    <a:pt x="59" y="19"/>
                    <a:pt x="20" y="58"/>
                    <a:pt x="20" y="106"/>
                  </a:cubicBezTo>
                  <a:close/>
                </a:path>
              </a:pathLst>
            </a:custGeom>
            <a:solidFill>
              <a:srgbClr val="EDF1F6"/>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81" name="Freeform 48">
              <a:extLst>
                <a:ext uri="{FF2B5EF4-FFF2-40B4-BE49-F238E27FC236}">
                  <a16:creationId xmlns:a16="http://schemas.microsoft.com/office/drawing/2014/main" id="{0463AB09-AD20-432F-B16D-823110EC0330}"/>
                </a:ext>
              </a:extLst>
            </p:cNvPr>
            <p:cNvSpPr>
              <a:spLocks/>
            </p:cNvSpPr>
            <p:nvPr/>
          </p:nvSpPr>
          <p:spPr bwMode="auto">
            <a:xfrm>
              <a:off x="2373047" y="2251456"/>
              <a:ext cx="5070" cy="18225"/>
            </a:xfrm>
            <a:custGeom>
              <a:avLst/>
              <a:gdLst>
                <a:gd name="T0" fmla="*/ 0 w 18"/>
                <a:gd name="T1" fmla="*/ 9 h 85"/>
                <a:gd name="T2" fmla="*/ 9 w 18"/>
                <a:gd name="T3" fmla="*/ 0 h 85"/>
                <a:gd name="T4" fmla="*/ 9 w 18"/>
                <a:gd name="T5" fmla="*/ 0 h 85"/>
                <a:gd name="T6" fmla="*/ 18 w 18"/>
                <a:gd name="T7" fmla="*/ 9 h 85"/>
                <a:gd name="T8" fmla="*/ 18 w 18"/>
                <a:gd name="T9" fmla="*/ 76 h 85"/>
                <a:gd name="T10" fmla="*/ 9 w 18"/>
                <a:gd name="T11" fmla="*/ 85 h 85"/>
                <a:gd name="T12" fmla="*/ 9 w 18"/>
                <a:gd name="T13" fmla="*/ 85 h 85"/>
                <a:gd name="T14" fmla="*/ 0 w 18"/>
                <a:gd name="T15" fmla="*/ 76 h 85"/>
                <a:gd name="T16" fmla="*/ 0 w 18"/>
                <a:gd name="T17"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5">
                  <a:moveTo>
                    <a:pt x="0" y="9"/>
                  </a:moveTo>
                  <a:cubicBezTo>
                    <a:pt x="0" y="4"/>
                    <a:pt x="4" y="0"/>
                    <a:pt x="9" y="0"/>
                  </a:cubicBezTo>
                  <a:cubicBezTo>
                    <a:pt x="9" y="0"/>
                    <a:pt x="9" y="0"/>
                    <a:pt x="9" y="0"/>
                  </a:cubicBezTo>
                  <a:cubicBezTo>
                    <a:pt x="14" y="0"/>
                    <a:pt x="18" y="4"/>
                    <a:pt x="18" y="9"/>
                  </a:cubicBezTo>
                  <a:cubicBezTo>
                    <a:pt x="18" y="76"/>
                    <a:pt x="18" y="76"/>
                    <a:pt x="18" y="76"/>
                  </a:cubicBezTo>
                  <a:cubicBezTo>
                    <a:pt x="18" y="81"/>
                    <a:pt x="14" y="85"/>
                    <a:pt x="9" y="85"/>
                  </a:cubicBezTo>
                  <a:cubicBezTo>
                    <a:pt x="9" y="85"/>
                    <a:pt x="9" y="85"/>
                    <a:pt x="9" y="85"/>
                  </a:cubicBezTo>
                  <a:cubicBezTo>
                    <a:pt x="4" y="85"/>
                    <a:pt x="0" y="81"/>
                    <a:pt x="0" y="76"/>
                  </a:cubicBezTo>
                  <a:lnTo>
                    <a:pt x="0" y="9"/>
                  </a:lnTo>
                  <a:close/>
                </a:path>
              </a:pathLst>
            </a:cu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82" name="Oval 49">
              <a:extLst>
                <a:ext uri="{FF2B5EF4-FFF2-40B4-BE49-F238E27FC236}">
                  <a16:creationId xmlns:a16="http://schemas.microsoft.com/office/drawing/2014/main" id="{24D79D1B-7417-4487-BCB6-6BAA030BB419}"/>
                </a:ext>
              </a:extLst>
            </p:cNvPr>
            <p:cNvSpPr>
              <a:spLocks noChangeArrowheads="1"/>
            </p:cNvSpPr>
            <p:nvPr/>
          </p:nvSpPr>
          <p:spPr bwMode="auto">
            <a:xfrm>
              <a:off x="2372808" y="2273808"/>
              <a:ext cx="5309" cy="4404"/>
            </a:xfrm>
            <a:prstGeom prst="ellipse">
              <a:avLst/>
            </a:pr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590" name="Group 589">
            <a:extLst>
              <a:ext uri="{FF2B5EF4-FFF2-40B4-BE49-F238E27FC236}">
                <a16:creationId xmlns:a16="http://schemas.microsoft.com/office/drawing/2014/main" id="{07FFF6A8-9CE4-4DDF-B7A3-E6C2B02A8A4C}"/>
              </a:ext>
            </a:extLst>
          </p:cNvPr>
          <p:cNvGrpSpPr>
            <a:grpSpLocks noChangeAspect="1"/>
          </p:cNvGrpSpPr>
          <p:nvPr/>
        </p:nvGrpSpPr>
        <p:grpSpPr>
          <a:xfrm>
            <a:off x="5059012" y="1881311"/>
            <a:ext cx="490857" cy="278536"/>
            <a:chOff x="3540798" y="1994389"/>
            <a:chExt cx="804074" cy="456270"/>
          </a:xfrm>
        </p:grpSpPr>
        <p:grpSp>
          <p:nvGrpSpPr>
            <p:cNvPr id="591" name="Group 590">
              <a:extLst>
                <a:ext uri="{FF2B5EF4-FFF2-40B4-BE49-F238E27FC236}">
                  <a16:creationId xmlns:a16="http://schemas.microsoft.com/office/drawing/2014/main" id="{D5FD68E3-1D15-4FB7-99E2-C40C9AAA1EBF}"/>
                </a:ext>
              </a:extLst>
            </p:cNvPr>
            <p:cNvGrpSpPr/>
            <p:nvPr/>
          </p:nvGrpSpPr>
          <p:grpSpPr>
            <a:xfrm>
              <a:off x="3540798" y="1994389"/>
              <a:ext cx="804074" cy="456270"/>
              <a:chOff x="4620900" y="1370508"/>
              <a:chExt cx="1617232" cy="917695"/>
            </a:xfrm>
          </p:grpSpPr>
          <p:grpSp>
            <p:nvGrpSpPr>
              <p:cNvPr id="598" name="Group 597">
                <a:extLst>
                  <a:ext uri="{FF2B5EF4-FFF2-40B4-BE49-F238E27FC236}">
                    <a16:creationId xmlns:a16="http://schemas.microsoft.com/office/drawing/2014/main" id="{00AD010E-C792-48A3-B5DF-F4AC38867A2E}"/>
                  </a:ext>
                </a:extLst>
              </p:cNvPr>
              <p:cNvGrpSpPr/>
              <p:nvPr/>
            </p:nvGrpSpPr>
            <p:grpSpPr>
              <a:xfrm>
                <a:off x="4620900" y="1370508"/>
                <a:ext cx="1617232" cy="917695"/>
                <a:chOff x="4831007" y="3572441"/>
                <a:chExt cx="1082675" cy="614362"/>
              </a:xfrm>
            </p:grpSpPr>
            <p:sp>
              <p:nvSpPr>
                <p:cNvPr id="603" name="Freeform 29">
                  <a:extLst>
                    <a:ext uri="{FF2B5EF4-FFF2-40B4-BE49-F238E27FC236}">
                      <a16:creationId xmlns:a16="http://schemas.microsoft.com/office/drawing/2014/main" id="{342C8873-F5B1-49D2-BA8B-9EBA411B92EC}"/>
                    </a:ext>
                  </a:extLst>
                </p:cNvPr>
                <p:cNvSpPr>
                  <a:spLocks/>
                </p:cNvSpPr>
                <p:nvPr/>
              </p:nvSpPr>
              <p:spPr bwMode="auto">
                <a:xfrm>
                  <a:off x="4831007" y="4143941"/>
                  <a:ext cx="1082675" cy="42862"/>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604" name="Freeform 30">
                  <a:extLst>
                    <a:ext uri="{FF2B5EF4-FFF2-40B4-BE49-F238E27FC236}">
                      <a16:creationId xmlns:a16="http://schemas.microsoft.com/office/drawing/2014/main" id="{27A6EB7A-26FA-40D2-933F-C0257156EF93}"/>
                    </a:ext>
                  </a:extLst>
                </p:cNvPr>
                <p:cNvSpPr>
                  <a:spLocks noEditPoints="1"/>
                </p:cNvSpPr>
                <p:nvPr/>
              </p:nvSpPr>
              <p:spPr bwMode="auto">
                <a:xfrm>
                  <a:off x="4921495" y="3572441"/>
                  <a:ext cx="901700" cy="528637"/>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sp>
            <p:nvSpPr>
              <p:cNvPr id="599" name="Rectangle 598">
                <a:extLst>
                  <a:ext uri="{FF2B5EF4-FFF2-40B4-BE49-F238E27FC236}">
                    <a16:creationId xmlns:a16="http://schemas.microsoft.com/office/drawing/2014/main" id="{376CEC2F-1337-47DB-B99B-DD13DA6AD221}"/>
                  </a:ext>
                </a:extLst>
              </p:cNvPr>
              <p:cNvSpPr/>
              <p:nvPr/>
            </p:nvSpPr>
            <p:spPr>
              <a:xfrm>
                <a:off x="5003473"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00" name="Rectangle 599">
                <a:extLst>
                  <a:ext uri="{FF2B5EF4-FFF2-40B4-BE49-F238E27FC236}">
                    <a16:creationId xmlns:a16="http://schemas.microsoft.com/office/drawing/2014/main" id="{ACBD862C-59C4-4657-87F6-4C9C48EBC697}"/>
                  </a:ext>
                </a:extLst>
              </p:cNvPr>
              <p:cNvSpPr/>
              <p:nvPr/>
            </p:nvSpPr>
            <p:spPr>
              <a:xfrm>
                <a:off x="5003473"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01" name="Rectangle 600">
                <a:extLst>
                  <a:ext uri="{FF2B5EF4-FFF2-40B4-BE49-F238E27FC236}">
                    <a16:creationId xmlns:a16="http://schemas.microsoft.com/office/drawing/2014/main" id="{7BBA90F8-30D0-44F9-AB0B-B4BE0AE385CE}"/>
                  </a:ext>
                </a:extLst>
              </p:cNvPr>
              <p:cNvSpPr/>
              <p:nvPr/>
            </p:nvSpPr>
            <p:spPr>
              <a:xfrm>
                <a:off x="5461642"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02" name="Rectangle 601">
                <a:extLst>
                  <a:ext uri="{FF2B5EF4-FFF2-40B4-BE49-F238E27FC236}">
                    <a16:creationId xmlns:a16="http://schemas.microsoft.com/office/drawing/2014/main" id="{4CAF6ADF-F771-47DA-8C9C-CB4F7F2AF808}"/>
                  </a:ext>
                </a:extLst>
              </p:cNvPr>
              <p:cNvSpPr/>
              <p:nvPr/>
            </p:nvSpPr>
            <p:spPr>
              <a:xfrm>
                <a:off x="5461642" y="1785144"/>
                <a:ext cx="432769" cy="243559"/>
              </a:xfrm>
              <a:prstGeom prst="rect">
                <a:avLst/>
              </a:prstGeom>
              <a:solidFill>
                <a:srgbClr val="FBAB18"/>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grpSp>
        <p:grpSp>
          <p:nvGrpSpPr>
            <p:cNvPr id="592" name="Group 591">
              <a:extLst>
                <a:ext uri="{FF2B5EF4-FFF2-40B4-BE49-F238E27FC236}">
                  <a16:creationId xmlns:a16="http://schemas.microsoft.com/office/drawing/2014/main" id="{782B8811-1FA6-413B-B746-3EB1D7E6447B}"/>
                </a:ext>
              </a:extLst>
            </p:cNvPr>
            <p:cNvGrpSpPr/>
            <p:nvPr/>
          </p:nvGrpSpPr>
          <p:grpSpPr>
            <a:xfrm>
              <a:off x="3788728" y="2220945"/>
              <a:ext cx="112868" cy="82502"/>
              <a:chOff x="4135328" y="3656217"/>
              <a:chExt cx="695711" cy="600811"/>
            </a:xfrm>
          </p:grpSpPr>
          <p:sp>
            <p:nvSpPr>
              <p:cNvPr id="593" name="Freeform 45">
                <a:extLst>
                  <a:ext uri="{FF2B5EF4-FFF2-40B4-BE49-F238E27FC236}">
                    <a16:creationId xmlns:a16="http://schemas.microsoft.com/office/drawing/2014/main" id="{C0D20607-C684-4DAB-83AE-F67780B201D3}"/>
                  </a:ext>
                </a:extLst>
              </p:cNvPr>
              <p:cNvSpPr>
                <a:spLocks/>
              </p:cNvSpPr>
              <p:nvPr/>
            </p:nvSpPr>
            <p:spPr bwMode="auto">
              <a:xfrm>
                <a:off x="4135328" y="3656217"/>
                <a:ext cx="695711" cy="600811"/>
              </a:xfrm>
              <a:custGeom>
                <a:avLst/>
                <a:gdLst>
                  <a:gd name="T0" fmla="*/ 218 w 449"/>
                  <a:gd name="T1" fmla="*/ 5 h 388"/>
                  <a:gd name="T2" fmla="*/ 3 w 449"/>
                  <a:gd name="T3" fmla="*/ 376 h 388"/>
                  <a:gd name="T4" fmla="*/ 10 w 449"/>
                  <a:gd name="T5" fmla="*/ 388 h 388"/>
                  <a:gd name="T6" fmla="*/ 439 w 449"/>
                  <a:gd name="T7" fmla="*/ 388 h 388"/>
                  <a:gd name="T8" fmla="*/ 446 w 449"/>
                  <a:gd name="T9" fmla="*/ 376 h 388"/>
                  <a:gd name="T10" fmla="*/ 231 w 449"/>
                  <a:gd name="T11" fmla="*/ 5 h 388"/>
                  <a:gd name="T12" fmla="*/ 218 w 449"/>
                  <a:gd name="T13" fmla="*/ 5 h 388"/>
                </a:gdLst>
                <a:ahLst/>
                <a:cxnLst>
                  <a:cxn ang="0">
                    <a:pos x="T0" y="T1"/>
                  </a:cxn>
                  <a:cxn ang="0">
                    <a:pos x="T2" y="T3"/>
                  </a:cxn>
                  <a:cxn ang="0">
                    <a:pos x="T4" y="T5"/>
                  </a:cxn>
                  <a:cxn ang="0">
                    <a:pos x="T6" y="T7"/>
                  </a:cxn>
                  <a:cxn ang="0">
                    <a:pos x="T8" y="T9"/>
                  </a:cxn>
                  <a:cxn ang="0">
                    <a:pos x="T10" y="T11"/>
                  </a:cxn>
                  <a:cxn ang="0">
                    <a:pos x="T12" y="T13"/>
                  </a:cxn>
                </a:cxnLst>
                <a:rect l="0" t="0" r="r" b="b"/>
                <a:pathLst>
                  <a:path w="449" h="388">
                    <a:moveTo>
                      <a:pt x="218" y="5"/>
                    </a:moveTo>
                    <a:cubicBezTo>
                      <a:pt x="3" y="376"/>
                      <a:pt x="3" y="376"/>
                      <a:pt x="3" y="376"/>
                    </a:cubicBezTo>
                    <a:cubicBezTo>
                      <a:pt x="0" y="381"/>
                      <a:pt x="4" y="388"/>
                      <a:pt x="10" y="388"/>
                    </a:cubicBezTo>
                    <a:cubicBezTo>
                      <a:pt x="439" y="388"/>
                      <a:pt x="439" y="388"/>
                      <a:pt x="439" y="388"/>
                    </a:cubicBezTo>
                    <a:cubicBezTo>
                      <a:pt x="445" y="388"/>
                      <a:pt x="449" y="381"/>
                      <a:pt x="446" y="376"/>
                    </a:cubicBezTo>
                    <a:cubicBezTo>
                      <a:pt x="231" y="5"/>
                      <a:pt x="231" y="5"/>
                      <a:pt x="231" y="5"/>
                    </a:cubicBezTo>
                    <a:cubicBezTo>
                      <a:pt x="228" y="0"/>
                      <a:pt x="221" y="0"/>
                      <a:pt x="218" y="5"/>
                    </a:cubicBezTo>
                    <a:close/>
                  </a:path>
                </a:pathLst>
              </a:custGeom>
              <a:solidFill>
                <a:srgbClr val="FA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94" name="Oval 47">
                <a:extLst>
                  <a:ext uri="{FF2B5EF4-FFF2-40B4-BE49-F238E27FC236}">
                    <a16:creationId xmlns:a16="http://schemas.microsoft.com/office/drawing/2014/main" id="{0353CFE7-0C5D-4E07-9B13-0CC158763A10}"/>
                  </a:ext>
                </a:extLst>
              </p:cNvPr>
              <p:cNvSpPr>
                <a:spLocks noChangeArrowheads="1"/>
              </p:cNvSpPr>
              <p:nvPr/>
            </p:nvSpPr>
            <p:spPr bwMode="auto">
              <a:xfrm>
                <a:off x="4336613" y="3888919"/>
                <a:ext cx="297720" cy="2977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95" name="Freeform 46">
                <a:extLst>
                  <a:ext uri="{FF2B5EF4-FFF2-40B4-BE49-F238E27FC236}">
                    <a16:creationId xmlns:a16="http://schemas.microsoft.com/office/drawing/2014/main" id="{372227C2-F28A-4308-9AEE-3050D8B3041A}"/>
                  </a:ext>
                </a:extLst>
              </p:cNvPr>
              <p:cNvSpPr>
                <a:spLocks noEditPoints="1"/>
              </p:cNvSpPr>
              <p:nvPr/>
            </p:nvSpPr>
            <p:spPr bwMode="auto">
              <a:xfrm>
                <a:off x="4321200" y="3874813"/>
                <a:ext cx="328548" cy="325931"/>
              </a:xfrm>
              <a:custGeom>
                <a:avLst/>
                <a:gdLst>
                  <a:gd name="T0" fmla="*/ 0 w 212"/>
                  <a:gd name="T1" fmla="*/ 106 h 211"/>
                  <a:gd name="T2" fmla="*/ 106 w 212"/>
                  <a:gd name="T3" fmla="*/ 0 h 211"/>
                  <a:gd name="T4" fmla="*/ 212 w 212"/>
                  <a:gd name="T5" fmla="*/ 106 h 211"/>
                  <a:gd name="T6" fmla="*/ 106 w 212"/>
                  <a:gd name="T7" fmla="*/ 211 h 211"/>
                  <a:gd name="T8" fmla="*/ 0 w 212"/>
                  <a:gd name="T9" fmla="*/ 106 h 211"/>
                  <a:gd name="T10" fmla="*/ 20 w 212"/>
                  <a:gd name="T11" fmla="*/ 106 h 211"/>
                  <a:gd name="T12" fmla="*/ 106 w 212"/>
                  <a:gd name="T13" fmla="*/ 192 h 211"/>
                  <a:gd name="T14" fmla="*/ 192 w 212"/>
                  <a:gd name="T15" fmla="*/ 106 h 211"/>
                  <a:gd name="T16" fmla="*/ 106 w 212"/>
                  <a:gd name="T17" fmla="*/ 19 h 211"/>
                  <a:gd name="T18" fmla="*/ 20 w 212"/>
                  <a:gd name="T19"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0" y="106"/>
                    </a:moveTo>
                    <a:cubicBezTo>
                      <a:pt x="0" y="47"/>
                      <a:pt x="48" y="0"/>
                      <a:pt x="106" y="0"/>
                    </a:cubicBezTo>
                    <a:cubicBezTo>
                      <a:pt x="165" y="0"/>
                      <a:pt x="212" y="47"/>
                      <a:pt x="212" y="106"/>
                    </a:cubicBezTo>
                    <a:cubicBezTo>
                      <a:pt x="212" y="164"/>
                      <a:pt x="165" y="211"/>
                      <a:pt x="106" y="211"/>
                    </a:cubicBezTo>
                    <a:cubicBezTo>
                      <a:pt x="48" y="211"/>
                      <a:pt x="0" y="164"/>
                      <a:pt x="0" y="106"/>
                    </a:cubicBezTo>
                    <a:close/>
                    <a:moveTo>
                      <a:pt x="20" y="106"/>
                    </a:moveTo>
                    <a:cubicBezTo>
                      <a:pt x="20" y="153"/>
                      <a:pt x="59" y="192"/>
                      <a:pt x="106" y="192"/>
                    </a:cubicBezTo>
                    <a:cubicBezTo>
                      <a:pt x="154" y="192"/>
                      <a:pt x="192" y="153"/>
                      <a:pt x="192" y="106"/>
                    </a:cubicBezTo>
                    <a:cubicBezTo>
                      <a:pt x="192" y="58"/>
                      <a:pt x="154" y="19"/>
                      <a:pt x="106" y="19"/>
                    </a:cubicBezTo>
                    <a:cubicBezTo>
                      <a:pt x="59" y="19"/>
                      <a:pt x="20" y="58"/>
                      <a:pt x="20" y="106"/>
                    </a:cubicBezTo>
                    <a:close/>
                  </a:path>
                </a:pathLst>
              </a:custGeom>
              <a:solidFill>
                <a:srgbClr val="EDF1F6"/>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96" name="Freeform 48">
                <a:extLst>
                  <a:ext uri="{FF2B5EF4-FFF2-40B4-BE49-F238E27FC236}">
                    <a16:creationId xmlns:a16="http://schemas.microsoft.com/office/drawing/2014/main" id="{C0DA976E-E8AE-4BCA-99B5-F9E5C3A95290}"/>
                  </a:ext>
                </a:extLst>
              </p:cNvPr>
              <p:cNvSpPr>
                <a:spLocks/>
              </p:cNvSpPr>
              <p:nvPr/>
            </p:nvSpPr>
            <p:spPr bwMode="auto">
              <a:xfrm>
                <a:off x="4467558" y="3933050"/>
                <a:ext cx="31250" cy="132723"/>
              </a:xfrm>
              <a:custGeom>
                <a:avLst/>
                <a:gdLst>
                  <a:gd name="T0" fmla="*/ 0 w 18"/>
                  <a:gd name="T1" fmla="*/ 9 h 85"/>
                  <a:gd name="T2" fmla="*/ 9 w 18"/>
                  <a:gd name="T3" fmla="*/ 0 h 85"/>
                  <a:gd name="T4" fmla="*/ 9 w 18"/>
                  <a:gd name="T5" fmla="*/ 0 h 85"/>
                  <a:gd name="T6" fmla="*/ 18 w 18"/>
                  <a:gd name="T7" fmla="*/ 9 h 85"/>
                  <a:gd name="T8" fmla="*/ 18 w 18"/>
                  <a:gd name="T9" fmla="*/ 76 h 85"/>
                  <a:gd name="T10" fmla="*/ 9 w 18"/>
                  <a:gd name="T11" fmla="*/ 85 h 85"/>
                  <a:gd name="T12" fmla="*/ 9 w 18"/>
                  <a:gd name="T13" fmla="*/ 85 h 85"/>
                  <a:gd name="T14" fmla="*/ 0 w 18"/>
                  <a:gd name="T15" fmla="*/ 76 h 85"/>
                  <a:gd name="T16" fmla="*/ 0 w 18"/>
                  <a:gd name="T17"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5">
                    <a:moveTo>
                      <a:pt x="0" y="9"/>
                    </a:moveTo>
                    <a:cubicBezTo>
                      <a:pt x="0" y="4"/>
                      <a:pt x="4" y="0"/>
                      <a:pt x="9" y="0"/>
                    </a:cubicBezTo>
                    <a:cubicBezTo>
                      <a:pt x="9" y="0"/>
                      <a:pt x="9" y="0"/>
                      <a:pt x="9" y="0"/>
                    </a:cubicBezTo>
                    <a:cubicBezTo>
                      <a:pt x="14" y="0"/>
                      <a:pt x="18" y="4"/>
                      <a:pt x="18" y="9"/>
                    </a:cubicBezTo>
                    <a:cubicBezTo>
                      <a:pt x="18" y="76"/>
                      <a:pt x="18" y="76"/>
                      <a:pt x="18" y="76"/>
                    </a:cubicBezTo>
                    <a:cubicBezTo>
                      <a:pt x="18" y="81"/>
                      <a:pt x="14" y="85"/>
                      <a:pt x="9" y="85"/>
                    </a:cubicBezTo>
                    <a:cubicBezTo>
                      <a:pt x="9" y="85"/>
                      <a:pt x="9" y="85"/>
                      <a:pt x="9" y="85"/>
                    </a:cubicBezTo>
                    <a:cubicBezTo>
                      <a:pt x="4" y="85"/>
                      <a:pt x="0" y="81"/>
                      <a:pt x="0" y="76"/>
                    </a:cubicBezTo>
                    <a:lnTo>
                      <a:pt x="0" y="9"/>
                    </a:lnTo>
                    <a:close/>
                  </a:path>
                </a:pathLst>
              </a:cu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597" name="Oval 49">
                <a:extLst>
                  <a:ext uri="{FF2B5EF4-FFF2-40B4-BE49-F238E27FC236}">
                    <a16:creationId xmlns:a16="http://schemas.microsoft.com/office/drawing/2014/main" id="{E8AA30BD-5A8D-408E-A5D7-98DBDEF9DA20}"/>
                  </a:ext>
                </a:extLst>
              </p:cNvPr>
              <p:cNvSpPr>
                <a:spLocks noChangeArrowheads="1"/>
              </p:cNvSpPr>
              <p:nvPr/>
            </p:nvSpPr>
            <p:spPr bwMode="auto">
              <a:xfrm>
                <a:off x="4466084" y="4095827"/>
                <a:ext cx="32724" cy="32070"/>
              </a:xfrm>
              <a:prstGeom prst="ellipse">
                <a:avLst/>
              </a:pr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grpSp>
        <p:nvGrpSpPr>
          <p:cNvPr id="605" name="Group 604">
            <a:extLst>
              <a:ext uri="{FF2B5EF4-FFF2-40B4-BE49-F238E27FC236}">
                <a16:creationId xmlns:a16="http://schemas.microsoft.com/office/drawing/2014/main" id="{FD273D58-623D-4197-B6A9-18F0A357694C}"/>
              </a:ext>
            </a:extLst>
          </p:cNvPr>
          <p:cNvGrpSpPr>
            <a:grpSpLocks noChangeAspect="1"/>
          </p:cNvGrpSpPr>
          <p:nvPr/>
        </p:nvGrpSpPr>
        <p:grpSpPr>
          <a:xfrm>
            <a:off x="5593907" y="1881311"/>
            <a:ext cx="490857" cy="278536"/>
            <a:chOff x="4383949" y="1994389"/>
            <a:chExt cx="804074" cy="456270"/>
          </a:xfrm>
        </p:grpSpPr>
        <p:grpSp>
          <p:nvGrpSpPr>
            <p:cNvPr id="606" name="Group 605">
              <a:extLst>
                <a:ext uri="{FF2B5EF4-FFF2-40B4-BE49-F238E27FC236}">
                  <a16:creationId xmlns:a16="http://schemas.microsoft.com/office/drawing/2014/main" id="{40DC634B-CC61-47EC-9270-695C20B51270}"/>
                </a:ext>
              </a:extLst>
            </p:cNvPr>
            <p:cNvGrpSpPr/>
            <p:nvPr/>
          </p:nvGrpSpPr>
          <p:grpSpPr>
            <a:xfrm>
              <a:off x="4383949" y="1994389"/>
              <a:ext cx="804074" cy="456270"/>
              <a:chOff x="6354984" y="1370508"/>
              <a:chExt cx="1617232" cy="917695"/>
            </a:xfrm>
          </p:grpSpPr>
          <p:grpSp>
            <p:nvGrpSpPr>
              <p:cNvPr id="613" name="Group 612">
                <a:extLst>
                  <a:ext uri="{FF2B5EF4-FFF2-40B4-BE49-F238E27FC236}">
                    <a16:creationId xmlns:a16="http://schemas.microsoft.com/office/drawing/2014/main" id="{843D1783-EC8A-4BF0-8FD8-67CE2FD371BE}"/>
                  </a:ext>
                </a:extLst>
              </p:cNvPr>
              <p:cNvGrpSpPr/>
              <p:nvPr/>
            </p:nvGrpSpPr>
            <p:grpSpPr>
              <a:xfrm>
                <a:off x="6354984" y="1370508"/>
                <a:ext cx="1617232" cy="917695"/>
                <a:chOff x="4831007" y="3572441"/>
                <a:chExt cx="1082675" cy="614362"/>
              </a:xfrm>
            </p:grpSpPr>
            <p:sp>
              <p:nvSpPr>
                <p:cNvPr id="618" name="Freeform 29">
                  <a:extLst>
                    <a:ext uri="{FF2B5EF4-FFF2-40B4-BE49-F238E27FC236}">
                      <a16:creationId xmlns:a16="http://schemas.microsoft.com/office/drawing/2014/main" id="{99BBCC91-B415-4B59-AF3B-3031608CF0EB}"/>
                    </a:ext>
                  </a:extLst>
                </p:cNvPr>
                <p:cNvSpPr>
                  <a:spLocks/>
                </p:cNvSpPr>
                <p:nvPr/>
              </p:nvSpPr>
              <p:spPr bwMode="auto">
                <a:xfrm>
                  <a:off x="4831007" y="4143941"/>
                  <a:ext cx="1082675" cy="42862"/>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619" name="Freeform 30">
                  <a:extLst>
                    <a:ext uri="{FF2B5EF4-FFF2-40B4-BE49-F238E27FC236}">
                      <a16:creationId xmlns:a16="http://schemas.microsoft.com/office/drawing/2014/main" id="{6B30C2A6-860B-42B6-BAB4-DD9C256093AD}"/>
                    </a:ext>
                  </a:extLst>
                </p:cNvPr>
                <p:cNvSpPr>
                  <a:spLocks noEditPoints="1"/>
                </p:cNvSpPr>
                <p:nvPr/>
              </p:nvSpPr>
              <p:spPr bwMode="auto">
                <a:xfrm>
                  <a:off x="4921495" y="3572441"/>
                  <a:ext cx="901700" cy="528637"/>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sp>
            <p:nvSpPr>
              <p:cNvPr id="614" name="Rectangle 613">
                <a:extLst>
                  <a:ext uri="{FF2B5EF4-FFF2-40B4-BE49-F238E27FC236}">
                    <a16:creationId xmlns:a16="http://schemas.microsoft.com/office/drawing/2014/main" id="{41DE87C9-1A9E-4098-9ADD-11FF9CCE4B45}"/>
                  </a:ext>
                </a:extLst>
              </p:cNvPr>
              <p:cNvSpPr/>
              <p:nvPr/>
            </p:nvSpPr>
            <p:spPr>
              <a:xfrm>
                <a:off x="6737557" y="1785144"/>
                <a:ext cx="432769" cy="243559"/>
              </a:xfrm>
              <a:prstGeom prst="rect">
                <a:avLst/>
              </a:prstGeom>
              <a:solidFill>
                <a:srgbClr val="E3241B"/>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15" name="Rectangle 614">
                <a:extLst>
                  <a:ext uri="{FF2B5EF4-FFF2-40B4-BE49-F238E27FC236}">
                    <a16:creationId xmlns:a16="http://schemas.microsoft.com/office/drawing/2014/main" id="{6358E7E3-876E-46A6-8901-B4A695D7A583}"/>
                  </a:ext>
                </a:extLst>
              </p:cNvPr>
              <p:cNvSpPr/>
              <p:nvPr/>
            </p:nvSpPr>
            <p:spPr>
              <a:xfrm>
                <a:off x="6737557"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16" name="Rectangle 615">
                <a:extLst>
                  <a:ext uri="{FF2B5EF4-FFF2-40B4-BE49-F238E27FC236}">
                    <a16:creationId xmlns:a16="http://schemas.microsoft.com/office/drawing/2014/main" id="{211EE1CF-B4FA-4B92-8FA5-E305A7A4B18E}"/>
                  </a:ext>
                </a:extLst>
              </p:cNvPr>
              <p:cNvSpPr/>
              <p:nvPr/>
            </p:nvSpPr>
            <p:spPr>
              <a:xfrm>
                <a:off x="7195726"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17" name="Rectangle 616">
                <a:extLst>
                  <a:ext uri="{FF2B5EF4-FFF2-40B4-BE49-F238E27FC236}">
                    <a16:creationId xmlns:a16="http://schemas.microsoft.com/office/drawing/2014/main" id="{71A97102-AC11-4EA6-A27E-E7650FE2B8C4}"/>
                  </a:ext>
                </a:extLst>
              </p:cNvPr>
              <p:cNvSpPr/>
              <p:nvPr/>
            </p:nvSpPr>
            <p:spPr>
              <a:xfrm>
                <a:off x="7195726"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grpSp>
        <p:grpSp>
          <p:nvGrpSpPr>
            <p:cNvPr id="607" name="Group 606">
              <a:extLst>
                <a:ext uri="{FF2B5EF4-FFF2-40B4-BE49-F238E27FC236}">
                  <a16:creationId xmlns:a16="http://schemas.microsoft.com/office/drawing/2014/main" id="{763F29A5-ED47-4518-9F1A-A1355224D95B}"/>
                </a:ext>
              </a:extLst>
            </p:cNvPr>
            <p:cNvGrpSpPr/>
            <p:nvPr/>
          </p:nvGrpSpPr>
          <p:grpSpPr>
            <a:xfrm>
              <a:off x="4840684" y="2073448"/>
              <a:ext cx="112868" cy="82502"/>
              <a:chOff x="4135328" y="3656217"/>
              <a:chExt cx="695711" cy="600811"/>
            </a:xfrm>
          </p:grpSpPr>
          <p:sp>
            <p:nvSpPr>
              <p:cNvPr id="608" name="Freeform 45">
                <a:extLst>
                  <a:ext uri="{FF2B5EF4-FFF2-40B4-BE49-F238E27FC236}">
                    <a16:creationId xmlns:a16="http://schemas.microsoft.com/office/drawing/2014/main" id="{52CC8F4D-EDD2-439E-A453-0363A9F71650}"/>
                  </a:ext>
                </a:extLst>
              </p:cNvPr>
              <p:cNvSpPr>
                <a:spLocks/>
              </p:cNvSpPr>
              <p:nvPr/>
            </p:nvSpPr>
            <p:spPr bwMode="auto">
              <a:xfrm>
                <a:off x="4135328" y="3656217"/>
                <a:ext cx="695711" cy="600811"/>
              </a:xfrm>
              <a:custGeom>
                <a:avLst/>
                <a:gdLst>
                  <a:gd name="T0" fmla="*/ 218 w 449"/>
                  <a:gd name="T1" fmla="*/ 5 h 388"/>
                  <a:gd name="T2" fmla="*/ 3 w 449"/>
                  <a:gd name="T3" fmla="*/ 376 h 388"/>
                  <a:gd name="T4" fmla="*/ 10 w 449"/>
                  <a:gd name="T5" fmla="*/ 388 h 388"/>
                  <a:gd name="T6" fmla="*/ 439 w 449"/>
                  <a:gd name="T7" fmla="*/ 388 h 388"/>
                  <a:gd name="T8" fmla="*/ 446 w 449"/>
                  <a:gd name="T9" fmla="*/ 376 h 388"/>
                  <a:gd name="T10" fmla="*/ 231 w 449"/>
                  <a:gd name="T11" fmla="*/ 5 h 388"/>
                  <a:gd name="T12" fmla="*/ 218 w 449"/>
                  <a:gd name="T13" fmla="*/ 5 h 388"/>
                </a:gdLst>
                <a:ahLst/>
                <a:cxnLst>
                  <a:cxn ang="0">
                    <a:pos x="T0" y="T1"/>
                  </a:cxn>
                  <a:cxn ang="0">
                    <a:pos x="T2" y="T3"/>
                  </a:cxn>
                  <a:cxn ang="0">
                    <a:pos x="T4" y="T5"/>
                  </a:cxn>
                  <a:cxn ang="0">
                    <a:pos x="T6" y="T7"/>
                  </a:cxn>
                  <a:cxn ang="0">
                    <a:pos x="T8" y="T9"/>
                  </a:cxn>
                  <a:cxn ang="0">
                    <a:pos x="T10" y="T11"/>
                  </a:cxn>
                  <a:cxn ang="0">
                    <a:pos x="T12" y="T13"/>
                  </a:cxn>
                </a:cxnLst>
                <a:rect l="0" t="0" r="r" b="b"/>
                <a:pathLst>
                  <a:path w="449" h="388">
                    <a:moveTo>
                      <a:pt x="218" y="5"/>
                    </a:moveTo>
                    <a:cubicBezTo>
                      <a:pt x="3" y="376"/>
                      <a:pt x="3" y="376"/>
                      <a:pt x="3" y="376"/>
                    </a:cubicBezTo>
                    <a:cubicBezTo>
                      <a:pt x="0" y="381"/>
                      <a:pt x="4" y="388"/>
                      <a:pt x="10" y="388"/>
                    </a:cubicBezTo>
                    <a:cubicBezTo>
                      <a:pt x="439" y="388"/>
                      <a:pt x="439" y="388"/>
                      <a:pt x="439" y="388"/>
                    </a:cubicBezTo>
                    <a:cubicBezTo>
                      <a:pt x="445" y="388"/>
                      <a:pt x="449" y="381"/>
                      <a:pt x="446" y="376"/>
                    </a:cubicBezTo>
                    <a:cubicBezTo>
                      <a:pt x="231" y="5"/>
                      <a:pt x="231" y="5"/>
                      <a:pt x="231" y="5"/>
                    </a:cubicBezTo>
                    <a:cubicBezTo>
                      <a:pt x="228" y="0"/>
                      <a:pt x="221" y="0"/>
                      <a:pt x="218" y="5"/>
                    </a:cubicBezTo>
                    <a:close/>
                  </a:path>
                </a:pathLst>
              </a:custGeom>
              <a:solidFill>
                <a:srgbClr val="FA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609" name="Oval 47">
                <a:extLst>
                  <a:ext uri="{FF2B5EF4-FFF2-40B4-BE49-F238E27FC236}">
                    <a16:creationId xmlns:a16="http://schemas.microsoft.com/office/drawing/2014/main" id="{B1318AEC-0DD2-4DE5-98CB-B87F5CDDAE7A}"/>
                  </a:ext>
                </a:extLst>
              </p:cNvPr>
              <p:cNvSpPr>
                <a:spLocks noChangeArrowheads="1"/>
              </p:cNvSpPr>
              <p:nvPr/>
            </p:nvSpPr>
            <p:spPr bwMode="auto">
              <a:xfrm>
                <a:off x="4336613" y="3888919"/>
                <a:ext cx="297720" cy="2977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610" name="Freeform 46">
                <a:extLst>
                  <a:ext uri="{FF2B5EF4-FFF2-40B4-BE49-F238E27FC236}">
                    <a16:creationId xmlns:a16="http://schemas.microsoft.com/office/drawing/2014/main" id="{1828413D-339C-48DD-A614-F13E65D08EF0}"/>
                  </a:ext>
                </a:extLst>
              </p:cNvPr>
              <p:cNvSpPr>
                <a:spLocks noEditPoints="1"/>
              </p:cNvSpPr>
              <p:nvPr/>
            </p:nvSpPr>
            <p:spPr bwMode="auto">
              <a:xfrm>
                <a:off x="4321200" y="3874813"/>
                <a:ext cx="328548" cy="325931"/>
              </a:xfrm>
              <a:custGeom>
                <a:avLst/>
                <a:gdLst>
                  <a:gd name="T0" fmla="*/ 0 w 212"/>
                  <a:gd name="T1" fmla="*/ 106 h 211"/>
                  <a:gd name="T2" fmla="*/ 106 w 212"/>
                  <a:gd name="T3" fmla="*/ 0 h 211"/>
                  <a:gd name="T4" fmla="*/ 212 w 212"/>
                  <a:gd name="T5" fmla="*/ 106 h 211"/>
                  <a:gd name="T6" fmla="*/ 106 w 212"/>
                  <a:gd name="T7" fmla="*/ 211 h 211"/>
                  <a:gd name="T8" fmla="*/ 0 w 212"/>
                  <a:gd name="T9" fmla="*/ 106 h 211"/>
                  <a:gd name="T10" fmla="*/ 20 w 212"/>
                  <a:gd name="T11" fmla="*/ 106 h 211"/>
                  <a:gd name="T12" fmla="*/ 106 w 212"/>
                  <a:gd name="T13" fmla="*/ 192 h 211"/>
                  <a:gd name="T14" fmla="*/ 192 w 212"/>
                  <a:gd name="T15" fmla="*/ 106 h 211"/>
                  <a:gd name="T16" fmla="*/ 106 w 212"/>
                  <a:gd name="T17" fmla="*/ 19 h 211"/>
                  <a:gd name="T18" fmla="*/ 20 w 212"/>
                  <a:gd name="T19"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0" y="106"/>
                    </a:moveTo>
                    <a:cubicBezTo>
                      <a:pt x="0" y="47"/>
                      <a:pt x="48" y="0"/>
                      <a:pt x="106" y="0"/>
                    </a:cubicBezTo>
                    <a:cubicBezTo>
                      <a:pt x="165" y="0"/>
                      <a:pt x="212" y="47"/>
                      <a:pt x="212" y="106"/>
                    </a:cubicBezTo>
                    <a:cubicBezTo>
                      <a:pt x="212" y="164"/>
                      <a:pt x="165" y="211"/>
                      <a:pt x="106" y="211"/>
                    </a:cubicBezTo>
                    <a:cubicBezTo>
                      <a:pt x="48" y="211"/>
                      <a:pt x="0" y="164"/>
                      <a:pt x="0" y="106"/>
                    </a:cubicBezTo>
                    <a:close/>
                    <a:moveTo>
                      <a:pt x="20" y="106"/>
                    </a:moveTo>
                    <a:cubicBezTo>
                      <a:pt x="20" y="153"/>
                      <a:pt x="59" y="192"/>
                      <a:pt x="106" y="192"/>
                    </a:cubicBezTo>
                    <a:cubicBezTo>
                      <a:pt x="154" y="192"/>
                      <a:pt x="192" y="153"/>
                      <a:pt x="192" y="106"/>
                    </a:cubicBezTo>
                    <a:cubicBezTo>
                      <a:pt x="192" y="58"/>
                      <a:pt x="154" y="19"/>
                      <a:pt x="106" y="19"/>
                    </a:cubicBezTo>
                    <a:cubicBezTo>
                      <a:pt x="59" y="19"/>
                      <a:pt x="20" y="58"/>
                      <a:pt x="20" y="106"/>
                    </a:cubicBezTo>
                    <a:close/>
                  </a:path>
                </a:pathLst>
              </a:custGeom>
              <a:solidFill>
                <a:srgbClr val="EDF1F6"/>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611" name="Freeform 48">
                <a:extLst>
                  <a:ext uri="{FF2B5EF4-FFF2-40B4-BE49-F238E27FC236}">
                    <a16:creationId xmlns:a16="http://schemas.microsoft.com/office/drawing/2014/main" id="{808ECE89-D81B-4569-99BC-394612643BE1}"/>
                  </a:ext>
                </a:extLst>
              </p:cNvPr>
              <p:cNvSpPr>
                <a:spLocks/>
              </p:cNvSpPr>
              <p:nvPr/>
            </p:nvSpPr>
            <p:spPr bwMode="auto">
              <a:xfrm>
                <a:off x="4467558" y="3933050"/>
                <a:ext cx="31250" cy="132723"/>
              </a:xfrm>
              <a:custGeom>
                <a:avLst/>
                <a:gdLst>
                  <a:gd name="T0" fmla="*/ 0 w 18"/>
                  <a:gd name="T1" fmla="*/ 9 h 85"/>
                  <a:gd name="T2" fmla="*/ 9 w 18"/>
                  <a:gd name="T3" fmla="*/ 0 h 85"/>
                  <a:gd name="T4" fmla="*/ 9 w 18"/>
                  <a:gd name="T5" fmla="*/ 0 h 85"/>
                  <a:gd name="T6" fmla="*/ 18 w 18"/>
                  <a:gd name="T7" fmla="*/ 9 h 85"/>
                  <a:gd name="T8" fmla="*/ 18 w 18"/>
                  <a:gd name="T9" fmla="*/ 76 h 85"/>
                  <a:gd name="T10" fmla="*/ 9 w 18"/>
                  <a:gd name="T11" fmla="*/ 85 h 85"/>
                  <a:gd name="T12" fmla="*/ 9 w 18"/>
                  <a:gd name="T13" fmla="*/ 85 h 85"/>
                  <a:gd name="T14" fmla="*/ 0 w 18"/>
                  <a:gd name="T15" fmla="*/ 76 h 85"/>
                  <a:gd name="T16" fmla="*/ 0 w 18"/>
                  <a:gd name="T17"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5">
                    <a:moveTo>
                      <a:pt x="0" y="9"/>
                    </a:moveTo>
                    <a:cubicBezTo>
                      <a:pt x="0" y="4"/>
                      <a:pt x="4" y="0"/>
                      <a:pt x="9" y="0"/>
                    </a:cubicBezTo>
                    <a:cubicBezTo>
                      <a:pt x="9" y="0"/>
                      <a:pt x="9" y="0"/>
                      <a:pt x="9" y="0"/>
                    </a:cubicBezTo>
                    <a:cubicBezTo>
                      <a:pt x="14" y="0"/>
                      <a:pt x="18" y="4"/>
                      <a:pt x="18" y="9"/>
                    </a:cubicBezTo>
                    <a:cubicBezTo>
                      <a:pt x="18" y="76"/>
                      <a:pt x="18" y="76"/>
                      <a:pt x="18" y="76"/>
                    </a:cubicBezTo>
                    <a:cubicBezTo>
                      <a:pt x="18" y="81"/>
                      <a:pt x="14" y="85"/>
                      <a:pt x="9" y="85"/>
                    </a:cubicBezTo>
                    <a:cubicBezTo>
                      <a:pt x="9" y="85"/>
                      <a:pt x="9" y="85"/>
                      <a:pt x="9" y="85"/>
                    </a:cubicBezTo>
                    <a:cubicBezTo>
                      <a:pt x="4" y="85"/>
                      <a:pt x="0" y="81"/>
                      <a:pt x="0" y="76"/>
                    </a:cubicBezTo>
                    <a:lnTo>
                      <a:pt x="0" y="9"/>
                    </a:lnTo>
                    <a:close/>
                  </a:path>
                </a:pathLst>
              </a:cu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612" name="Oval 49">
                <a:extLst>
                  <a:ext uri="{FF2B5EF4-FFF2-40B4-BE49-F238E27FC236}">
                    <a16:creationId xmlns:a16="http://schemas.microsoft.com/office/drawing/2014/main" id="{D0D58AF1-50D9-4EFA-A99A-4238868684BF}"/>
                  </a:ext>
                </a:extLst>
              </p:cNvPr>
              <p:cNvSpPr>
                <a:spLocks noChangeArrowheads="1"/>
              </p:cNvSpPr>
              <p:nvPr/>
            </p:nvSpPr>
            <p:spPr bwMode="auto">
              <a:xfrm>
                <a:off x="4466084" y="4095827"/>
                <a:ext cx="32724" cy="32070"/>
              </a:xfrm>
              <a:prstGeom prst="ellipse">
                <a:avLst/>
              </a:pr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grpSp>
        <p:nvGrpSpPr>
          <p:cNvPr id="620" name="Group 619">
            <a:extLst>
              <a:ext uri="{FF2B5EF4-FFF2-40B4-BE49-F238E27FC236}">
                <a16:creationId xmlns:a16="http://schemas.microsoft.com/office/drawing/2014/main" id="{7227E085-A304-4548-B6FE-9E431EDC09A0}"/>
              </a:ext>
            </a:extLst>
          </p:cNvPr>
          <p:cNvGrpSpPr>
            <a:grpSpLocks noChangeAspect="1"/>
          </p:cNvGrpSpPr>
          <p:nvPr/>
        </p:nvGrpSpPr>
        <p:grpSpPr>
          <a:xfrm>
            <a:off x="6420383" y="1881311"/>
            <a:ext cx="490857" cy="278536"/>
            <a:chOff x="5404628" y="1994389"/>
            <a:chExt cx="804074" cy="456270"/>
          </a:xfrm>
        </p:grpSpPr>
        <p:grpSp>
          <p:nvGrpSpPr>
            <p:cNvPr id="621" name="Group 620">
              <a:extLst>
                <a:ext uri="{FF2B5EF4-FFF2-40B4-BE49-F238E27FC236}">
                  <a16:creationId xmlns:a16="http://schemas.microsoft.com/office/drawing/2014/main" id="{1B32C85B-E6DE-4E21-B3BB-257A6C4C14A6}"/>
                </a:ext>
              </a:extLst>
            </p:cNvPr>
            <p:cNvGrpSpPr/>
            <p:nvPr/>
          </p:nvGrpSpPr>
          <p:grpSpPr>
            <a:xfrm>
              <a:off x="5404628" y="1994389"/>
              <a:ext cx="804074" cy="456270"/>
              <a:chOff x="1386547" y="1370508"/>
              <a:chExt cx="1617232" cy="917695"/>
            </a:xfrm>
          </p:grpSpPr>
          <p:grpSp>
            <p:nvGrpSpPr>
              <p:cNvPr id="623" name="Group 622">
                <a:extLst>
                  <a:ext uri="{FF2B5EF4-FFF2-40B4-BE49-F238E27FC236}">
                    <a16:creationId xmlns:a16="http://schemas.microsoft.com/office/drawing/2014/main" id="{6B67AB29-9A48-414F-AEB0-E45F331984E5}"/>
                  </a:ext>
                </a:extLst>
              </p:cNvPr>
              <p:cNvGrpSpPr/>
              <p:nvPr/>
            </p:nvGrpSpPr>
            <p:grpSpPr>
              <a:xfrm>
                <a:off x="1386547" y="1370508"/>
                <a:ext cx="1617232" cy="917695"/>
                <a:chOff x="4831007" y="3572441"/>
                <a:chExt cx="1082675" cy="614362"/>
              </a:xfrm>
            </p:grpSpPr>
            <p:sp>
              <p:nvSpPr>
                <p:cNvPr id="628" name="Freeform 29">
                  <a:extLst>
                    <a:ext uri="{FF2B5EF4-FFF2-40B4-BE49-F238E27FC236}">
                      <a16:creationId xmlns:a16="http://schemas.microsoft.com/office/drawing/2014/main" id="{825D2EE2-6033-4352-89DF-4757F997DAC2}"/>
                    </a:ext>
                  </a:extLst>
                </p:cNvPr>
                <p:cNvSpPr>
                  <a:spLocks/>
                </p:cNvSpPr>
                <p:nvPr/>
              </p:nvSpPr>
              <p:spPr bwMode="auto">
                <a:xfrm>
                  <a:off x="4831007" y="4143941"/>
                  <a:ext cx="1082675" cy="42862"/>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629" name="Freeform 30">
                  <a:extLst>
                    <a:ext uri="{FF2B5EF4-FFF2-40B4-BE49-F238E27FC236}">
                      <a16:creationId xmlns:a16="http://schemas.microsoft.com/office/drawing/2014/main" id="{524F2FD0-6080-4BAC-BD8C-6F9F52CB43FB}"/>
                    </a:ext>
                  </a:extLst>
                </p:cNvPr>
                <p:cNvSpPr>
                  <a:spLocks noEditPoints="1"/>
                </p:cNvSpPr>
                <p:nvPr/>
              </p:nvSpPr>
              <p:spPr bwMode="auto">
                <a:xfrm>
                  <a:off x="4921495" y="3572441"/>
                  <a:ext cx="901700" cy="528637"/>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sp>
            <p:nvSpPr>
              <p:cNvPr id="624" name="Rectangle 623">
                <a:extLst>
                  <a:ext uri="{FF2B5EF4-FFF2-40B4-BE49-F238E27FC236}">
                    <a16:creationId xmlns:a16="http://schemas.microsoft.com/office/drawing/2014/main" id="{10A7D5C9-91CA-42DD-83B9-DA9BAAF3BB44}"/>
                  </a:ext>
                </a:extLst>
              </p:cNvPr>
              <p:cNvSpPr/>
              <p:nvPr/>
            </p:nvSpPr>
            <p:spPr>
              <a:xfrm>
                <a:off x="1769120"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25" name="Rectangle 624">
                <a:extLst>
                  <a:ext uri="{FF2B5EF4-FFF2-40B4-BE49-F238E27FC236}">
                    <a16:creationId xmlns:a16="http://schemas.microsoft.com/office/drawing/2014/main" id="{2D026450-2409-49C8-BA05-CDAAE4030CF4}"/>
                  </a:ext>
                </a:extLst>
              </p:cNvPr>
              <p:cNvSpPr/>
              <p:nvPr/>
            </p:nvSpPr>
            <p:spPr>
              <a:xfrm>
                <a:off x="1769120" y="1515694"/>
                <a:ext cx="432769" cy="243559"/>
              </a:xfrm>
              <a:prstGeom prst="rect">
                <a:avLst/>
              </a:prstGeom>
              <a:solidFill>
                <a:srgbClr val="FBAB18"/>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26" name="Rectangle 625">
                <a:extLst>
                  <a:ext uri="{FF2B5EF4-FFF2-40B4-BE49-F238E27FC236}">
                    <a16:creationId xmlns:a16="http://schemas.microsoft.com/office/drawing/2014/main" id="{84943591-CB44-4113-8277-595B83E42A6C}"/>
                  </a:ext>
                </a:extLst>
              </p:cNvPr>
              <p:cNvSpPr/>
              <p:nvPr/>
            </p:nvSpPr>
            <p:spPr>
              <a:xfrm>
                <a:off x="2227289"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27" name="Rectangle 626">
                <a:extLst>
                  <a:ext uri="{FF2B5EF4-FFF2-40B4-BE49-F238E27FC236}">
                    <a16:creationId xmlns:a16="http://schemas.microsoft.com/office/drawing/2014/main" id="{089F2C7E-CDBE-407F-B8D6-CFD82D46C91B}"/>
                  </a:ext>
                </a:extLst>
              </p:cNvPr>
              <p:cNvSpPr/>
              <p:nvPr/>
            </p:nvSpPr>
            <p:spPr>
              <a:xfrm>
                <a:off x="2227289"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grpSp>
        <p:sp>
          <p:nvSpPr>
            <p:cNvPr id="622" name="Freeform 690">
              <a:extLst>
                <a:ext uri="{FF2B5EF4-FFF2-40B4-BE49-F238E27FC236}">
                  <a16:creationId xmlns:a16="http://schemas.microsoft.com/office/drawing/2014/main" id="{B4C4A358-9B18-4433-B1D1-867A2F610B93}"/>
                </a:ext>
              </a:extLst>
            </p:cNvPr>
            <p:cNvSpPr>
              <a:spLocks noChangeAspect="1"/>
            </p:cNvSpPr>
            <p:nvPr/>
          </p:nvSpPr>
          <p:spPr bwMode="auto">
            <a:xfrm>
              <a:off x="5867927" y="2173980"/>
              <a:ext cx="135654" cy="12928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rgbClr val="6EBE4A"/>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630" name="Group 629">
            <a:extLst>
              <a:ext uri="{FF2B5EF4-FFF2-40B4-BE49-F238E27FC236}">
                <a16:creationId xmlns:a16="http://schemas.microsoft.com/office/drawing/2014/main" id="{A4910625-45D6-45BE-906C-FFADC14B5357}"/>
              </a:ext>
            </a:extLst>
          </p:cNvPr>
          <p:cNvGrpSpPr>
            <a:grpSpLocks noChangeAspect="1"/>
          </p:cNvGrpSpPr>
          <p:nvPr/>
        </p:nvGrpSpPr>
        <p:grpSpPr>
          <a:xfrm>
            <a:off x="6963539" y="1881311"/>
            <a:ext cx="490857" cy="278536"/>
            <a:chOff x="6247779" y="1994389"/>
            <a:chExt cx="804074" cy="456270"/>
          </a:xfrm>
        </p:grpSpPr>
        <p:grpSp>
          <p:nvGrpSpPr>
            <p:cNvPr id="631" name="Group 630">
              <a:extLst>
                <a:ext uri="{FF2B5EF4-FFF2-40B4-BE49-F238E27FC236}">
                  <a16:creationId xmlns:a16="http://schemas.microsoft.com/office/drawing/2014/main" id="{AAF2F815-3538-4759-BDA9-20F5C85D92F7}"/>
                </a:ext>
              </a:extLst>
            </p:cNvPr>
            <p:cNvGrpSpPr/>
            <p:nvPr/>
          </p:nvGrpSpPr>
          <p:grpSpPr>
            <a:xfrm>
              <a:off x="6247779" y="1994389"/>
              <a:ext cx="804074" cy="456270"/>
              <a:chOff x="2936141" y="1370508"/>
              <a:chExt cx="1617232" cy="917695"/>
            </a:xfrm>
          </p:grpSpPr>
          <p:grpSp>
            <p:nvGrpSpPr>
              <p:cNvPr id="633" name="Group 632">
                <a:extLst>
                  <a:ext uri="{FF2B5EF4-FFF2-40B4-BE49-F238E27FC236}">
                    <a16:creationId xmlns:a16="http://schemas.microsoft.com/office/drawing/2014/main" id="{3099A698-F3CF-4AED-AC28-DA57C90D2B37}"/>
                  </a:ext>
                </a:extLst>
              </p:cNvPr>
              <p:cNvGrpSpPr/>
              <p:nvPr/>
            </p:nvGrpSpPr>
            <p:grpSpPr>
              <a:xfrm>
                <a:off x="2936141" y="1370508"/>
                <a:ext cx="1617232" cy="917695"/>
                <a:chOff x="4831007" y="3572441"/>
                <a:chExt cx="1082675" cy="614362"/>
              </a:xfrm>
            </p:grpSpPr>
            <p:sp>
              <p:nvSpPr>
                <p:cNvPr id="638" name="Freeform 29">
                  <a:extLst>
                    <a:ext uri="{FF2B5EF4-FFF2-40B4-BE49-F238E27FC236}">
                      <a16:creationId xmlns:a16="http://schemas.microsoft.com/office/drawing/2014/main" id="{179FD7B8-1942-4244-B838-55D5D100F48D}"/>
                    </a:ext>
                  </a:extLst>
                </p:cNvPr>
                <p:cNvSpPr>
                  <a:spLocks/>
                </p:cNvSpPr>
                <p:nvPr/>
              </p:nvSpPr>
              <p:spPr bwMode="auto">
                <a:xfrm>
                  <a:off x="4831007" y="4143941"/>
                  <a:ext cx="1082675" cy="42862"/>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639" name="Freeform 30">
                  <a:extLst>
                    <a:ext uri="{FF2B5EF4-FFF2-40B4-BE49-F238E27FC236}">
                      <a16:creationId xmlns:a16="http://schemas.microsoft.com/office/drawing/2014/main" id="{CAA31DD7-896A-4615-B21F-8AB4F62DB3A4}"/>
                    </a:ext>
                  </a:extLst>
                </p:cNvPr>
                <p:cNvSpPr>
                  <a:spLocks noEditPoints="1"/>
                </p:cNvSpPr>
                <p:nvPr/>
              </p:nvSpPr>
              <p:spPr bwMode="auto">
                <a:xfrm>
                  <a:off x="4921495" y="3572441"/>
                  <a:ext cx="901700" cy="528637"/>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sp>
            <p:nvSpPr>
              <p:cNvPr id="634" name="Rectangle 633">
                <a:extLst>
                  <a:ext uri="{FF2B5EF4-FFF2-40B4-BE49-F238E27FC236}">
                    <a16:creationId xmlns:a16="http://schemas.microsoft.com/office/drawing/2014/main" id="{DB6A3E2E-C690-42DF-979B-45FF661A90BD}"/>
                  </a:ext>
                </a:extLst>
              </p:cNvPr>
              <p:cNvSpPr/>
              <p:nvPr/>
            </p:nvSpPr>
            <p:spPr>
              <a:xfrm>
                <a:off x="3318714"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35" name="Rectangle 634">
                <a:extLst>
                  <a:ext uri="{FF2B5EF4-FFF2-40B4-BE49-F238E27FC236}">
                    <a16:creationId xmlns:a16="http://schemas.microsoft.com/office/drawing/2014/main" id="{3363804F-86F8-4523-B434-07923E3D652A}"/>
                  </a:ext>
                </a:extLst>
              </p:cNvPr>
              <p:cNvSpPr/>
              <p:nvPr/>
            </p:nvSpPr>
            <p:spPr>
              <a:xfrm>
                <a:off x="3318714"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36" name="Rectangle 635">
                <a:extLst>
                  <a:ext uri="{FF2B5EF4-FFF2-40B4-BE49-F238E27FC236}">
                    <a16:creationId xmlns:a16="http://schemas.microsoft.com/office/drawing/2014/main" id="{C6848A20-4B26-4686-AD1B-D0BA523C024E}"/>
                  </a:ext>
                </a:extLst>
              </p:cNvPr>
              <p:cNvSpPr/>
              <p:nvPr/>
            </p:nvSpPr>
            <p:spPr>
              <a:xfrm>
                <a:off x="3776883" y="1515694"/>
                <a:ext cx="432769" cy="243559"/>
              </a:xfrm>
              <a:prstGeom prst="rect">
                <a:avLst/>
              </a:prstGeom>
              <a:solidFill>
                <a:srgbClr val="E3241B"/>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37" name="Rectangle 636">
                <a:extLst>
                  <a:ext uri="{FF2B5EF4-FFF2-40B4-BE49-F238E27FC236}">
                    <a16:creationId xmlns:a16="http://schemas.microsoft.com/office/drawing/2014/main" id="{32C19853-0EB1-46FE-BEAA-A60422EE6E98}"/>
                  </a:ext>
                </a:extLst>
              </p:cNvPr>
              <p:cNvSpPr/>
              <p:nvPr/>
            </p:nvSpPr>
            <p:spPr>
              <a:xfrm>
                <a:off x="3776883"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grpSp>
        <p:sp>
          <p:nvSpPr>
            <p:cNvPr id="632" name="Freeform 690">
              <a:extLst>
                <a:ext uri="{FF2B5EF4-FFF2-40B4-BE49-F238E27FC236}">
                  <a16:creationId xmlns:a16="http://schemas.microsoft.com/office/drawing/2014/main" id="{EB9D0A90-6F00-41AE-B5DA-B99DB4FCE3EB}"/>
                </a:ext>
              </a:extLst>
            </p:cNvPr>
            <p:cNvSpPr>
              <a:spLocks noChangeAspect="1"/>
            </p:cNvSpPr>
            <p:nvPr/>
          </p:nvSpPr>
          <p:spPr bwMode="auto">
            <a:xfrm>
              <a:off x="6497070" y="2038552"/>
              <a:ext cx="135654" cy="12928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rgbClr val="6EBE4A"/>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640" name="Group 639">
            <a:extLst>
              <a:ext uri="{FF2B5EF4-FFF2-40B4-BE49-F238E27FC236}">
                <a16:creationId xmlns:a16="http://schemas.microsoft.com/office/drawing/2014/main" id="{EEC89590-5116-40E1-8625-D55FCE0D14B8}"/>
              </a:ext>
            </a:extLst>
          </p:cNvPr>
          <p:cNvGrpSpPr>
            <a:grpSpLocks noChangeAspect="1"/>
          </p:cNvGrpSpPr>
          <p:nvPr/>
        </p:nvGrpSpPr>
        <p:grpSpPr>
          <a:xfrm>
            <a:off x="7506694" y="1881311"/>
            <a:ext cx="490857" cy="278536"/>
            <a:chOff x="7090930" y="1994389"/>
            <a:chExt cx="804074" cy="456270"/>
          </a:xfrm>
        </p:grpSpPr>
        <p:grpSp>
          <p:nvGrpSpPr>
            <p:cNvPr id="641" name="Group 640">
              <a:extLst>
                <a:ext uri="{FF2B5EF4-FFF2-40B4-BE49-F238E27FC236}">
                  <a16:creationId xmlns:a16="http://schemas.microsoft.com/office/drawing/2014/main" id="{F513E14A-5EEA-46F6-A63E-FEF94C626B68}"/>
                </a:ext>
              </a:extLst>
            </p:cNvPr>
            <p:cNvGrpSpPr/>
            <p:nvPr/>
          </p:nvGrpSpPr>
          <p:grpSpPr>
            <a:xfrm>
              <a:off x="7090930" y="1994389"/>
              <a:ext cx="804074" cy="456270"/>
              <a:chOff x="4620900" y="1370508"/>
              <a:chExt cx="1617232" cy="917695"/>
            </a:xfrm>
          </p:grpSpPr>
          <p:grpSp>
            <p:nvGrpSpPr>
              <p:cNvPr id="643" name="Group 642">
                <a:extLst>
                  <a:ext uri="{FF2B5EF4-FFF2-40B4-BE49-F238E27FC236}">
                    <a16:creationId xmlns:a16="http://schemas.microsoft.com/office/drawing/2014/main" id="{799F04D6-846C-49A9-989C-7686A8370B48}"/>
                  </a:ext>
                </a:extLst>
              </p:cNvPr>
              <p:cNvGrpSpPr/>
              <p:nvPr/>
            </p:nvGrpSpPr>
            <p:grpSpPr>
              <a:xfrm>
                <a:off x="4620900" y="1370508"/>
                <a:ext cx="1617232" cy="917695"/>
                <a:chOff x="4831007" y="3572441"/>
                <a:chExt cx="1082675" cy="614362"/>
              </a:xfrm>
            </p:grpSpPr>
            <p:sp>
              <p:nvSpPr>
                <p:cNvPr id="648" name="Freeform 29">
                  <a:extLst>
                    <a:ext uri="{FF2B5EF4-FFF2-40B4-BE49-F238E27FC236}">
                      <a16:creationId xmlns:a16="http://schemas.microsoft.com/office/drawing/2014/main" id="{0F5A9C52-4F11-473A-AA5E-5AF511ABBCBE}"/>
                    </a:ext>
                  </a:extLst>
                </p:cNvPr>
                <p:cNvSpPr>
                  <a:spLocks/>
                </p:cNvSpPr>
                <p:nvPr/>
              </p:nvSpPr>
              <p:spPr bwMode="auto">
                <a:xfrm>
                  <a:off x="4831007" y="4143941"/>
                  <a:ext cx="1082675" cy="42862"/>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649" name="Freeform 30">
                  <a:extLst>
                    <a:ext uri="{FF2B5EF4-FFF2-40B4-BE49-F238E27FC236}">
                      <a16:creationId xmlns:a16="http://schemas.microsoft.com/office/drawing/2014/main" id="{88656337-E66E-45EF-863F-590CBE2B8BFB}"/>
                    </a:ext>
                  </a:extLst>
                </p:cNvPr>
                <p:cNvSpPr>
                  <a:spLocks noEditPoints="1"/>
                </p:cNvSpPr>
                <p:nvPr/>
              </p:nvSpPr>
              <p:spPr bwMode="auto">
                <a:xfrm>
                  <a:off x="4921495" y="3572441"/>
                  <a:ext cx="901700" cy="528637"/>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sp>
            <p:nvSpPr>
              <p:cNvPr id="644" name="Rectangle 643">
                <a:extLst>
                  <a:ext uri="{FF2B5EF4-FFF2-40B4-BE49-F238E27FC236}">
                    <a16:creationId xmlns:a16="http://schemas.microsoft.com/office/drawing/2014/main" id="{5F5DFF9A-A015-4316-B998-A3F904BF1F4E}"/>
                  </a:ext>
                </a:extLst>
              </p:cNvPr>
              <p:cNvSpPr/>
              <p:nvPr/>
            </p:nvSpPr>
            <p:spPr>
              <a:xfrm>
                <a:off x="5003473"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45" name="Rectangle 644">
                <a:extLst>
                  <a:ext uri="{FF2B5EF4-FFF2-40B4-BE49-F238E27FC236}">
                    <a16:creationId xmlns:a16="http://schemas.microsoft.com/office/drawing/2014/main" id="{15DCCA4F-5282-47B8-8341-BD71BAE13591}"/>
                  </a:ext>
                </a:extLst>
              </p:cNvPr>
              <p:cNvSpPr/>
              <p:nvPr/>
            </p:nvSpPr>
            <p:spPr>
              <a:xfrm>
                <a:off x="5003473"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46" name="Rectangle 645">
                <a:extLst>
                  <a:ext uri="{FF2B5EF4-FFF2-40B4-BE49-F238E27FC236}">
                    <a16:creationId xmlns:a16="http://schemas.microsoft.com/office/drawing/2014/main" id="{6AA173BA-51F6-4B63-BF43-0D319E3E1247}"/>
                  </a:ext>
                </a:extLst>
              </p:cNvPr>
              <p:cNvSpPr/>
              <p:nvPr/>
            </p:nvSpPr>
            <p:spPr>
              <a:xfrm>
                <a:off x="5461642"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47" name="Rectangle 646">
                <a:extLst>
                  <a:ext uri="{FF2B5EF4-FFF2-40B4-BE49-F238E27FC236}">
                    <a16:creationId xmlns:a16="http://schemas.microsoft.com/office/drawing/2014/main" id="{4E94BEC4-2057-4CD5-AA60-7446A5B9A161}"/>
                  </a:ext>
                </a:extLst>
              </p:cNvPr>
              <p:cNvSpPr/>
              <p:nvPr/>
            </p:nvSpPr>
            <p:spPr>
              <a:xfrm>
                <a:off x="5461642" y="1785144"/>
                <a:ext cx="432769" cy="243559"/>
              </a:xfrm>
              <a:prstGeom prst="rect">
                <a:avLst/>
              </a:prstGeom>
              <a:solidFill>
                <a:srgbClr val="FBAB18"/>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grpSp>
        <p:sp>
          <p:nvSpPr>
            <p:cNvPr id="642" name="Freeform 690">
              <a:extLst>
                <a:ext uri="{FF2B5EF4-FFF2-40B4-BE49-F238E27FC236}">
                  <a16:creationId xmlns:a16="http://schemas.microsoft.com/office/drawing/2014/main" id="{2366685F-E43D-43ED-83EE-8B07BD487321}"/>
                </a:ext>
              </a:extLst>
            </p:cNvPr>
            <p:cNvSpPr>
              <a:spLocks noChangeAspect="1"/>
            </p:cNvSpPr>
            <p:nvPr/>
          </p:nvSpPr>
          <p:spPr bwMode="auto">
            <a:xfrm>
              <a:off x="7323428" y="2187670"/>
              <a:ext cx="135654" cy="12928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rgbClr val="6EBE4A"/>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650" name="Group 649">
            <a:extLst>
              <a:ext uri="{FF2B5EF4-FFF2-40B4-BE49-F238E27FC236}">
                <a16:creationId xmlns:a16="http://schemas.microsoft.com/office/drawing/2014/main" id="{A85C8A09-E5C0-4ACA-8DD2-645FF6E6CFF9}"/>
              </a:ext>
            </a:extLst>
          </p:cNvPr>
          <p:cNvGrpSpPr>
            <a:grpSpLocks noChangeAspect="1"/>
          </p:cNvGrpSpPr>
          <p:nvPr/>
        </p:nvGrpSpPr>
        <p:grpSpPr>
          <a:xfrm>
            <a:off x="8049850" y="1881311"/>
            <a:ext cx="490857" cy="278536"/>
            <a:chOff x="7934081" y="1994389"/>
            <a:chExt cx="804074" cy="456270"/>
          </a:xfrm>
        </p:grpSpPr>
        <p:grpSp>
          <p:nvGrpSpPr>
            <p:cNvPr id="651" name="Group 650">
              <a:extLst>
                <a:ext uri="{FF2B5EF4-FFF2-40B4-BE49-F238E27FC236}">
                  <a16:creationId xmlns:a16="http://schemas.microsoft.com/office/drawing/2014/main" id="{10E7B8DC-2229-4E28-98BF-09D156E46154}"/>
                </a:ext>
              </a:extLst>
            </p:cNvPr>
            <p:cNvGrpSpPr/>
            <p:nvPr/>
          </p:nvGrpSpPr>
          <p:grpSpPr>
            <a:xfrm>
              <a:off x="7934081" y="1994389"/>
              <a:ext cx="804074" cy="456270"/>
              <a:chOff x="6354984" y="1370508"/>
              <a:chExt cx="1617232" cy="917695"/>
            </a:xfrm>
          </p:grpSpPr>
          <p:grpSp>
            <p:nvGrpSpPr>
              <p:cNvPr id="653" name="Group 652">
                <a:extLst>
                  <a:ext uri="{FF2B5EF4-FFF2-40B4-BE49-F238E27FC236}">
                    <a16:creationId xmlns:a16="http://schemas.microsoft.com/office/drawing/2014/main" id="{051E4BE1-90A5-437E-810C-9519AB13CA10}"/>
                  </a:ext>
                </a:extLst>
              </p:cNvPr>
              <p:cNvGrpSpPr/>
              <p:nvPr/>
            </p:nvGrpSpPr>
            <p:grpSpPr>
              <a:xfrm>
                <a:off x="6354984" y="1370508"/>
                <a:ext cx="1617232" cy="917695"/>
                <a:chOff x="4831007" y="3572441"/>
                <a:chExt cx="1082675" cy="614362"/>
              </a:xfrm>
            </p:grpSpPr>
            <p:sp>
              <p:nvSpPr>
                <p:cNvPr id="658" name="Freeform 29">
                  <a:extLst>
                    <a:ext uri="{FF2B5EF4-FFF2-40B4-BE49-F238E27FC236}">
                      <a16:creationId xmlns:a16="http://schemas.microsoft.com/office/drawing/2014/main" id="{ADC158C7-60D1-4516-AE7E-2FBD41C20104}"/>
                    </a:ext>
                  </a:extLst>
                </p:cNvPr>
                <p:cNvSpPr>
                  <a:spLocks/>
                </p:cNvSpPr>
                <p:nvPr/>
              </p:nvSpPr>
              <p:spPr bwMode="auto">
                <a:xfrm>
                  <a:off x="4831007" y="4143941"/>
                  <a:ext cx="1082675" cy="42862"/>
                </a:xfrm>
                <a:custGeom>
                  <a:avLst/>
                  <a:gdLst>
                    <a:gd name="T0" fmla="*/ 808 w 825"/>
                    <a:gd name="T1" fmla="*/ 34 h 34"/>
                    <a:gd name="T2" fmla="*/ 18 w 825"/>
                    <a:gd name="T3" fmla="*/ 34 h 34"/>
                    <a:gd name="T4" fmla="*/ 0 w 825"/>
                    <a:gd name="T5" fmla="*/ 17 h 34"/>
                    <a:gd name="T6" fmla="*/ 18 w 825"/>
                    <a:gd name="T7" fmla="*/ 0 h 34"/>
                    <a:gd name="T8" fmla="*/ 808 w 825"/>
                    <a:gd name="T9" fmla="*/ 0 h 34"/>
                    <a:gd name="T10" fmla="*/ 825 w 825"/>
                    <a:gd name="T11" fmla="*/ 17 h 34"/>
                    <a:gd name="T12" fmla="*/ 808 w 82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25" h="34">
                      <a:moveTo>
                        <a:pt x="808" y="34"/>
                      </a:moveTo>
                      <a:cubicBezTo>
                        <a:pt x="18" y="34"/>
                        <a:pt x="18" y="34"/>
                        <a:pt x="18" y="34"/>
                      </a:cubicBezTo>
                      <a:cubicBezTo>
                        <a:pt x="8" y="34"/>
                        <a:pt x="0" y="26"/>
                        <a:pt x="0" y="17"/>
                      </a:cubicBezTo>
                      <a:cubicBezTo>
                        <a:pt x="0" y="8"/>
                        <a:pt x="8" y="0"/>
                        <a:pt x="18" y="0"/>
                      </a:cubicBezTo>
                      <a:cubicBezTo>
                        <a:pt x="808" y="0"/>
                        <a:pt x="808" y="0"/>
                        <a:pt x="808" y="0"/>
                      </a:cubicBezTo>
                      <a:cubicBezTo>
                        <a:pt x="817" y="0"/>
                        <a:pt x="825" y="8"/>
                        <a:pt x="825" y="17"/>
                      </a:cubicBezTo>
                      <a:cubicBezTo>
                        <a:pt x="825" y="26"/>
                        <a:pt x="817" y="34"/>
                        <a:pt x="808" y="34"/>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659" name="Freeform 30">
                  <a:extLst>
                    <a:ext uri="{FF2B5EF4-FFF2-40B4-BE49-F238E27FC236}">
                      <a16:creationId xmlns:a16="http://schemas.microsoft.com/office/drawing/2014/main" id="{BA5E0079-529D-4447-A33C-E57C17957996}"/>
                    </a:ext>
                  </a:extLst>
                </p:cNvPr>
                <p:cNvSpPr>
                  <a:spLocks noEditPoints="1"/>
                </p:cNvSpPr>
                <p:nvPr/>
              </p:nvSpPr>
              <p:spPr bwMode="auto">
                <a:xfrm>
                  <a:off x="4921495" y="3572441"/>
                  <a:ext cx="901700" cy="528637"/>
                </a:xfrm>
                <a:custGeom>
                  <a:avLst/>
                  <a:gdLst>
                    <a:gd name="T0" fmla="*/ 649 w 687"/>
                    <a:gd name="T1" fmla="*/ 37 h 412"/>
                    <a:gd name="T2" fmla="*/ 649 w 687"/>
                    <a:gd name="T3" fmla="*/ 374 h 412"/>
                    <a:gd name="T4" fmla="*/ 38 w 687"/>
                    <a:gd name="T5" fmla="*/ 374 h 412"/>
                    <a:gd name="T6" fmla="*/ 38 w 687"/>
                    <a:gd name="T7" fmla="*/ 37 h 412"/>
                    <a:gd name="T8" fmla="*/ 649 w 687"/>
                    <a:gd name="T9" fmla="*/ 37 h 412"/>
                    <a:gd name="T10" fmla="*/ 653 w 687"/>
                    <a:gd name="T11" fmla="*/ 0 h 412"/>
                    <a:gd name="T12" fmla="*/ 34 w 687"/>
                    <a:gd name="T13" fmla="*/ 0 h 412"/>
                    <a:gd name="T14" fmla="*/ 0 w 687"/>
                    <a:gd name="T15" fmla="*/ 34 h 412"/>
                    <a:gd name="T16" fmla="*/ 0 w 687"/>
                    <a:gd name="T17" fmla="*/ 378 h 412"/>
                    <a:gd name="T18" fmla="*/ 34 w 687"/>
                    <a:gd name="T19" fmla="*/ 412 h 412"/>
                    <a:gd name="T20" fmla="*/ 653 w 687"/>
                    <a:gd name="T21" fmla="*/ 412 h 412"/>
                    <a:gd name="T22" fmla="*/ 687 w 687"/>
                    <a:gd name="T23" fmla="*/ 378 h 412"/>
                    <a:gd name="T24" fmla="*/ 687 w 687"/>
                    <a:gd name="T25" fmla="*/ 34 h 412"/>
                    <a:gd name="T26" fmla="*/ 653 w 687"/>
                    <a:gd name="T2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7" h="412">
                      <a:moveTo>
                        <a:pt x="649" y="37"/>
                      </a:moveTo>
                      <a:cubicBezTo>
                        <a:pt x="649" y="374"/>
                        <a:pt x="649" y="374"/>
                        <a:pt x="649" y="374"/>
                      </a:cubicBezTo>
                      <a:cubicBezTo>
                        <a:pt x="38" y="374"/>
                        <a:pt x="38" y="374"/>
                        <a:pt x="38" y="374"/>
                      </a:cubicBezTo>
                      <a:cubicBezTo>
                        <a:pt x="38" y="37"/>
                        <a:pt x="38" y="37"/>
                        <a:pt x="38" y="37"/>
                      </a:cubicBezTo>
                      <a:cubicBezTo>
                        <a:pt x="649" y="37"/>
                        <a:pt x="649" y="37"/>
                        <a:pt x="649" y="37"/>
                      </a:cubicBezTo>
                      <a:moveTo>
                        <a:pt x="653" y="0"/>
                      </a:moveTo>
                      <a:cubicBezTo>
                        <a:pt x="34" y="0"/>
                        <a:pt x="34" y="0"/>
                        <a:pt x="34" y="0"/>
                      </a:cubicBezTo>
                      <a:cubicBezTo>
                        <a:pt x="16" y="0"/>
                        <a:pt x="0" y="15"/>
                        <a:pt x="0" y="34"/>
                      </a:cubicBezTo>
                      <a:cubicBezTo>
                        <a:pt x="0" y="378"/>
                        <a:pt x="0" y="378"/>
                        <a:pt x="0" y="378"/>
                      </a:cubicBezTo>
                      <a:cubicBezTo>
                        <a:pt x="0" y="397"/>
                        <a:pt x="16" y="412"/>
                        <a:pt x="34" y="412"/>
                      </a:cubicBezTo>
                      <a:cubicBezTo>
                        <a:pt x="653" y="412"/>
                        <a:pt x="653" y="412"/>
                        <a:pt x="653" y="412"/>
                      </a:cubicBezTo>
                      <a:cubicBezTo>
                        <a:pt x="672" y="412"/>
                        <a:pt x="687" y="397"/>
                        <a:pt x="687" y="378"/>
                      </a:cubicBezTo>
                      <a:cubicBezTo>
                        <a:pt x="687" y="34"/>
                        <a:pt x="687" y="34"/>
                        <a:pt x="687" y="34"/>
                      </a:cubicBezTo>
                      <a:cubicBezTo>
                        <a:pt x="687" y="15"/>
                        <a:pt x="672" y="0"/>
                        <a:pt x="653"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sp>
            <p:nvSpPr>
              <p:cNvPr id="654" name="Rectangle 653">
                <a:extLst>
                  <a:ext uri="{FF2B5EF4-FFF2-40B4-BE49-F238E27FC236}">
                    <a16:creationId xmlns:a16="http://schemas.microsoft.com/office/drawing/2014/main" id="{CCDEF6CA-6992-4B82-B26D-F6E5795881EC}"/>
                  </a:ext>
                </a:extLst>
              </p:cNvPr>
              <p:cNvSpPr/>
              <p:nvPr/>
            </p:nvSpPr>
            <p:spPr>
              <a:xfrm>
                <a:off x="6737557" y="1785144"/>
                <a:ext cx="432769" cy="243559"/>
              </a:xfrm>
              <a:prstGeom prst="rect">
                <a:avLst/>
              </a:prstGeom>
              <a:solidFill>
                <a:srgbClr val="E3241B"/>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55" name="Rectangle 654">
                <a:extLst>
                  <a:ext uri="{FF2B5EF4-FFF2-40B4-BE49-F238E27FC236}">
                    <a16:creationId xmlns:a16="http://schemas.microsoft.com/office/drawing/2014/main" id="{7AD4668B-4703-4137-9341-AB136001A70B}"/>
                  </a:ext>
                </a:extLst>
              </p:cNvPr>
              <p:cNvSpPr/>
              <p:nvPr/>
            </p:nvSpPr>
            <p:spPr>
              <a:xfrm>
                <a:off x="6737557"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56" name="Rectangle 655">
                <a:extLst>
                  <a:ext uri="{FF2B5EF4-FFF2-40B4-BE49-F238E27FC236}">
                    <a16:creationId xmlns:a16="http://schemas.microsoft.com/office/drawing/2014/main" id="{DBB6306C-3D58-4072-A031-267E76F02B36}"/>
                  </a:ext>
                </a:extLst>
              </p:cNvPr>
              <p:cNvSpPr/>
              <p:nvPr/>
            </p:nvSpPr>
            <p:spPr>
              <a:xfrm>
                <a:off x="7195726" y="151569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sp>
            <p:nvSpPr>
              <p:cNvPr id="657" name="Rectangle 656">
                <a:extLst>
                  <a:ext uri="{FF2B5EF4-FFF2-40B4-BE49-F238E27FC236}">
                    <a16:creationId xmlns:a16="http://schemas.microsoft.com/office/drawing/2014/main" id="{91DA5E69-419E-43A0-BC41-73FFB6591726}"/>
                  </a:ext>
                </a:extLst>
              </p:cNvPr>
              <p:cNvSpPr/>
              <p:nvPr/>
            </p:nvSpPr>
            <p:spPr>
              <a:xfrm>
                <a:off x="7195726" y="1785144"/>
                <a:ext cx="432769" cy="243559"/>
              </a:xfrm>
              <a:prstGeom prst="rect">
                <a:avLst/>
              </a:prstGeom>
              <a:solidFill>
                <a:srgbClr val="2F446B">
                  <a:lumMod val="25000"/>
                  <a:lumOff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grpSp>
        <p:sp>
          <p:nvSpPr>
            <p:cNvPr id="652" name="Freeform 690">
              <a:extLst>
                <a:ext uri="{FF2B5EF4-FFF2-40B4-BE49-F238E27FC236}">
                  <a16:creationId xmlns:a16="http://schemas.microsoft.com/office/drawing/2014/main" id="{616B580E-9FEB-44FD-A28C-E2C96D956F64}"/>
                </a:ext>
              </a:extLst>
            </p:cNvPr>
            <p:cNvSpPr>
              <a:spLocks noChangeAspect="1"/>
            </p:cNvSpPr>
            <p:nvPr/>
          </p:nvSpPr>
          <p:spPr bwMode="auto">
            <a:xfrm>
              <a:off x="8398529" y="2046819"/>
              <a:ext cx="135654" cy="129286"/>
            </a:xfrm>
            <a:custGeom>
              <a:avLst/>
              <a:gdLst>
                <a:gd name="T0" fmla="*/ 83 w 90"/>
                <a:gd name="T1" fmla="*/ 4 h 86"/>
                <a:gd name="T2" fmla="*/ 83 w 90"/>
                <a:gd name="T3" fmla="*/ 4 h 86"/>
                <a:gd name="T4" fmla="*/ 66 w 90"/>
                <a:gd name="T5" fmla="*/ 7 h 86"/>
                <a:gd name="T6" fmla="*/ 37 w 90"/>
                <a:gd name="T7" fmla="*/ 52 h 86"/>
                <a:gd name="T8" fmla="*/ 25 w 90"/>
                <a:gd name="T9" fmla="*/ 34 h 86"/>
                <a:gd name="T10" fmla="*/ 8 w 90"/>
                <a:gd name="T11" fmla="*/ 30 h 86"/>
                <a:gd name="T12" fmla="*/ 4 w 90"/>
                <a:gd name="T13" fmla="*/ 48 h 86"/>
                <a:gd name="T14" fmla="*/ 26 w 90"/>
                <a:gd name="T15" fmla="*/ 81 h 86"/>
                <a:gd name="T16" fmla="*/ 31 w 90"/>
                <a:gd name="T17" fmla="*/ 85 h 86"/>
                <a:gd name="T18" fmla="*/ 36 w 90"/>
                <a:gd name="T19" fmla="*/ 86 h 86"/>
                <a:gd name="T20" fmla="*/ 36 w 90"/>
                <a:gd name="T21" fmla="*/ 86 h 86"/>
                <a:gd name="T22" fmla="*/ 36 w 90"/>
                <a:gd name="T23" fmla="*/ 86 h 86"/>
                <a:gd name="T24" fmla="*/ 37 w 90"/>
                <a:gd name="T25" fmla="*/ 86 h 86"/>
                <a:gd name="T26" fmla="*/ 37 w 90"/>
                <a:gd name="T27" fmla="*/ 86 h 86"/>
                <a:gd name="T28" fmla="*/ 37 w 90"/>
                <a:gd name="T29" fmla="*/ 86 h 86"/>
                <a:gd name="T30" fmla="*/ 37 w 90"/>
                <a:gd name="T31" fmla="*/ 86 h 86"/>
                <a:gd name="T32" fmla="*/ 42 w 90"/>
                <a:gd name="T33" fmla="*/ 85 h 86"/>
                <a:gd name="T34" fmla="*/ 47 w 90"/>
                <a:gd name="T35" fmla="*/ 81 h 86"/>
                <a:gd name="T36" fmla="*/ 87 w 90"/>
                <a:gd name="T37" fmla="*/ 21 h 86"/>
                <a:gd name="T38" fmla="*/ 83 w 90"/>
                <a:gd name="T39" fmla="*/ 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6">
                  <a:moveTo>
                    <a:pt x="83" y="4"/>
                  </a:moveTo>
                  <a:cubicBezTo>
                    <a:pt x="83" y="4"/>
                    <a:pt x="83" y="4"/>
                    <a:pt x="83" y="4"/>
                  </a:cubicBezTo>
                  <a:cubicBezTo>
                    <a:pt x="78" y="0"/>
                    <a:pt x="70" y="2"/>
                    <a:pt x="66" y="7"/>
                  </a:cubicBezTo>
                  <a:cubicBezTo>
                    <a:pt x="37" y="52"/>
                    <a:pt x="37" y="52"/>
                    <a:pt x="37" y="52"/>
                  </a:cubicBezTo>
                  <a:cubicBezTo>
                    <a:pt x="25" y="34"/>
                    <a:pt x="25" y="34"/>
                    <a:pt x="25" y="34"/>
                  </a:cubicBezTo>
                  <a:cubicBezTo>
                    <a:pt x="21" y="28"/>
                    <a:pt x="13" y="27"/>
                    <a:pt x="8" y="30"/>
                  </a:cubicBezTo>
                  <a:cubicBezTo>
                    <a:pt x="2" y="34"/>
                    <a:pt x="0" y="42"/>
                    <a:pt x="4" y="48"/>
                  </a:cubicBezTo>
                  <a:cubicBezTo>
                    <a:pt x="26" y="81"/>
                    <a:pt x="26" y="81"/>
                    <a:pt x="26" y="81"/>
                  </a:cubicBezTo>
                  <a:cubicBezTo>
                    <a:pt x="27" y="83"/>
                    <a:pt x="29" y="84"/>
                    <a:pt x="31" y="85"/>
                  </a:cubicBezTo>
                  <a:cubicBezTo>
                    <a:pt x="33" y="86"/>
                    <a:pt x="34" y="86"/>
                    <a:pt x="36" y="86"/>
                  </a:cubicBezTo>
                  <a:cubicBezTo>
                    <a:pt x="36" y="86"/>
                    <a:pt x="36" y="86"/>
                    <a:pt x="36" y="86"/>
                  </a:cubicBezTo>
                  <a:cubicBezTo>
                    <a:pt x="36" y="86"/>
                    <a:pt x="36" y="86"/>
                    <a:pt x="36" y="86"/>
                  </a:cubicBezTo>
                  <a:cubicBezTo>
                    <a:pt x="37" y="86"/>
                    <a:pt x="37" y="86"/>
                    <a:pt x="37" y="86"/>
                  </a:cubicBezTo>
                  <a:cubicBezTo>
                    <a:pt x="37" y="86"/>
                    <a:pt x="37" y="86"/>
                    <a:pt x="37" y="86"/>
                  </a:cubicBezTo>
                  <a:cubicBezTo>
                    <a:pt x="37" y="86"/>
                    <a:pt x="37" y="86"/>
                    <a:pt x="37" y="86"/>
                  </a:cubicBezTo>
                  <a:cubicBezTo>
                    <a:pt x="37" y="86"/>
                    <a:pt x="37" y="86"/>
                    <a:pt x="37" y="86"/>
                  </a:cubicBezTo>
                  <a:cubicBezTo>
                    <a:pt x="39" y="86"/>
                    <a:pt x="40" y="86"/>
                    <a:pt x="42" y="85"/>
                  </a:cubicBezTo>
                  <a:cubicBezTo>
                    <a:pt x="44" y="84"/>
                    <a:pt x="46" y="83"/>
                    <a:pt x="47" y="81"/>
                  </a:cubicBezTo>
                  <a:cubicBezTo>
                    <a:pt x="87" y="21"/>
                    <a:pt x="87" y="21"/>
                    <a:pt x="87" y="21"/>
                  </a:cubicBezTo>
                  <a:cubicBezTo>
                    <a:pt x="90" y="15"/>
                    <a:pt x="89" y="8"/>
                    <a:pt x="83" y="4"/>
                  </a:cubicBezTo>
                </a:path>
              </a:pathLst>
            </a:custGeom>
            <a:solidFill>
              <a:srgbClr val="6EBE4A"/>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sp>
        <p:nvSpPr>
          <p:cNvPr id="660" name="Text Placeholder 2">
            <a:extLst>
              <a:ext uri="{FF2B5EF4-FFF2-40B4-BE49-F238E27FC236}">
                <a16:creationId xmlns:a16="http://schemas.microsoft.com/office/drawing/2014/main" id="{B7B6184E-A888-4D7F-AE63-1309B71E811C}"/>
              </a:ext>
            </a:extLst>
          </p:cNvPr>
          <p:cNvSpPr txBox="1">
            <a:spLocks/>
          </p:cNvSpPr>
          <p:nvPr/>
        </p:nvSpPr>
        <p:spPr>
          <a:xfrm>
            <a:off x="541320" y="2803137"/>
            <a:ext cx="1819288" cy="1348909"/>
          </a:xfrm>
          <a:prstGeom prst="rect">
            <a:avLst/>
          </a:prstGeom>
        </p:spPr>
        <p:txBody>
          <a:bodyPr wrap="square" lIns="0" tIns="0" rIns="0" bIns="0" anchor="t" anchorCtr="0">
            <a:noAutofit/>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158" indent="-182158" defTabSz="684162">
              <a:lnSpc>
                <a:spcPct val="110000"/>
              </a:lnSpc>
              <a:spcBef>
                <a:spcPts val="0"/>
              </a:spcBef>
              <a:spcAft>
                <a:spcPts val="450"/>
              </a:spcAft>
              <a:buClr>
                <a:srgbClr val="1E4471"/>
              </a:buClr>
              <a:buNone/>
              <a:defRPr/>
            </a:pPr>
            <a:r>
              <a:rPr lang="en-US" sz="1050" b="1" dirty="0">
                <a:solidFill>
                  <a:srgbClr val="6EBE4A"/>
                </a:solidFill>
                <a:latin typeface="CiscoSansTT ExtraLight"/>
                <a:cs typeface="CiscoSansTT Light" panose="020B0503020201020303" pitchFamily="34" charset="0"/>
                <a:sym typeface="Arial"/>
              </a:rPr>
              <a:t>With Cisco Secure MDR </a:t>
            </a:r>
          </a:p>
          <a:p>
            <a:pPr marL="0" indent="0" defTabSz="684162">
              <a:lnSpc>
                <a:spcPct val="110000"/>
              </a:lnSpc>
              <a:spcBef>
                <a:spcPts val="0"/>
              </a:spcBef>
              <a:spcAft>
                <a:spcPts val="450"/>
              </a:spcAft>
              <a:buClr>
                <a:srgbClr val="1E4471"/>
              </a:buClr>
              <a:buNone/>
              <a:defRPr/>
            </a:pPr>
            <a:r>
              <a:rPr lang="en-GB" sz="900" dirty="0">
                <a:solidFill>
                  <a:srgbClr val="14284A"/>
                </a:solidFill>
                <a:latin typeface="CiscoSansTT ExtraLight"/>
                <a:sym typeface="Arial"/>
              </a:rPr>
              <a:t>Accelerated detection and </a:t>
            </a:r>
            <a:br>
              <a:rPr lang="en-GB" sz="900" dirty="0">
                <a:solidFill>
                  <a:srgbClr val="14284A"/>
                </a:solidFill>
                <a:latin typeface="CiscoSansTT ExtraLight"/>
                <a:sym typeface="Arial"/>
              </a:rPr>
            </a:br>
            <a:r>
              <a:rPr lang="en-GB" sz="900" dirty="0">
                <a:solidFill>
                  <a:srgbClr val="14284A"/>
                </a:solidFill>
                <a:latin typeface="CiscoSansTT ExtraLight"/>
                <a:sym typeface="Arial"/>
              </a:rPr>
              <a:t>response to security threats provided by an integrated </a:t>
            </a:r>
            <a:br>
              <a:rPr lang="en-GB" sz="900" dirty="0">
                <a:solidFill>
                  <a:srgbClr val="14284A"/>
                </a:solidFill>
                <a:latin typeface="CiscoSansTT ExtraLight"/>
                <a:sym typeface="Arial"/>
              </a:rPr>
            </a:br>
            <a:r>
              <a:rPr lang="en-GB" sz="900" dirty="0">
                <a:solidFill>
                  <a:srgbClr val="14284A"/>
                </a:solidFill>
                <a:latin typeface="CiscoSansTT ExtraLight"/>
                <a:sym typeface="Arial"/>
              </a:rPr>
              <a:t>security ecosystem, unique </a:t>
            </a:r>
            <a:br>
              <a:rPr lang="en-GB" sz="900" dirty="0">
                <a:solidFill>
                  <a:srgbClr val="14284A"/>
                </a:solidFill>
                <a:latin typeface="CiscoSansTT ExtraLight"/>
                <a:sym typeface="Arial"/>
              </a:rPr>
            </a:br>
            <a:r>
              <a:rPr lang="en-GB" sz="900" dirty="0">
                <a:solidFill>
                  <a:srgbClr val="14284A"/>
                </a:solidFill>
                <a:latin typeface="CiscoSansTT ExtraLight"/>
                <a:sym typeface="Arial"/>
              </a:rPr>
              <a:t>threat intelligence, proven case management, defined playbooks, and response recommendations </a:t>
            </a:r>
            <a:br>
              <a:rPr lang="en-GB" sz="900" dirty="0">
                <a:solidFill>
                  <a:srgbClr val="14284A"/>
                </a:solidFill>
                <a:latin typeface="CiscoSansTT ExtraLight"/>
                <a:sym typeface="Arial"/>
              </a:rPr>
            </a:br>
            <a:r>
              <a:rPr lang="en-GB" sz="900" dirty="0">
                <a:solidFill>
                  <a:srgbClr val="14284A"/>
                </a:solidFill>
                <a:latin typeface="CiscoSansTT ExtraLight"/>
                <a:sym typeface="Arial"/>
              </a:rPr>
              <a:t>by an elite team of security experts</a:t>
            </a:r>
          </a:p>
          <a:p>
            <a:pPr marL="182158" indent="-182158" defTabSz="684162">
              <a:lnSpc>
                <a:spcPct val="100000"/>
              </a:lnSpc>
              <a:spcBef>
                <a:spcPts val="0"/>
              </a:spcBef>
              <a:spcAft>
                <a:spcPts val="600"/>
              </a:spcAft>
              <a:buClr>
                <a:srgbClr val="1E4471"/>
              </a:buClr>
              <a:buNone/>
              <a:defRPr/>
            </a:pPr>
            <a:endParaRPr lang="en-US" sz="1200" dirty="0">
              <a:solidFill>
                <a:srgbClr val="00BCEB"/>
              </a:solidFill>
              <a:latin typeface="CiscoSansTT Light" panose="020B0503020201020303" pitchFamily="34" charset="0"/>
              <a:cs typeface="CiscoSansTT Light" panose="020B0503020201020303" pitchFamily="34" charset="0"/>
              <a:sym typeface="Arial"/>
            </a:endParaRPr>
          </a:p>
        </p:txBody>
      </p:sp>
      <p:sp>
        <p:nvSpPr>
          <p:cNvPr id="221" name="Rectangle 220">
            <a:hlinkClick r:id="rId3"/>
            <a:extLst>
              <a:ext uri="{FF2B5EF4-FFF2-40B4-BE49-F238E27FC236}">
                <a16:creationId xmlns:a16="http://schemas.microsoft.com/office/drawing/2014/main" id="{8F6C4F80-F40D-372E-E1A2-F91A06CFCA13}"/>
              </a:ext>
            </a:extLst>
          </p:cNvPr>
          <p:cNvSpPr/>
          <p:nvPr/>
        </p:nvSpPr>
        <p:spPr>
          <a:xfrm>
            <a:off x="4332319" y="4477422"/>
            <a:ext cx="4183540" cy="346249"/>
          </a:xfrm>
          <a:prstGeom prst="rect">
            <a:avLst/>
          </a:prstGeom>
        </p:spPr>
        <p:txBody>
          <a:bodyPr wrap="square" lIns="0" tIns="0" rIns="0" bIns="0" anchor="t">
            <a:spAutoFit/>
          </a:bodyPr>
          <a:lstStyle/>
          <a:p>
            <a:pPr algn="r" defTabSz="914378" fontAlgn="auto">
              <a:spcBef>
                <a:spcPts val="0"/>
              </a:spcBef>
              <a:spcAft>
                <a:spcPts val="0"/>
              </a:spcAft>
              <a:buClr>
                <a:srgbClr val="000000"/>
              </a:buClr>
              <a:defRPr/>
            </a:pPr>
            <a:r>
              <a:rPr lang="en-US" sz="750" kern="0" dirty="0">
                <a:solidFill>
                  <a:srgbClr val="92D050"/>
                </a:solidFill>
                <a:latin typeface="CiscoSansTT Light"/>
                <a:ea typeface="+mn-ea"/>
                <a:cs typeface="CiscoSansTT Light"/>
                <a:sym typeface="Arial"/>
              </a:rPr>
              <a:t>*</a:t>
            </a:r>
            <a:r>
              <a:rPr lang="en-US" sz="750" kern="0" dirty="0">
                <a:solidFill>
                  <a:srgbClr val="92D050"/>
                </a:solidFill>
                <a:latin typeface="CiscoSansTT" panose="020B0503020201020303" pitchFamily="34" charset="0"/>
                <a:ea typeface="+mn-ea"/>
                <a:cs typeface="CiscoSansTT" panose="020B0503020201020303" pitchFamily="34" charset="0"/>
                <a:sym typeface="Arial"/>
              </a:rPr>
              <a:t>IBM Security and </a:t>
            </a:r>
            <a:r>
              <a:rPr lang="en-US" sz="750" kern="0" dirty="0" err="1">
                <a:solidFill>
                  <a:srgbClr val="92D050"/>
                </a:solidFill>
                <a:latin typeface="CiscoSansTT" panose="020B0503020201020303" pitchFamily="34" charset="0"/>
                <a:ea typeface="+mn-ea"/>
                <a:cs typeface="CiscoSansTT" panose="020B0503020201020303" pitchFamily="34" charset="0"/>
                <a:sym typeface="Arial"/>
              </a:rPr>
              <a:t>Ponemon</a:t>
            </a:r>
            <a:r>
              <a:rPr lang="en-US" sz="750" kern="0" dirty="0">
                <a:solidFill>
                  <a:srgbClr val="92D050"/>
                </a:solidFill>
                <a:latin typeface="CiscoSansTT" panose="020B0503020201020303" pitchFamily="34" charset="0"/>
                <a:ea typeface="+mn-ea"/>
                <a:cs typeface="CiscoSansTT" panose="020B0503020201020303" pitchFamily="34" charset="0"/>
                <a:sym typeface="Arial"/>
              </a:rPr>
              <a:t> Institute</a:t>
            </a:r>
            <a:r>
              <a:rPr lang="en-US" sz="750" u="sng" kern="0" dirty="0">
                <a:solidFill>
                  <a:srgbClr val="92D050"/>
                </a:solidFill>
                <a:latin typeface="CiscoSansTT" panose="020B0503020201020303" pitchFamily="34" charset="0"/>
                <a:ea typeface="+mn-ea"/>
                <a:cs typeface="CiscoSansTT" panose="020B0503020201020303" pitchFamily="34" charset="0"/>
                <a:sym typeface="Arial"/>
              </a:rPr>
              <a:t> </a:t>
            </a:r>
            <a:r>
              <a:rPr lang="en-US" sz="750" kern="0" dirty="0">
                <a:solidFill>
                  <a:srgbClr val="92D050"/>
                </a:solidFill>
                <a:latin typeface="CiscoSansTT" panose="020B0503020201020303" pitchFamily="34" charset="0"/>
                <a:ea typeface="+mn-ea"/>
                <a:cs typeface="CiscoSansTT" panose="020B0503020201020303" pitchFamily="34" charset="0"/>
                <a:sym typeface="Arial"/>
              </a:rPr>
              <a:t>2022 Cost of</a:t>
            </a:r>
            <a:r>
              <a:rPr lang="en-US" sz="750" kern="0" dirty="0">
                <a:solidFill>
                  <a:srgbClr val="92D050"/>
                </a:solidFill>
                <a:latin typeface="CiscoSansTT Light"/>
                <a:ea typeface="+mn-ea"/>
                <a:cs typeface="CiscoSansTT Light"/>
                <a:sym typeface="Arial"/>
              </a:rPr>
              <a:t> a Data Breach Study</a:t>
            </a:r>
            <a:br>
              <a:rPr lang="en-US" sz="750" kern="0" dirty="0">
                <a:solidFill>
                  <a:srgbClr val="92D050"/>
                </a:solidFill>
                <a:latin typeface="CiscoSansTT Light"/>
                <a:ea typeface="+mn-ea"/>
                <a:cs typeface="CiscoSansTT Light"/>
                <a:sym typeface="Arial"/>
              </a:rPr>
            </a:br>
            <a:r>
              <a:rPr lang="en-US" sz="750" kern="0" dirty="0">
                <a:solidFill>
                  <a:srgbClr val="92D050"/>
                </a:solidFill>
                <a:latin typeface="CiscoSansTT" panose="020B0503020201020303" pitchFamily="34" charset="0"/>
                <a:ea typeface="+mn-ea"/>
                <a:cs typeface="CiscoSansTT" panose="020B0503020201020303" pitchFamily="34" charset="0"/>
                <a:sym typeface="Arial"/>
              </a:rPr>
              <a:t>**</a:t>
            </a:r>
            <a:r>
              <a:rPr lang="en-US" sz="750" kern="0" dirty="0">
                <a:solidFill>
                  <a:srgbClr val="92D050"/>
                </a:solidFill>
                <a:latin typeface="CiscoSansTT" panose="020B0503020201020303" pitchFamily="34" charset="0"/>
                <a:ea typeface="+mn-ea"/>
                <a:cs typeface="CiscoSansTT" panose="020B0503020201020303" pitchFamily="34" charset="0"/>
              </a:rPr>
              <a:t>Typical metrics taken from MDR Customer Portal</a:t>
            </a:r>
          </a:p>
          <a:p>
            <a:pPr algn="r" defTabSz="914378" fontAlgn="auto">
              <a:spcBef>
                <a:spcPts val="0"/>
              </a:spcBef>
              <a:spcAft>
                <a:spcPts val="0"/>
              </a:spcAft>
              <a:buClr>
                <a:srgbClr val="000000"/>
              </a:buClr>
              <a:defRPr/>
            </a:pPr>
            <a:endParaRPr lang="en-US" sz="750" kern="0" dirty="0">
              <a:solidFill>
                <a:srgbClr val="00BCEB"/>
              </a:solidFill>
              <a:latin typeface="CiscoSansTT Light"/>
              <a:ea typeface="+mn-ea"/>
              <a:cs typeface="CiscoSansTT Light"/>
              <a:sym typeface="Arial"/>
            </a:endParaRPr>
          </a:p>
        </p:txBody>
      </p:sp>
      <p:sp>
        <p:nvSpPr>
          <p:cNvPr id="225" name="Rectangle: Rounded Corners 49">
            <a:extLst>
              <a:ext uri="{FF2B5EF4-FFF2-40B4-BE49-F238E27FC236}">
                <a16:creationId xmlns:a16="http://schemas.microsoft.com/office/drawing/2014/main" id="{552FDE55-14C0-4B4B-B876-6BDC6F85EB1C}"/>
              </a:ext>
            </a:extLst>
          </p:cNvPr>
          <p:cNvSpPr/>
          <p:nvPr/>
        </p:nvSpPr>
        <p:spPr bwMode="auto">
          <a:xfrm>
            <a:off x="6597652" y="2970033"/>
            <a:ext cx="1296458" cy="906376"/>
          </a:xfrm>
          <a:prstGeom prst="roundRect">
            <a:avLst>
              <a:gd name="adj" fmla="val 50000"/>
            </a:avLst>
          </a:prstGeom>
          <a:solidFill>
            <a:schemeClr val="accent1">
              <a:lumMod val="20000"/>
              <a:lumOff val="80000"/>
            </a:schemeClr>
          </a:solidFill>
          <a:ln w="15875" cap="flat">
            <a:solidFill>
              <a:schemeClr val="accent1"/>
            </a:solidFill>
            <a:miter lim="800000"/>
            <a:headEnd type="none" w="med" len="med"/>
            <a:tailEnd type="none" w="med" len="med"/>
          </a:ln>
        </p:spPr>
        <p:txBody>
          <a:bodyPr lIns="121920" tIns="60960" rIns="121920" bIns="60960" rtlCol="0" anchor="ctr"/>
          <a:lstStyle/>
          <a:p>
            <a:pPr algn="ctr" defTabSz="685732">
              <a:defRPr/>
            </a:pPr>
            <a:endParaRPr lang="en-US" sz="1867" dirty="0">
              <a:solidFill>
                <a:srgbClr val="005073"/>
              </a:solidFill>
              <a:latin typeface="CiscoSansTT" panose="020B0503020201020303" pitchFamily="34" charset="0"/>
              <a:ea typeface="Arial" pitchFamily="-107" charset="0"/>
              <a:cs typeface="CiscoSansTT" panose="020B0503020201020303" pitchFamily="34" charset="0"/>
              <a:sym typeface="Arial" pitchFamily="-107" charset="0"/>
            </a:endParaRPr>
          </a:p>
        </p:txBody>
      </p:sp>
      <p:grpSp>
        <p:nvGrpSpPr>
          <p:cNvPr id="5" name="Group 4">
            <a:extLst>
              <a:ext uri="{FF2B5EF4-FFF2-40B4-BE49-F238E27FC236}">
                <a16:creationId xmlns:a16="http://schemas.microsoft.com/office/drawing/2014/main" id="{7B60B68E-327E-B7CA-35E9-4B45D63D1CDA}"/>
              </a:ext>
            </a:extLst>
          </p:cNvPr>
          <p:cNvGrpSpPr/>
          <p:nvPr/>
        </p:nvGrpSpPr>
        <p:grpSpPr>
          <a:xfrm>
            <a:off x="6877167" y="3157797"/>
            <a:ext cx="901484" cy="643750"/>
            <a:chOff x="8882948" y="4580920"/>
            <a:chExt cx="1201979" cy="858333"/>
          </a:xfrm>
        </p:grpSpPr>
        <p:sp>
          <p:nvSpPr>
            <p:cNvPr id="447" name="Text Placeholder 2">
              <a:extLst>
                <a:ext uri="{FF2B5EF4-FFF2-40B4-BE49-F238E27FC236}">
                  <a16:creationId xmlns:a16="http://schemas.microsoft.com/office/drawing/2014/main" id="{4AA9473F-0D67-4922-9B01-BC243E043A26}"/>
                </a:ext>
              </a:extLst>
            </p:cNvPr>
            <p:cNvSpPr txBox="1">
              <a:spLocks/>
            </p:cNvSpPr>
            <p:nvPr/>
          </p:nvSpPr>
          <p:spPr>
            <a:xfrm>
              <a:off x="9131578" y="4594048"/>
              <a:ext cx="953349" cy="159435"/>
            </a:xfrm>
            <a:prstGeom prst="rect">
              <a:avLst/>
            </a:prstGeom>
          </p:spPr>
          <p:txBody>
            <a:bodyPr lIns="0" tIns="0" rIns="0" bIns="0" anchor="ctr" anchorCtr="0">
              <a:noAutofit/>
            </a:bodyPr>
            <a:lstStyle>
              <a:lvl1pPr marL="174625" indent="-117475" algn="l" defTabSz="684213" rtl="0" eaLnBrk="1" fontAlgn="base" hangingPunct="1">
                <a:lnSpc>
                  <a:spcPct val="95000"/>
                </a:lnSpc>
                <a:spcBef>
                  <a:spcPts val="1110"/>
                </a:spcBef>
                <a:spcAft>
                  <a:spcPct val="0"/>
                </a:spcAft>
                <a:buClr>
                  <a:schemeClr val="tx1"/>
                </a:buClr>
                <a:buSzPct val="60000"/>
                <a:buFont typeface="Arial"/>
                <a:buChar char="•"/>
                <a:defRPr lang="en-US" sz="2000" b="0" i="0" kern="1200">
                  <a:solidFill>
                    <a:schemeClr val="tx1"/>
                  </a:solidFill>
                  <a:latin typeface="+mn-lt"/>
                  <a:ea typeface="ＭＳ Ｐゴシック" charset="0"/>
                  <a:cs typeface="CiscoSans ExtraLight"/>
                </a:defRPr>
              </a:lvl1pPr>
              <a:lvl2pPr marL="288925" indent="-114300" algn="l" defTabSz="684213" rtl="0" eaLnBrk="1" fontAlgn="base" hangingPunct="1">
                <a:lnSpc>
                  <a:spcPct val="95000"/>
                </a:lnSpc>
                <a:spcBef>
                  <a:spcPts val="450"/>
                </a:spcBef>
                <a:spcAft>
                  <a:spcPct val="0"/>
                </a:spcAft>
                <a:buClr>
                  <a:schemeClr val="tx1"/>
                </a:buClr>
                <a:buSzPct val="60000"/>
                <a:buFont typeface="Arial"/>
                <a:buChar char="•"/>
                <a:defRPr lang="en-US" sz="1800" b="0" i="0" kern="1200">
                  <a:solidFill>
                    <a:schemeClr val="tx1"/>
                  </a:solidFill>
                  <a:latin typeface="+mn-lt"/>
                  <a:ea typeface="ＭＳ Ｐゴシック" charset="0"/>
                  <a:cs typeface="CiscoSans ExtraLight"/>
                </a:defRPr>
              </a:lvl2pPr>
              <a:lvl3pPr marL="403225" indent="-114300" algn="l" defTabSz="684213" rtl="0" eaLnBrk="1" fontAlgn="base" hangingPunct="1">
                <a:lnSpc>
                  <a:spcPct val="95000"/>
                </a:lnSpc>
                <a:spcBef>
                  <a:spcPts val="625"/>
                </a:spcBef>
                <a:spcAft>
                  <a:spcPct val="0"/>
                </a:spcAft>
                <a:buClr>
                  <a:schemeClr val="tx1"/>
                </a:buClr>
                <a:buSzPct val="60000"/>
                <a:buFont typeface="Arial"/>
                <a:buChar char="•"/>
                <a:defRPr lang="en-US" sz="1600" b="0" i="0" kern="1200">
                  <a:solidFill>
                    <a:schemeClr val="tx1"/>
                  </a:solidFill>
                  <a:latin typeface="+mn-lt"/>
                  <a:ea typeface="ＭＳ Ｐゴシック" charset="0"/>
                  <a:cs typeface="CiscoSans ExtraLight"/>
                </a:defRPr>
              </a:lvl3pPr>
              <a:lvl4pPr marL="517525" indent="-114300" algn="l" defTabSz="684213" rtl="0" eaLnBrk="1" fontAlgn="base" hangingPunct="1">
                <a:lnSpc>
                  <a:spcPct val="95000"/>
                </a:lnSpc>
                <a:spcBef>
                  <a:spcPts val="625"/>
                </a:spcBef>
                <a:spcAft>
                  <a:spcPct val="0"/>
                </a:spcAft>
                <a:buClr>
                  <a:schemeClr val="tx1"/>
                </a:buClr>
                <a:buSzPct val="60000"/>
                <a:buFont typeface="Arial"/>
                <a:buChar char="•"/>
                <a:defRPr lang="en-US" sz="1400" b="0" i="0" kern="1200">
                  <a:solidFill>
                    <a:schemeClr val="tx1"/>
                  </a:solidFill>
                  <a:latin typeface="+mn-lt"/>
                  <a:ea typeface="ＭＳ Ｐゴシック" charset="0"/>
                  <a:cs typeface="CiscoSans ExtraLight"/>
                </a:defRPr>
              </a:lvl4pPr>
              <a:lvl5pPr marL="631825" indent="-114300" algn="l" defTabSz="684213" rtl="0" eaLnBrk="1" fontAlgn="base" hangingPunct="1">
                <a:lnSpc>
                  <a:spcPct val="95000"/>
                </a:lnSpc>
                <a:spcBef>
                  <a:spcPts val="625"/>
                </a:spcBef>
                <a:spcAft>
                  <a:spcPct val="0"/>
                </a:spcAft>
                <a:buClr>
                  <a:schemeClr val="tx1"/>
                </a:buClr>
                <a:buSzPct val="60000"/>
                <a:buFont typeface="Arial"/>
                <a:buChar char="•"/>
                <a:defRPr lang="en-US" sz="1200" b="0" i="0" kern="1200">
                  <a:solidFill>
                    <a:schemeClr val="tx1"/>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684162">
                <a:lnSpc>
                  <a:spcPct val="100000"/>
                </a:lnSpc>
                <a:spcBef>
                  <a:spcPts val="0"/>
                </a:spcBef>
                <a:spcAft>
                  <a:spcPts val="600"/>
                </a:spcAft>
                <a:buClrTx/>
                <a:buSzPct val="100000"/>
                <a:buNone/>
                <a:defRPr/>
              </a:pPr>
              <a:r>
                <a:rPr lang="en-US" sz="900" dirty="0">
                  <a:solidFill>
                    <a:srgbClr val="14284A"/>
                  </a:solidFill>
                  <a:latin typeface="CiscoSansTT Light" panose="020B0503020201020303" pitchFamily="34" charset="0"/>
                  <a:cs typeface="CiscoSansTT Light" panose="020B0503020201020303" pitchFamily="34" charset="0"/>
                  <a:sym typeface="Arial"/>
                </a:rPr>
                <a:t>Response actions</a:t>
              </a:r>
            </a:p>
          </p:txBody>
        </p:sp>
        <p:grpSp>
          <p:nvGrpSpPr>
            <p:cNvPr id="449" name="Group 448">
              <a:extLst>
                <a:ext uri="{FF2B5EF4-FFF2-40B4-BE49-F238E27FC236}">
                  <a16:creationId xmlns:a16="http://schemas.microsoft.com/office/drawing/2014/main" id="{9E40983F-B4C3-4A23-BF6D-C51B415DD4F4}"/>
                </a:ext>
              </a:extLst>
            </p:cNvPr>
            <p:cNvGrpSpPr>
              <a:grpSpLocks noChangeAspect="1"/>
            </p:cNvGrpSpPr>
            <p:nvPr/>
          </p:nvGrpSpPr>
          <p:grpSpPr>
            <a:xfrm>
              <a:off x="8906031" y="5021598"/>
              <a:ext cx="801693" cy="417655"/>
              <a:chOff x="6941983" y="2205930"/>
              <a:chExt cx="1522696" cy="811966"/>
            </a:xfrm>
          </p:grpSpPr>
          <p:grpSp>
            <p:nvGrpSpPr>
              <p:cNvPr id="450" name="Group 449">
                <a:extLst>
                  <a:ext uri="{FF2B5EF4-FFF2-40B4-BE49-F238E27FC236}">
                    <a16:creationId xmlns:a16="http://schemas.microsoft.com/office/drawing/2014/main" id="{BD6E8DE1-DFCC-4D11-947A-BB7ABCC211A5}"/>
                  </a:ext>
                </a:extLst>
              </p:cNvPr>
              <p:cNvGrpSpPr/>
              <p:nvPr/>
            </p:nvGrpSpPr>
            <p:grpSpPr>
              <a:xfrm>
                <a:off x="6941983" y="2205930"/>
                <a:ext cx="1522696" cy="811966"/>
                <a:chOff x="6679658" y="2003565"/>
                <a:chExt cx="1522696" cy="811966"/>
              </a:xfrm>
            </p:grpSpPr>
            <p:sp>
              <p:nvSpPr>
                <p:cNvPr id="452" name="Oval 342">
                  <a:extLst>
                    <a:ext uri="{FF2B5EF4-FFF2-40B4-BE49-F238E27FC236}">
                      <a16:creationId xmlns:a16="http://schemas.microsoft.com/office/drawing/2014/main" id="{661D55E8-D14D-40BC-BA51-18D5D4EF4882}"/>
                    </a:ext>
                  </a:extLst>
                </p:cNvPr>
                <p:cNvSpPr>
                  <a:spLocks noChangeAspect="1" noChangeArrowheads="1"/>
                </p:cNvSpPr>
                <p:nvPr/>
              </p:nvSpPr>
              <p:spPr bwMode="auto">
                <a:xfrm>
                  <a:off x="6722287" y="2003565"/>
                  <a:ext cx="307747" cy="304489"/>
                </a:xfrm>
                <a:prstGeom prst="ellipse">
                  <a:avLst/>
                </a:prstGeom>
                <a:solidFill>
                  <a:srgbClr val="2F446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nvGrpSpPr>
                <p:cNvPr id="453" name="Group 452">
                  <a:extLst>
                    <a:ext uri="{FF2B5EF4-FFF2-40B4-BE49-F238E27FC236}">
                      <a16:creationId xmlns:a16="http://schemas.microsoft.com/office/drawing/2014/main" id="{D6AE61A3-FD2E-4270-8F14-505BFFAB908E}"/>
                    </a:ext>
                  </a:extLst>
                </p:cNvPr>
                <p:cNvGrpSpPr/>
                <p:nvPr/>
              </p:nvGrpSpPr>
              <p:grpSpPr>
                <a:xfrm>
                  <a:off x="6679658" y="2102532"/>
                  <a:ext cx="1522696" cy="712999"/>
                  <a:chOff x="6679658" y="2102532"/>
                  <a:chExt cx="1522696" cy="712999"/>
                </a:xfrm>
              </p:grpSpPr>
              <p:sp>
                <p:nvSpPr>
                  <p:cNvPr id="454" name="Freeform 343">
                    <a:extLst>
                      <a:ext uri="{FF2B5EF4-FFF2-40B4-BE49-F238E27FC236}">
                        <a16:creationId xmlns:a16="http://schemas.microsoft.com/office/drawing/2014/main" id="{0F418319-9101-421E-A1A7-85D9794CE452}"/>
                      </a:ext>
                    </a:extLst>
                  </p:cNvPr>
                  <p:cNvSpPr>
                    <a:spLocks noChangeAspect="1"/>
                  </p:cNvSpPr>
                  <p:nvPr/>
                </p:nvSpPr>
                <p:spPr bwMode="auto">
                  <a:xfrm>
                    <a:off x="6679658" y="2372154"/>
                    <a:ext cx="460129" cy="443377"/>
                  </a:xfrm>
                  <a:custGeom>
                    <a:avLst/>
                    <a:gdLst>
                      <a:gd name="T0" fmla="*/ 28 w 28"/>
                      <a:gd name="T1" fmla="*/ 9 h 35"/>
                      <a:gd name="T2" fmla="*/ 19 w 28"/>
                      <a:gd name="T3" fmla="*/ 0 h 35"/>
                      <a:gd name="T4" fmla="*/ 9 w 28"/>
                      <a:gd name="T5" fmla="*/ 0 h 35"/>
                      <a:gd name="T6" fmla="*/ 0 w 28"/>
                      <a:gd name="T7" fmla="*/ 9 h 35"/>
                      <a:gd name="T8" fmla="*/ 0 w 28"/>
                      <a:gd name="T9" fmla="*/ 35 h 35"/>
                      <a:gd name="T10" fmla="*/ 28 w 28"/>
                      <a:gd name="T11" fmla="*/ 35 h 35"/>
                      <a:gd name="T12" fmla="*/ 28 w 28"/>
                      <a:gd name="T13" fmla="*/ 9 h 35"/>
                    </a:gdLst>
                    <a:ahLst/>
                    <a:cxnLst>
                      <a:cxn ang="0">
                        <a:pos x="T0" y="T1"/>
                      </a:cxn>
                      <a:cxn ang="0">
                        <a:pos x="T2" y="T3"/>
                      </a:cxn>
                      <a:cxn ang="0">
                        <a:pos x="T4" y="T5"/>
                      </a:cxn>
                      <a:cxn ang="0">
                        <a:pos x="T6" y="T7"/>
                      </a:cxn>
                      <a:cxn ang="0">
                        <a:pos x="T8" y="T9"/>
                      </a:cxn>
                      <a:cxn ang="0">
                        <a:pos x="T10" y="T11"/>
                      </a:cxn>
                      <a:cxn ang="0">
                        <a:pos x="T12" y="T13"/>
                      </a:cxn>
                    </a:cxnLst>
                    <a:rect l="0" t="0" r="r" b="b"/>
                    <a:pathLst>
                      <a:path w="28" h="35">
                        <a:moveTo>
                          <a:pt x="28" y="9"/>
                        </a:moveTo>
                        <a:cubicBezTo>
                          <a:pt x="28" y="4"/>
                          <a:pt x="24" y="0"/>
                          <a:pt x="19" y="0"/>
                        </a:cubicBezTo>
                        <a:cubicBezTo>
                          <a:pt x="9" y="0"/>
                          <a:pt x="9" y="0"/>
                          <a:pt x="9" y="0"/>
                        </a:cubicBezTo>
                        <a:cubicBezTo>
                          <a:pt x="4" y="0"/>
                          <a:pt x="0" y="4"/>
                          <a:pt x="0" y="9"/>
                        </a:cubicBezTo>
                        <a:cubicBezTo>
                          <a:pt x="0" y="35"/>
                          <a:pt x="0" y="35"/>
                          <a:pt x="0" y="35"/>
                        </a:cubicBezTo>
                        <a:cubicBezTo>
                          <a:pt x="28" y="35"/>
                          <a:pt x="28" y="35"/>
                          <a:pt x="28" y="35"/>
                        </a:cubicBezTo>
                        <a:lnTo>
                          <a:pt x="28" y="9"/>
                        </a:lnTo>
                        <a:close/>
                      </a:path>
                    </a:pathLst>
                  </a:custGeom>
                  <a:solidFill>
                    <a:srgbClr val="2F446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55" name="Freeform: Shape 251">
                    <a:extLst>
                      <a:ext uri="{FF2B5EF4-FFF2-40B4-BE49-F238E27FC236}">
                        <a16:creationId xmlns:a16="http://schemas.microsoft.com/office/drawing/2014/main" id="{F82B6347-FF5F-4487-99E7-7D944D3D4071}"/>
                      </a:ext>
                    </a:extLst>
                  </p:cNvPr>
                  <p:cNvSpPr/>
                  <p:nvPr/>
                </p:nvSpPr>
                <p:spPr>
                  <a:xfrm>
                    <a:off x="6937729" y="2102532"/>
                    <a:ext cx="214589" cy="622056"/>
                  </a:xfrm>
                  <a:custGeom>
                    <a:avLst/>
                    <a:gdLst>
                      <a:gd name="connsiteX0" fmla="*/ 0 w 235880"/>
                      <a:gd name="connsiteY0" fmla="*/ 454287 h 856158"/>
                      <a:gd name="connsiteX1" fmla="*/ 235880 w 235880"/>
                      <a:gd name="connsiteY1" fmla="*/ 0 h 856158"/>
                      <a:gd name="connsiteX2" fmla="*/ 227144 w 235880"/>
                      <a:gd name="connsiteY2" fmla="*/ 856158 h 856158"/>
                      <a:gd name="connsiteX3" fmla="*/ 0 w 235880"/>
                      <a:gd name="connsiteY3" fmla="*/ 454287 h 856158"/>
                      <a:gd name="connsiteX0" fmla="*/ 0 w 238792"/>
                      <a:gd name="connsiteY0" fmla="*/ 474672 h 856158"/>
                      <a:gd name="connsiteX1" fmla="*/ 238792 w 238792"/>
                      <a:gd name="connsiteY1" fmla="*/ 0 h 856158"/>
                      <a:gd name="connsiteX2" fmla="*/ 230056 w 238792"/>
                      <a:gd name="connsiteY2" fmla="*/ 856158 h 856158"/>
                      <a:gd name="connsiteX3" fmla="*/ 0 w 238792"/>
                      <a:gd name="connsiteY3" fmla="*/ 474672 h 856158"/>
                      <a:gd name="connsiteX0" fmla="*/ 0 w 230056"/>
                      <a:gd name="connsiteY0" fmla="*/ 474672 h 856158"/>
                      <a:gd name="connsiteX1" fmla="*/ 230056 w 230056"/>
                      <a:gd name="connsiteY1" fmla="*/ 0 h 856158"/>
                      <a:gd name="connsiteX2" fmla="*/ 230056 w 230056"/>
                      <a:gd name="connsiteY2" fmla="*/ 856158 h 856158"/>
                      <a:gd name="connsiteX3" fmla="*/ 0 w 230056"/>
                      <a:gd name="connsiteY3" fmla="*/ 474672 h 856158"/>
                    </a:gdLst>
                    <a:ahLst/>
                    <a:cxnLst>
                      <a:cxn ang="0">
                        <a:pos x="connsiteX0" y="connsiteY0"/>
                      </a:cxn>
                      <a:cxn ang="0">
                        <a:pos x="connsiteX1" y="connsiteY1"/>
                      </a:cxn>
                      <a:cxn ang="0">
                        <a:pos x="connsiteX2" y="connsiteY2"/>
                      </a:cxn>
                      <a:cxn ang="0">
                        <a:pos x="connsiteX3" y="connsiteY3"/>
                      </a:cxn>
                    </a:cxnLst>
                    <a:rect l="l" t="t" r="r" b="b"/>
                    <a:pathLst>
                      <a:path w="230056" h="856158">
                        <a:moveTo>
                          <a:pt x="0" y="474672"/>
                        </a:moveTo>
                        <a:lnTo>
                          <a:pt x="230056" y="0"/>
                        </a:lnTo>
                        <a:lnTo>
                          <a:pt x="230056" y="856158"/>
                        </a:lnTo>
                        <a:lnTo>
                          <a:pt x="0" y="474672"/>
                        </a:lnTo>
                        <a:close/>
                      </a:path>
                    </a:pathLst>
                  </a:custGeom>
                  <a:solidFill>
                    <a:srgbClr val="FFFFFF">
                      <a:lumMod val="75000"/>
                    </a:srgbClr>
                  </a:solidFill>
                  <a:ln w="25400" cap="flat" cmpd="sng" algn="ctr">
                    <a:noFill/>
                    <a:prstDash val="solid"/>
                  </a:ln>
                  <a:effectLst/>
                </p:spPr>
                <p:txBody>
                  <a:bodyPr rtlCol="0" anchor="ctr"/>
                  <a:lstStyle/>
                  <a:p>
                    <a:pPr algn="ctr" defTabSz="457166" fontAlgn="auto">
                      <a:spcBef>
                        <a:spcPts val="0"/>
                      </a:spcBef>
                      <a:spcAft>
                        <a:spcPts val="0"/>
                      </a:spcAft>
                      <a:defRPr/>
                    </a:pPr>
                    <a:endParaRPr lang="en-US" sz="675" kern="0" dirty="0">
                      <a:solidFill>
                        <a:srgbClr val="005073"/>
                      </a:solidFill>
                      <a:latin typeface="CiscoSansTT ExtraLight"/>
                      <a:ea typeface="+mn-ea"/>
                      <a:cs typeface="+mn-cs"/>
                      <a:sym typeface="Arial"/>
                    </a:endParaRPr>
                  </a:p>
                </p:txBody>
              </p:sp>
              <p:grpSp>
                <p:nvGrpSpPr>
                  <p:cNvPr id="456" name="Group 455">
                    <a:extLst>
                      <a:ext uri="{FF2B5EF4-FFF2-40B4-BE49-F238E27FC236}">
                        <a16:creationId xmlns:a16="http://schemas.microsoft.com/office/drawing/2014/main" id="{BB80B1BB-ADFC-482B-880F-8D1D650052F0}"/>
                      </a:ext>
                    </a:extLst>
                  </p:cNvPr>
                  <p:cNvGrpSpPr/>
                  <p:nvPr/>
                </p:nvGrpSpPr>
                <p:grpSpPr>
                  <a:xfrm>
                    <a:off x="7048501" y="2116123"/>
                    <a:ext cx="1153853" cy="661525"/>
                    <a:chOff x="941418" y="3215019"/>
                    <a:chExt cx="1153853" cy="661525"/>
                  </a:xfrm>
                </p:grpSpPr>
                <p:grpSp>
                  <p:nvGrpSpPr>
                    <p:cNvPr id="457" name="Group 221">
                      <a:extLst>
                        <a:ext uri="{FF2B5EF4-FFF2-40B4-BE49-F238E27FC236}">
                          <a16:creationId xmlns:a16="http://schemas.microsoft.com/office/drawing/2014/main" id="{FD165E5F-8896-48BA-AA90-E6E17FBB7F1C}"/>
                        </a:ext>
                      </a:extLst>
                    </p:cNvPr>
                    <p:cNvGrpSpPr>
                      <a:grpSpLocks noChangeAspect="1"/>
                    </p:cNvGrpSpPr>
                    <p:nvPr/>
                  </p:nvGrpSpPr>
                  <p:grpSpPr bwMode="auto">
                    <a:xfrm>
                      <a:off x="941418" y="3215019"/>
                      <a:ext cx="1153853" cy="661525"/>
                      <a:chOff x="2049" y="1143"/>
                      <a:chExt cx="1664" cy="954"/>
                    </a:xfrm>
                  </p:grpSpPr>
                  <p:sp>
                    <p:nvSpPr>
                      <p:cNvPr id="471" name="Freeform 222">
                        <a:extLst>
                          <a:ext uri="{FF2B5EF4-FFF2-40B4-BE49-F238E27FC236}">
                            <a16:creationId xmlns:a16="http://schemas.microsoft.com/office/drawing/2014/main" id="{37E2BFEB-5F91-4D11-97C1-1F167DDF7CA9}"/>
                          </a:ext>
                        </a:extLst>
                      </p:cNvPr>
                      <p:cNvSpPr>
                        <a:spLocks/>
                      </p:cNvSpPr>
                      <p:nvPr/>
                    </p:nvSpPr>
                    <p:spPr bwMode="auto">
                      <a:xfrm>
                        <a:off x="2049" y="2028"/>
                        <a:ext cx="1664" cy="69"/>
                      </a:xfrm>
                      <a:custGeom>
                        <a:avLst/>
                        <a:gdLst>
                          <a:gd name="T0" fmla="*/ 687 w 701"/>
                          <a:gd name="T1" fmla="*/ 29 h 29"/>
                          <a:gd name="T2" fmla="*/ 15 w 701"/>
                          <a:gd name="T3" fmla="*/ 29 h 29"/>
                          <a:gd name="T4" fmla="*/ 0 w 701"/>
                          <a:gd name="T5" fmla="*/ 15 h 29"/>
                          <a:gd name="T6" fmla="*/ 0 w 701"/>
                          <a:gd name="T7" fmla="*/ 15 h 29"/>
                          <a:gd name="T8" fmla="*/ 15 w 701"/>
                          <a:gd name="T9" fmla="*/ 0 h 29"/>
                          <a:gd name="T10" fmla="*/ 687 w 701"/>
                          <a:gd name="T11" fmla="*/ 0 h 29"/>
                          <a:gd name="T12" fmla="*/ 701 w 701"/>
                          <a:gd name="T13" fmla="*/ 15 h 29"/>
                          <a:gd name="T14" fmla="*/ 701 w 701"/>
                          <a:gd name="T15" fmla="*/ 15 h 29"/>
                          <a:gd name="T16" fmla="*/ 687 w 701"/>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29">
                            <a:moveTo>
                              <a:pt x="687" y="29"/>
                            </a:moveTo>
                            <a:cubicBezTo>
                              <a:pt x="15" y="29"/>
                              <a:pt x="15" y="29"/>
                              <a:pt x="15" y="29"/>
                            </a:cubicBezTo>
                            <a:cubicBezTo>
                              <a:pt x="7" y="29"/>
                              <a:pt x="0" y="23"/>
                              <a:pt x="0" y="15"/>
                            </a:cubicBezTo>
                            <a:cubicBezTo>
                              <a:pt x="0" y="15"/>
                              <a:pt x="0" y="15"/>
                              <a:pt x="0" y="15"/>
                            </a:cubicBezTo>
                            <a:cubicBezTo>
                              <a:pt x="0" y="7"/>
                              <a:pt x="7" y="0"/>
                              <a:pt x="15" y="0"/>
                            </a:cubicBezTo>
                            <a:cubicBezTo>
                              <a:pt x="687" y="0"/>
                              <a:pt x="687" y="0"/>
                              <a:pt x="687" y="0"/>
                            </a:cubicBezTo>
                            <a:cubicBezTo>
                              <a:pt x="695" y="0"/>
                              <a:pt x="701" y="7"/>
                              <a:pt x="701" y="15"/>
                            </a:cubicBezTo>
                            <a:cubicBezTo>
                              <a:pt x="701" y="15"/>
                              <a:pt x="701" y="15"/>
                              <a:pt x="701" y="15"/>
                            </a:cubicBezTo>
                            <a:cubicBezTo>
                              <a:pt x="701" y="23"/>
                              <a:pt x="695" y="29"/>
                              <a:pt x="687" y="29"/>
                            </a:cubicBezTo>
                            <a:close/>
                          </a:path>
                        </a:pathLst>
                      </a:custGeom>
                      <a:solidFill>
                        <a:srgbClr val="00BCEB"/>
                      </a:solidFill>
                      <a:ln w="9525">
                        <a:no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72" name="Freeform 223">
                        <a:extLst>
                          <a:ext uri="{FF2B5EF4-FFF2-40B4-BE49-F238E27FC236}">
                            <a16:creationId xmlns:a16="http://schemas.microsoft.com/office/drawing/2014/main" id="{2102465B-2CD8-4B9C-A037-DA71C9B33D40}"/>
                          </a:ext>
                        </a:extLst>
                      </p:cNvPr>
                      <p:cNvSpPr>
                        <a:spLocks/>
                      </p:cNvSpPr>
                      <p:nvPr/>
                    </p:nvSpPr>
                    <p:spPr bwMode="auto">
                      <a:xfrm>
                        <a:off x="2189" y="1143"/>
                        <a:ext cx="1386" cy="835"/>
                      </a:xfrm>
                      <a:custGeom>
                        <a:avLst/>
                        <a:gdLst>
                          <a:gd name="T0" fmla="*/ 555 w 584"/>
                          <a:gd name="T1" fmla="*/ 351 h 351"/>
                          <a:gd name="T2" fmla="*/ 29 w 584"/>
                          <a:gd name="T3" fmla="*/ 351 h 351"/>
                          <a:gd name="T4" fmla="*/ 0 w 584"/>
                          <a:gd name="T5" fmla="*/ 322 h 351"/>
                          <a:gd name="T6" fmla="*/ 0 w 584"/>
                          <a:gd name="T7" fmla="*/ 30 h 351"/>
                          <a:gd name="T8" fmla="*/ 29 w 584"/>
                          <a:gd name="T9" fmla="*/ 0 h 351"/>
                          <a:gd name="T10" fmla="*/ 555 w 584"/>
                          <a:gd name="T11" fmla="*/ 0 h 351"/>
                          <a:gd name="T12" fmla="*/ 584 w 584"/>
                          <a:gd name="T13" fmla="*/ 30 h 351"/>
                          <a:gd name="T14" fmla="*/ 584 w 584"/>
                          <a:gd name="T15" fmla="*/ 322 h 351"/>
                          <a:gd name="T16" fmla="*/ 555 w 584"/>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351">
                            <a:moveTo>
                              <a:pt x="555" y="351"/>
                            </a:moveTo>
                            <a:cubicBezTo>
                              <a:pt x="29" y="351"/>
                              <a:pt x="29" y="351"/>
                              <a:pt x="29" y="351"/>
                            </a:cubicBezTo>
                            <a:cubicBezTo>
                              <a:pt x="13" y="351"/>
                              <a:pt x="0" y="338"/>
                              <a:pt x="0" y="322"/>
                            </a:cubicBezTo>
                            <a:cubicBezTo>
                              <a:pt x="0" y="30"/>
                              <a:pt x="0" y="30"/>
                              <a:pt x="0" y="30"/>
                            </a:cubicBezTo>
                            <a:cubicBezTo>
                              <a:pt x="0" y="14"/>
                              <a:pt x="13" y="0"/>
                              <a:pt x="29" y="0"/>
                            </a:cubicBezTo>
                            <a:cubicBezTo>
                              <a:pt x="555" y="0"/>
                              <a:pt x="555" y="0"/>
                              <a:pt x="555" y="0"/>
                            </a:cubicBezTo>
                            <a:cubicBezTo>
                              <a:pt x="571" y="0"/>
                              <a:pt x="584" y="14"/>
                              <a:pt x="584" y="30"/>
                            </a:cubicBezTo>
                            <a:cubicBezTo>
                              <a:pt x="584" y="322"/>
                              <a:pt x="584" y="322"/>
                              <a:pt x="584" y="322"/>
                            </a:cubicBezTo>
                            <a:cubicBezTo>
                              <a:pt x="584" y="338"/>
                              <a:pt x="571" y="351"/>
                              <a:pt x="555" y="351"/>
                            </a:cubicBezTo>
                            <a:close/>
                          </a:path>
                        </a:pathLst>
                      </a:custGeom>
                      <a:solidFill>
                        <a:srgbClr val="2F446B"/>
                      </a:solidFill>
                      <a:ln w="9525">
                        <a:no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458" name="Group 457">
                      <a:extLst>
                        <a:ext uri="{FF2B5EF4-FFF2-40B4-BE49-F238E27FC236}">
                          <a16:creationId xmlns:a16="http://schemas.microsoft.com/office/drawing/2014/main" id="{80B52051-81D0-4A52-A6A3-D2D7E5B986DE}"/>
                        </a:ext>
                      </a:extLst>
                    </p:cNvPr>
                    <p:cNvGrpSpPr/>
                    <p:nvPr/>
                  </p:nvGrpSpPr>
                  <p:grpSpPr>
                    <a:xfrm>
                      <a:off x="1526844" y="3581264"/>
                      <a:ext cx="320982" cy="82100"/>
                      <a:chOff x="1526844" y="3544617"/>
                      <a:chExt cx="320982" cy="106532"/>
                    </a:xfrm>
                  </p:grpSpPr>
                  <p:sp>
                    <p:nvSpPr>
                      <p:cNvPr id="469" name="Freeform 54">
                        <a:extLst>
                          <a:ext uri="{FF2B5EF4-FFF2-40B4-BE49-F238E27FC236}">
                            <a16:creationId xmlns:a16="http://schemas.microsoft.com/office/drawing/2014/main" id="{04A727DC-26E8-41E8-AD75-11DA5137E353}"/>
                          </a:ext>
                        </a:extLst>
                      </p:cNvPr>
                      <p:cNvSpPr>
                        <a:spLocks/>
                      </p:cNvSpPr>
                      <p:nvPr/>
                    </p:nvSpPr>
                    <p:spPr bwMode="auto">
                      <a:xfrm>
                        <a:off x="1526844" y="3544617"/>
                        <a:ext cx="320982" cy="31952"/>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70" name="Freeform 54">
                        <a:extLst>
                          <a:ext uri="{FF2B5EF4-FFF2-40B4-BE49-F238E27FC236}">
                            <a16:creationId xmlns:a16="http://schemas.microsoft.com/office/drawing/2014/main" id="{7B5DD74D-C7D9-4CD6-88AF-5E5312BE9EFA}"/>
                          </a:ext>
                        </a:extLst>
                      </p:cNvPr>
                      <p:cNvSpPr>
                        <a:spLocks/>
                      </p:cNvSpPr>
                      <p:nvPr/>
                    </p:nvSpPr>
                    <p:spPr bwMode="auto">
                      <a:xfrm>
                        <a:off x="1526844" y="3619196"/>
                        <a:ext cx="267608" cy="31953"/>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459" name="Group 458">
                      <a:extLst>
                        <a:ext uri="{FF2B5EF4-FFF2-40B4-BE49-F238E27FC236}">
                          <a16:creationId xmlns:a16="http://schemas.microsoft.com/office/drawing/2014/main" id="{061481CF-EE2C-4341-A0D1-9174565D5463}"/>
                        </a:ext>
                      </a:extLst>
                    </p:cNvPr>
                    <p:cNvGrpSpPr>
                      <a:grpSpLocks noChangeAspect="1"/>
                    </p:cNvGrpSpPr>
                    <p:nvPr/>
                  </p:nvGrpSpPr>
                  <p:grpSpPr>
                    <a:xfrm>
                      <a:off x="1178850" y="3332810"/>
                      <a:ext cx="267608" cy="334878"/>
                      <a:chOff x="3690937" y="1443038"/>
                      <a:chExt cx="2020888" cy="2528887"/>
                    </a:xfrm>
                    <a:solidFill>
                      <a:srgbClr val="FBAB18"/>
                    </a:solidFill>
                  </p:grpSpPr>
                  <p:sp>
                    <p:nvSpPr>
                      <p:cNvPr id="466" name="Freeform 19">
                        <a:extLst>
                          <a:ext uri="{FF2B5EF4-FFF2-40B4-BE49-F238E27FC236}">
                            <a16:creationId xmlns:a16="http://schemas.microsoft.com/office/drawing/2014/main" id="{3F8792E5-F306-404D-AB04-98702691425E}"/>
                          </a:ext>
                        </a:extLst>
                      </p:cNvPr>
                      <p:cNvSpPr>
                        <a:spLocks/>
                      </p:cNvSpPr>
                      <p:nvPr/>
                    </p:nvSpPr>
                    <p:spPr bwMode="auto">
                      <a:xfrm>
                        <a:off x="3690937" y="1443038"/>
                        <a:ext cx="2020888" cy="2005013"/>
                      </a:xfrm>
                      <a:custGeom>
                        <a:avLst/>
                        <a:gdLst>
                          <a:gd name="connsiteX0" fmla="*/ 1399705 w 2020888"/>
                          <a:gd name="connsiteY0" fmla="*/ 1944688 h 2005013"/>
                          <a:gd name="connsiteX1" fmla="*/ 1399945 w 2020888"/>
                          <a:gd name="connsiteY1" fmla="*/ 1944825 h 2005013"/>
                          <a:gd name="connsiteX2" fmla="*/ 1399945 w 2020888"/>
                          <a:gd name="connsiteY2" fmla="*/ 1944688 h 2005013"/>
                          <a:gd name="connsiteX3" fmla="*/ 620943 w 2020888"/>
                          <a:gd name="connsiteY3" fmla="*/ 1943298 h 2005013"/>
                          <a:gd name="connsiteX4" fmla="*/ 620943 w 2020888"/>
                          <a:gd name="connsiteY4" fmla="*/ 1943826 h 2005013"/>
                          <a:gd name="connsiteX5" fmla="*/ 620943 w 2020888"/>
                          <a:gd name="connsiteY5" fmla="*/ 1944825 h 2005013"/>
                          <a:gd name="connsiteX6" fmla="*/ 621584 w 2020888"/>
                          <a:gd name="connsiteY6" fmla="*/ 1944483 h 2005013"/>
                          <a:gd name="connsiteX7" fmla="*/ 621584 w 2020888"/>
                          <a:gd name="connsiteY7" fmla="*/ 1944483 h 2005013"/>
                          <a:gd name="connsiteX8" fmla="*/ 1012326 w 2020888"/>
                          <a:gd name="connsiteY8" fmla="*/ 0 h 2005013"/>
                          <a:gd name="connsiteX9" fmla="*/ 1727351 w 2020888"/>
                          <a:gd name="connsiteY9" fmla="*/ 293417 h 2005013"/>
                          <a:gd name="connsiteX10" fmla="*/ 2020888 w 2020888"/>
                          <a:gd name="connsiteY10" fmla="*/ 1008149 h 2005013"/>
                          <a:gd name="connsiteX11" fmla="*/ 1960676 w 2020888"/>
                          <a:gd name="connsiteY11" fmla="*/ 1309089 h 2005013"/>
                          <a:gd name="connsiteX12" fmla="*/ 1825197 w 2020888"/>
                          <a:gd name="connsiteY12" fmla="*/ 1546080 h 2005013"/>
                          <a:gd name="connsiteX13" fmla="*/ 1614453 w 2020888"/>
                          <a:gd name="connsiteY13" fmla="*/ 1768023 h 2005013"/>
                          <a:gd name="connsiteX14" fmla="*/ 1505317 w 2020888"/>
                          <a:gd name="connsiteY14" fmla="*/ 1895922 h 2005013"/>
                          <a:gd name="connsiteX15" fmla="*/ 1456394 w 2020888"/>
                          <a:gd name="connsiteY15" fmla="*/ 1971157 h 2005013"/>
                          <a:gd name="connsiteX16" fmla="*/ 1399945 w 2020888"/>
                          <a:gd name="connsiteY16" fmla="*/ 2005013 h 2005013"/>
                          <a:gd name="connsiteX17" fmla="*/ 620943 w 2020888"/>
                          <a:gd name="connsiteY17" fmla="*/ 2005013 h 2005013"/>
                          <a:gd name="connsiteX18" fmla="*/ 568257 w 2020888"/>
                          <a:gd name="connsiteY18" fmla="*/ 1974919 h 2005013"/>
                          <a:gd name="connsiteX19" fmla="*/ 568257 w 2020888"/>
                          <a:gd name="connsiteY19" fmla="*/ 1971157 h 2005013"/>
                          <a:gd name="connsiteX20" fmla="*/ 564494 w 2020888"/>
                          <a:gd name="connsiteY20" fmla="*/ 1971157 h 2005013"/>
                          <a:gd name="connsiteX21" fmla="*/ 560731 w 2020888"/>
                          <a:gd name="connsiteY21" fmla="*/ 1959872 h 2005013"/>
                          <a:gd name="connsiteX22" fmla="*/ 538151 w 2020888"/>
                          <a:gd name="connsiteY22" fmla="*/ 1926016 h 2005013"/>
                          <a:gd name="connsiteX23" fmla="*/ 466648 w 2020888"/>
                          <a:gd name="connsiteY23" fmla="*/ 1828211 h 2005013"/>
                          <a:gd name="connsiteX24" fmla="*/ 406436 w 2020888"/>
                          <a:gd name="connsiteY24" fmla="*/ 1768023 h 2005013"/>
                          <a:gd name="connsiteX25" fmla="*/ 270957 w 2020888"/>
                          <a:gd name="connsiteY25" fmla="*/ 1636362 h 2005013"/>
                          <a:gd name="connsiteX26" fmla="*/ 63976 w 2020888"/>
                          <a:gd name="connsiteY26" fmla="*/ 1309089 h 2005013"/>
                          <a:gd name="connsiteX27" fmla="*/ 0 w 2020888"/>
                          <a:gd name="connsiteY27" fmla="*/ 1008149 h 2005013"/>
                          <a:gd name="connsiteX28" fmla="*/ 297300 w 2020888"/>
                          <a:gd name="connsiteY28" fmla="*/ 293417 h 2005013"/>
                          <a:gd name="connsiteX29" fmla="*/ 1012326 w 2020888"/>
                          <a:gd name="connsiteY29" fmla="*/ 0 h 200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20888" h="2005013">
                            <a:moveTo>
                              <a:pt x="1399705" y="1944688"/>
                            </a:moveTo>
                            <a:lnTo>
                              <a:pt x="1399945" y="1944825"/>
                            </a:lnTo>
                            <a:lnTo>
                              <a:pt x="1399945" y="1944688"/>
                            </a:lnTo>
                            <a:close/>
                            <a:moveTo>
                              <a:pt x="620943" y="1943298"/>
                            </a:moveTo>
                            <a:lnTo>
                              <a:pt x="620943" y="1943826"/>
                            </a:lnTo>
                            <a:cubicBezTo>
                              <a:pt x="620943" y="1944825"/>
                              <a:pt x="620943" y="1944825"/>
                              <a:pt x="620943" y="1944825"/>
                            </a:cubicBezTo>
                            <a:lnTo>
                              <a:pt x="621584" y="1944483"/>
                            </a:lnTo>
                            <a:lnTo>
                              <a:pt x="621584" y="1944483"/>
                            </a:lnTo>
                            <a:close/>
                            <a:moveTo>
                              <a:pt x="1012326" y="0"/>
                            </a:moveTo>
                            <a:cubicBezTo>
                              <a:pt x="1290809" y="0"/>
                              <a:pt x="1542950" y="112853"/>
                              <a:pt x="1727351" y="293417"/>
                            </a:cubicBezTo>
                            <a:cubicBezTo>
                              <a:pt x="1907989" y="477742"/>
                              <a:pt x="2020888" y="729780"/>
                              <a:pt x="2020888" y="1008149"/>
                            </a:cubicBezTo>
                            <a:cubicBezTo>
                              <a:pt x="2020888" y="1117240"/>
                              <a:pt x="1998308" y="1218807"/>
                              <a:pt x="1960676" y="1309089"/>
                            </a:cubicBezTo>
                            <a:cubicBezTo>
                              <a:pt x="1923043" y="1399371"/>
                              <a:pt x="1874120" y="1482130"/>
                              <a:pt x="1825197" y="1546080"/>
                            </a:cubicBezTo>
                            <a:cubicBezTo>
                              <a:pt x="1727351" y="1677741"/>
                              <a:pt x="1625742" y="1760499"/>
                              <a:pt x="1614453" y="1768023"/>
                            </a:cubicBezTo>
                            <a:cubicBezTo>
                              <a:pt x="1573056" y="1801879"/>
                              <a:pt x="1531660" y="1850781"/>
                              <a:pt x="1505317" y="1895922"/>
                            </a:cubicBezTo>
                            <a:cubicBezTo>
                              <a:pt x="1475211" y="1937302"/>
                              <a:pt x="1456394" y="1971157"/>
                              <a:pt x="1456394" y="1971157"/>
                            </a:cubicBezTo>
                            <a:cubicBezTo>
                              <a:pt x="1445104" y="1993728"/>
                              <a:pt x="1426288" y="2005013"/>
                              <a:pt x="1399945" y="2005013"/>
                            </a:cubicBezTo>
                            <a:cubicBezTo>
                              <a:pt x="1399945" y="2005013"/>
                              <a:pt x="1399945" y="2005013"/>
                              <a:pt x="620943" y="2005013"/>
                            </a:cubicBezTo>
                            <a:cubicBezTo>
                              <a:pt x="598364" y="2005013"/>
                              <a:pt x="579547" y="1993728"/>
                              <a:pt x="568257" y="1974919"/>
                            </a:cubicBezTo>
                            <a:cubicBezTo>
                              <a:pt x="568257" y="1974919"/>
                              <a:pt x="568257" y="1974919"/>
                              <a:pt x="568257" y="1971157"/>
                            </a:cubicBezTo>
                            <a:cubicBezTo>
                              <a:pt x="568257" y="1971157"/>
                              <a:pt x="568257" y="1971157"/>
                              <a:pt x="564494" y="1971157"/>
                            </a:cubicBezTo>
                            <a:cubicBezTo>
                              <a:pt x="564494" y="1967396"/>
                              <a:pt x="560731" y="1963634"/>
                              <a:pt x="560731" y="1959872"/>
                            </a:cubicBezTo>
                            <a:cubicBezTo>
                              <a:pt x="553204" y="1952349"/>
                              <a:pt x="549441" y="1941063"/>
                              <a:pt x="538151" y="1926016"/>
                            </a:cubicBezTo>
                            <a:cubicBezTo>
                              <a:pt x="519335" y="1895922"/>
                              <a:pt x="496755" y="1862067"/>
                              <a:pt x="466648" y="1828211"/>
                            </a:cubicBezTo>
                            <a:cubicBezTo>
                              <a:pt x="447832" y="1805640"/>
                              <a:pt x="425252" y="1783070"/>
                              <a:pt x="406436" y="1768023"/>
                            </a:cubicBezTo>
                            <a:cubicBezTo>
                              <a:pt x="398909" y="1760499"/>
                              <a:pt x="342460" y="1715358"/>
                              <a:pt x="270957" y="1636362"/>
                            </a:cubicBezTo>
                            <a:cubicBezTo>
                              <a:pt x="203218" y="1557365"/>
                              <a:pt x="120425" y="1444512"/>
                              <a:pt x="63976" y="1309089"/>
                            </a:cubicBezTo>
                            <a:cubicBezTo>
                              <a:pt x="26343" y="1218807"/>
                              <a:pt x="0" y="1117240"/>
                              <a:pt x="0" y="1008149"/>
                            </a:cubicBezTo>
                            <a:cubicBezTo>
                              <a:pt x="0" y="729780"/>
                              <a:pt x="116662" y="477742"/>
                              <a:pt x="297300" y="293417"/>
                            </a:cubicBezTo>
                            <a:cubicBezTo>
                              <a:pt x="481702" y="112853"/>
                              <a:pt x="733842" y="0"/>
                              <a:pt x="1012326"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67" name="Freeform 8">
                        <a:extLst>
                          <a:ext uri="{FF2B5EF4-FFF2-40B4-BE49-F238E27FC236}">
                            <a16:creationId xmlns:a16="http://schemas.microsoft.com/office/drawing/2014/main" id="{3F75BFBF-8F3F-4D56-AAAD-3107372310A4}"/>
                          </a:ext>
                        </a:extLst>
                      </p:cNvPr>
                      <p:cNvSpPr>
                        <a:spLocks/>
                      </p:cNvSpPr>
                      <p:nvPr/>
                    </p:nvSpPr>
                    <p:spPr bwMode="auto">
                      <a:xfrm>
                        <a:off x="4264025" y="3602038"/>
                        <a:ext cx="879475" cy="117475"/>
                      </a:xfrm>
                      <a:custGeom>
                        <a:avLst/>
                        <a:gdLst>
                          <a:gd name="T0" fmla="*/ 15 w 234"/>
                          <a:gd name="T1" fmla="*/ 31 h 31"/>
                          <a:gd name="T2" fmla="*/ 218 w 234"/>
                          <a:gd name="T3" fmla="*/ 31 h 31"/>
                          <a:gd name="T4" fmla="*/ 234 w 234"/>
                          <a:gd name="T5" fmla="*/ 15 h 31"/>
                          <a:gd name="T6" fmla="*/ 218 w 234"/>
                          <a:gd name="T7" fmla="*/ 0 h 31"/>
                          <a:gd name="T8" fmla="*/ 15 w 234"/>
                          <a:gd name="T9" fmla="*/ 0 h 31"/>
                          <a:gd name="T10" fmla="*/ 0 w 234"/>
                          <a:gd name="T11" fmla="*/ 15 h 31"/>
                          <a:gd name="T12" fmla="*/ 15 w 23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234" h="31">
                            <a:moveTo>
                              <a:pt x="15" y="31"/>
                            </a:moveTo>
                            <a:cubicBezTo>
                              <a:pt x="218" y="31"/>
                              <a:pt x="218" y="31"/>
                              <a:pt x="218" y="31"/>
                            </a:cubicBezTo>
                            <a:cubicBezTo>
                              <a:pt x="227" y="31"/>
                              <a:pt x="234" y="24"/>
                              <a:pt x="234" y="15"/>
                            </a:cubicBezTo>
                            <a:cubicBezTo>
                              <a:pt x="234" y="7"/>
                              <a:pt x="227" y="0"/>
                              <a:pt x="218" y="0"/>
                            </a:cubicBezTo>
                            <a:cubicBezTo>
                              <a:pt x="15" y="0"/>
                              <a:pt x="15" y="0"/>
                              <a:pt x="15" y="0"/>
                            </a:cubicBezTo>
                            <a:cubicBezTo>
                              <a:pt x="7" y="0"/>
                              <a:pt x="0" y="7"/>
                              <a:pt x="0" y="15"/>
                            </a:cubicBezTo>
                            <a:cubicBezTo>
                              <a:pt x="0" y="24"/>
                              <a:pt x="7" y="31"/>
                              <a:pt x="1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68" name="Freeform 9">
                        <a:extLst>
                          <a:ext uri="{FF2B5EF4-FFF2-40B4-BE49-F238E27FC236}">
                            <a16:creationId xmlns:a16="http://schemas.microsoft.com/office/drawing/2014/main" id="{B6D102B4-28B9-4B98-8297-B0EC21E98DCC}"/>
                          </a:ext>
                        </a:extLst>
                      </p:cNvPr>
                      <p:cNvSpPr>
                        <a:spLocks/>
                      </p:cNvSpPr>
                      <p:nvPr/>
                    </p:nvSpPr>
                    <p:spPr bwMode="auto">
                      <a:xfrm>
                        <a:off x="4395788" y="3854450"/>
                        <a:ext cx="615950" cy="117475"/>
                      </a:xfrm>
                      <a:custGeom>
                        <a:avLst/>
                        <a:gdLst>
                          <a:gd name="T0" fmla="*/ 15 w 164"/>
                          <a:gd name="T1" fmla="*/ 31 h 31"/>
                          <a:gd name="T2" fmla="*/ 149 w 164"/>
                          <a:gd name="T3" fmla="*/ 31 h 31"/>
                          <a:gd name="T4" fmla="*/ 164 w 164"/>
                          <a:gd name="T5" fmla="*/ 15 h 31"/>
                          <a:gd name="T6" fmla="*/ 149 w 164"/>
                          <a:gd name="T7" fmla="*/ 0 h 31"/>
                          <a:gd name="T8" fmla="*/ 15 w 164"/>
                          <a:gd name="T9" fmla="*/ 0 h 31"/>
                          <a:gd name="T10" fmla="*/ 0 w 164"/>
                          <a:gd name="T11" fmla="*/ 15 h 31"/>
                          <a:gd name="T12" fmla="*/ 15 w 16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64" h="31">
                            <a:moveTo>
                              <a:pt x="15" y="31"/>
                            </a:moveTo>
                            <a:cubicBezTo>
                              <a:pt x="149" y="31"/>
                              <a:pt x="149" y="31"/>
                              <a:pt x="149" y="31"/>
                            </a:cubicBezTo>
                            <a:cubicBezTo>
                              <a:pt x="157" y="31"/>
                              <a:pt x="164" y="24"/>
                              <a:pt x="164" y="15"/>
                            </a:cubicBezTo>
                            <a:cubicBezTo>
                              <a:pt x="164" y="7"/>
                              <a:pt x="157" y="0"/>
                              <a:pt x="149" y="0"/>
                            </a:cubicBezTo>
                            <a:cubicBezTo>
                              <a:pt x="15" y="0"/>
                              <a:pt x="15" y="0"/>
                              <a:pt x="15" y="0"/>
                            </a:cubicBezTo>
                            <a:cubicBezTo>
                              <a:pt x="7" y="0"/>
                              <a:pt x="0" y="7"/>
                              <a:pt x="0" y="15"/>
                            </a:cubicBezTo>
                            <a:cubicBezTo>
                              <a:pt x="0" y="24"/>
                              <a:pt x="7" y="31"/>
                              <a:pt x="1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nvGrpSpPr>
                    <p:cNvPr id="460" name="Group 459">
                      <a:extLst>
                        <a:ext uri="{FF2B5EF4-FFF2-40B4-BE49-F238E27FC236}">
                          <a16:creationId xmlns:a16="http://schemas.microsoft.com/office/drawing/2014/main" id="{66AE9CC7-D9B5-4EF4-A243-4E9270FEA627}"/>
                        </a:ext>
                      </a:extLst>
                    </p:cNvPr>
                    <p:cNvGrpSpPr/>
                    <p:nvPr/>
                  </p:nvGrpSpPr>
                  <p:grpSpPr>
                    <a:xfrm>
                      <a:off x="1527968" y="3350395"/>
                      <a:ext cx="212562" cy="183567"/>
                      <a:chOff x="4135328" y="3656217"/>
                      <a:chExt cx="695711" cy="600811"/>
                    </a:xfrm>
                  </p:grpSpPr>
                  <p:sp>
                    <p:nvSpPr>
                      <p:cNvPr id="461" name="Freeform 45">
                        <a:extLst>
                          <a:ext uri="{FF2B5EF4-FFF2-40B4-BE49-F238E27FC236}">
                            <a16:creationId xmlns:a16="http://schemas.microsoft.com/office/drawing/2014/main" id="{1EAB81B9-5A72-402E-8948-4D3D5F3686A5}"/>
                          </a:ext>
                        </a:extLst>
                      </p:cNvPr>
                      <p:cNvSpPr>
                        <a:spLocks/>
                      </p:cNvSpPr>
                      <p:nvPr/>
                    </p:nvSpPr>
                    <p:spPr bwMode="auto">
                      <a:xfrm>
                        <a:off x="4135328" y="3656217"/>
                        <a:ext cx="695711" cy="600811"/>
                      </a:xfrm>
                      <a:custGeom>
                        <a:avLst/>
                        <a:gdLst>
                          <a:gd name="T0" fmla="*/ 218 w 449"/>
                          <a:gd name="T1" fmla="*/ 5 h 388"/>
                          <a:gd name="T2" fmla="*/ 3 w 449"/>
                          <a:gd name="T3" fmla="*/ 376 h 388"/>
                          <a:gd name="T4" fmla="*/ 10 w 449"/>
                          <a:gd name="T5" fmla="*/ 388 h 388"/>
                          <a:gd name="T6" fmla="*/ 439 w 449"/>
                          <a:gd name="T7" fmla="*/ 388 h 388"/>
                          <a:gd name="T8" fmla="*/ 446 w 449"/>
                          <a:gd name="T9" fmla="*/ 376 h 388"/>
                          <a:gd name="T10" fmla="*/ 231 w 449"/>
                          <a:gd name="T11" fmla="*/ 5 h 388"/>
                          <a:gd name="T12" fmla="*/ 218 w 449"/>
                          <a:gd name="T13" fmla="*/ 5 h 388"/>
                        </a:gdLst>
                        <a:ahLst/>
                        <a:cxnLst>
                          <a:cxn ang="0">
                            <a:pos x="T0" y="T1"/>
                          </a:cxn>
                          <a:cxn ang="0">
                            <a:pos x="T2" y="T3"/>
                          </a:cxn>
                          <a:cxn ang="0">
                            <a:pos x="T4" y="T5"/>
                          </a:cxn>
                          <a:cxn ang="0">
                            <a:pos x="T6" y="T7"/>
                          </a:cxn>
                          <a:cxn ang="0">
                            <a:pos x="T8" y="T9"/>
                          </a:cxn>
                          <a:cxn ang="0">
                            <a:pos x="T10" y="T11"/>
                          </a:cxn>
                          <a:cxn ang="0">
                            <a:pos x="T12" y="T13"/>
                          </a:cxn>
                        </a:cxnLst>
                        <a:rect l="0" t="0" r="r" b="b"/>
                        <a:pathLst>
                          <a:path w="449" h="388">
                            <a:moveTo>
                              <a:pt x="218" y="5"/>
                            </a:moveTo>
                            <a:cubicBezTo>
                              <a:pt x="3" y="376"/>
                              <a:pt x="3" y="376"/>
                              <a:pt x="3" y="376"/>
                            </a:cubicBezTo>
                            <a:cubicBezTo>
                              <a:pt x="0" y="381"/>
                              <a:pt x="4" y="388"/>
                              <a:pt x="10" y="388"/>
                            </a:cubicBezTo>
                            <a:cubicBezTo>
                              <a:pt x="439" y="388"/>
                              <a:pt x="439" y="388"/>
                              <a:pt x="439" y="388"/>
                            </a:cubicBezTo>
                            <a:cubicBezTo>
                              <a:pt x="445" y="388"/>
                              <a:pt x="449" y="381"/>
                              <a:pt x="446" y="376"/>
                            </a:cubicBezTo>
                            <a:cubicBezTo>
                              <a:pt x="231" y="5"/>
                              <a:pt x="231" y="5"/>
                              <a:pt x="231" y="5"/>
                            </a:cubicBezTo>
                            <a:cubicBezTo>
                              <a:pt x="228" y="0"/>
                              <a:pt x="221" y="0"/>
                              <a:pt x="218" y="5"/>
                            </a:cubicBezTo>
                            <a:close/>
                          </a:path>
                        </a:pathLst>
                      </a:custGeom>
                      <a:solidFill>
                        <a:srgbClr val="FAAC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62" name="Oval 47">
                        <a:extLst>
                          <a:ext uri="{FF2B5EF4-FFF2-40B4-BE49-F238E27FC236}">
                            <a16:creationId xmlns:a16="http://schemas.microsoft.com/office/drawing/2014/main" id="{FE934A79-BEFC-4329-863E-D1414C1AA431}"/>
                          </a:ext>
                        </a:extLst>
                      </p:cNvPr>
                      <p:cNvSpPr>
                        <a:spLocks noChangeArrowheads="1"/>
                      </p:cNvSpPr>
                      <p:nvPr/>
                    </p:nvSpPr>
                    <p:spPr bwMode="auto">
                      <a:xfrm>
                        <a:off x="4336613" y="3888919"/>
                        <a:ext cx="297720" cy="2977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63" name="Freeform 46">
                        <a:extLst>
                          <a:ext uri="{FF2B5EF4-FFF2-40B4-BE49-F238E27FC236}">
                            <a16:creationId xmlns:a16="http://schemas.microsoft.com/office/drawing/2014/main" id="{DC59C8A2-9469-42BD-947D-E1C6A4180B6F}"/>
                          </a:ext>
                        </a:extLst>
                      </p:cNvPr>
                      <p:cNvSpPr>
                        <a:spLocks noEditPoints="1"/>
                      </p:cNvSpPr>
                      <p:nvPr/>
                    </p:nvSpPr>
                    <p:spPr bwMode="auto">
                      <a:xfrm>
                        <a:off x="4321200" y="3874813"/>
                        <a:ext cx="328548" cy="325931"/>
                      </a:xfrm>
                      <a:custGeom>
                        <a:avLst/>
                        <a:gdLst>
                          <a:gd name="T0" fmla="*/ 0 w 212"/>
                          <a:gd name="T1" fmla="*/ 106 h 211"/>
                          <a:gd name="T2" fmla="*/ 106 w 212"/>
                          <a:gd name="T3" fmla="*/ 0 h 211"/>
                          <a:gd name="T4" fmla="*/ 212 w 212"/>
                          <a:gd name="T5" fmla="*/ 106 h 211"/>
                          <a:gd name="T6" fmla="*/ 106 w 212"/>
                          <a:gd name="T7" fmla="*/ 211 h 211"/>
                          <a:gd name="T8" fmla="*/ 0 w 212"/>
                          <a:gd name="T9" fmla="*/ 106 h 211"/>
                          <a:gd name="T10" fmla="*/ 20 w 212"/>
                          <a:gd name="T11" fmla="*/ 106 h 211"/>
                          <a:gd name="T12" fmla="*/ 106 w 212"/>
                          <a:gd name="T13" fmla="*/ 192 h 211"/>
                          <a:gd name="T14" fmla="*/ 192 w 212"/>
                          <a:gd name="T15" fmla="*/ 106 h 211"/>
                          <a:gd name="T16" fmla="*/ 106 w 212"/>
                          <a:gd name="T17" fmla="*/ 19 h 211"/>
                          <a:gd name="T18" fmla="*/ 20 w 212"/>
                          <a:gd name="T19" fmla="*/ 1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1">
                            <a:moveTo>
                              <a:pt x="0" y="106"/>
                            </a:moveTo>
                            <a:cubicBezTo>
                              <a:pt x="0" y="47"/>
                              <a:pt x="48" y="0"/>
                              <a:pt x="106" y="0"/>
                            </a:cubicBezTo>
                            <a:cubicBezTo>
                              <a:pt x="165" y="0"/>
                              <a:pt x="212" y="47"/>
                              <a:pt x="212" y="106"/>
                            </a:cubicBezTo>
                            <a:cubicBezTo>
                              <a:pt x="212" y="164"/>
                              <a:pt x="165" y="211"/>
                              <a:pt x="106" y="211"/>
                            </a:cubicBezTo>
                            <a:cubicBezTo>
                              <a:pt x="48" y="211"/>
                              <a:pt x="0" y="164"/>
                              <a:pt x="0" y="106"/>
                            </a:cubicBezTo>
                            <a:close/>
                            <a:moveTo>
                              <a:pt x="20" y="106"/>
                            </a:moveTo>
                            <a:cubicBezTo>
                              <a:pt x="20" y="153"/>
                              <a:pt x="59" y="192"/>
                              <a:pt x="106" y="192"/>
                            </a:cubicBezTo>
                            <a:cubicBezTo>
                              <a:pt x="154" y="192"/>
                              <a:pt x="192" y="153"/>
                              <a:pt x="192" y="106"/>
                            </a:cubicBezTo>
                            <a:cubicBezTo>
                              <a:pt x="192" y="58"/>
                              <a:pt x="154" y="19"/>
                              <a:pt x="106" y="19"/>
                            </a:cubicBezTo>
                            <a:cubicBezTo>
                              <a:pt x="59" y="19"/>
                              <a:pt x="20" y="58"/>
                              <a:pt x="20" y="106"/>
                            </a:cubicBezTo>
                            <a:close/>
                          </a:path>
                        </a:pathLst>
                      </a:custGeom>
                      <a:solidFill>
                        <a:srgbClr val="EDF1F6"/>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64" name="Freeform 48">
                        <a:extLst>
                          <a:ext uri="{FF2B5EF4-FFF2-40B4-BE49-F238E27FC236}">
                            <a16:creationId xmlns:a16="http://schemas.microsoft.com/office/drawing/2014/main" id="{E1E3A302-C01E-42CB-BC58-831FA49EC3E4}"/>
                          </a:ext>
                        </a:extLst>
                      </p:cNvPr>
                      <p:cNvSpPr>
                        <a:spLocks/>
                      </p:cNvSpPr>
                      <p:nvPr/>
                    </p:nvSpPr>
                    <p:spPr bwMode="auto">
                      <a:xfrm>
                        <a:off x="4467558" y="3933050"/>
                        <a:ext cx="31250" cy="132723"/>
                      </a:xfrm>
                      <a:custGeom>
                        <a:avLst/>
                        <a:gdLst>
                          <a:gd name="T0" fmla="*/ 0 w 18"/>
                          <a:gd name="T1" fmla="*/ 9 h 85"/>
                          <a:gd name="T2" fmla="*/ 9 w 18"/>
                          <a:gd name="T3" fmla="*/ 0 h 85"/>
                          <a:gd name="T4" fmla="*/ 9 w 18"/>
                          <a:gd name="T5" fmla="*/ 0 h 85"/>
                          <a:gd name="T6" fmla="*/ 18 w 18"/>
                          <a:gd name="T7" fmla="*/ 9 h 85"/>
                          <a:gd name="T8" fmla="*/ 18 w 18"/>
                          <a:gd name="T9" fmla="*/ 76 h 85"/>
                          <a:gd name="T10" fmla="*/ 9 w 18"/>
                          <a:gd name="T11" fmla="*/ 85 h 85"/>
                          <a:gd name="T12" fmla="*/ 9 w 18"/>
                          <a:gd name="T13" fmla="*/ 85 h 85"/>
                          <a:gd name="T14" fmla="*/ 0 w 18"/>
                          <a:gd name="T15" fmla="*/ 76 h 85"/>
                          <a:gd name="T16" fmla="*/ 0 w 18"/>
                          <a:gd name="T17"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5">
                            <a:moveTo>
                              <a:pt x="0" y="9"/>
                            </a:moveTo>
                            <a:cubicBezTo>
                              <a:pt x="0" y="4"/>
                              <a:pt x="4" y="0"/>
                              <a:pt x="9" y="0"/>
                            </a:cubicBezTo>
                            <a:cubicBezTo>
                              <a:pt x="9" y="0"/>
                              <a:pt x="9" y="0"/>
                              <a:pt x="9" y="0"/>
                            </a:cubicBezTo>
                            <a:cubicBezTo>
                              <a:pt x="14" y="0"/>
                              <a:pt x="18" y="4"/>
                              <a:pt x="18" y="9"/>
                            </a:cubicBezTo>
                            <a:cubicBezTo>
                              <a:pt x="18" y="76"/>
                              <a:pt x="18" y="76"/>
                              <a:pt x="18" y="76"/>
                            </a:cubicBezTo>
                            <a:cubicBezTo>
                              <a:pt x="18" y="81"/>
                              <a:pt x="14" y="85"/>
                              <a:pt x="9" y="85"/>
                            </a:cubicBezTo>
                            <a:cubicBezTo>
                              <a:pt x="9" y="85"/>
                              <a:pt x="9" y="85"/>
                              <a:pt x="9" y="85"/>
                            </a:cubicBezTo>
                            <a:cubicBezTo>
                              <a:pt x="4" y="85"/>
                              <a:pt x="0" y="81"/>
                              <a:pt x="0" y="76"/>
                            </a:cubicBezTo>
                            <a:lnTo>
                              <a:pt x="0" y="9"/>
                            </a:lnTo>
                            <a:close/>
                          </a:path>
                        </a:pathLst>
                      </a:cu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sp>
                    <p:nvSpPr>
                      <p:cNvPr id="465" name="Oval 49">
                        <a:extLst>
                          <a:ext uri="{FF2B5EF4-FFF2-40B4-BE49-F238E27FC236}">
                            <a16:creationId xmlns:a16="http://schemas.microsoft.com/office/drawing/2014/main" id="{7A7C3873-9E43-44E9-84C4-02ABB433D4D9}"/>
                          </a:ext>
                        </a:extLst>
                      </p:cNvPr>
                      <p:cNvSpPr>
                        <a:spLocks noChangeArrowheads="1"/>
                      </p:cNvSpPr>
                      <p:nvPr/>
                    </p:nvSpPr>
                    <p:spPr bwMode="auto">
                      <a:xfrm>
                        <a:off x="4466084" y="4095827"/>
                        <a:ext cx="32724" cy="32070"/>
                      </a:xfrm>
                      <a:prstGeom prst="ellipse">
                        <a:avLst/>
                      </a:prstGeom>
                      <a:solidFill>
                        <a:srgbClr val="E3241B"/>
                      </a:solidFill>
                      <a:ln>
                        <a:noFill/>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grpSp>
            </p:grpSp>
          </p:grpSp>
          <p:sp>
            <p:nvSpPr>
              <p:cNvPr id="451" name="Freeform 224">
                <a:extLst>
                  <a:ext uri="{FF2B5EF4-FFF2-40B4-BE49-F238E27FC236}">
                    <a16:creationId xmlns:a16="http://schemas.microsoft.com/office/drawing/2014/main" id="{6DBD801F-01DE-4EE4-BDD6-14AC66CF389C}"/>
                  </a:ext>
                </a:extLst>
              </p:cNvPr>
              <p:cNvSpPr>
                <a:spLocks noEditPoints="1"/>
              </p:cNvSpPr>
              <p:nvPr/>
            </p:nvSpPr>
            <p:spPr bwMode="auto">
              <a:xfrm>
                <a:off x="7410257" y="2275212"/>
                <a:ext cx="951457" cy="623240"/>
              </a:xfrm>
              <a:custGeom>
                <a:avLst/>
                <a:gdLst>
                  <a:gd name="T0" fmla="*/ 552 w 584"/>
                  <a:gd name="T1" fmla="*/ 32 h 351"/>
                  <a:gd name="T2" fmla="*/ 552 w 584"/>
                  <a:gd name="T3" fmla="*/ 319 h 351"/>
                  <a:gd name="T4" fmla="*/ 32 w 584"/>
                  <a:gd name="T5" fmla="*/ 319 h 351"/>
                  <a:gd name="T6" fmla="*/ 32 w 584"/>
                  <a:gd name="T7" fmla="*/ 32 h 351"/>
                  <a:gd name="T8" fmla="*/ 552 w 584"/>
                  <a:gd name="T9" fmla="*/ 32 h 351"/>
                  <a:gd name="T10" fmla="*/ 555 w 584"/>
                  <a:gd name="T11" fmla="*/ 0 h 351"/>
                  <a:gd name="T12" fmla="*/ 29 w 584"/>
                  <a:gd name="T13" fmla="*/ 0 h 351"/>
                  <a:gd name="T14" fmla="*/ 0 w 584"/>
                  <a:gd name="T15" fmla="*/ 30 h 351"/>
                  <a:gd name="T16" fmla="*/ 0 w 584"/>
                  <a:gd name="T17" fmla="*/ 322 h 351"/>
                  <a:gd name="T18" fmla="*/ 29 w 584"/>
                  <a:gd name="T19" fmla="*/ 351 h 351"/>
                  <a:gd name="T20" fmla="*/ 555 w 584"/>
                  <a:gd name="T21" fmla="*/ 351 h 351"/>
                  <a:gd name="T22" fmla="*/ 584 w 584"/>
                  <a:gd name="T23" fmla="*/ 322 h 351"/>
                  <a:gd name="T24" fmla="*/ 584 w 584"/>
                  <a:gd name="T25" fmla="*/ 30 h 351"/>
                  <a:gd name="T26" fmla="*/ 555 w 584"/>
                  <a:gd name="T2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4" h="351">
                    <a:moveTo>
                      <a:pt x="552" y="32"/>
                    </a:moveTo>
                    <a:cubicBezTo>
                      <a:pt x="552" y="319"/>
                      <a:pt x="552" y="319"/>
                      <a:pt x="552" y="319"/>
                    </a:cubicBezTo>
                    <a:cubicBezTo>
                      <a:pt x="32" y="319"/>
                      <a:pt x="32" y="319"/>
                      <a:pt x="32" y="319"/>
                    </a:cubicBezTo>
                    <a:cubicBezTo>
                      <a:pt x="32" y="32"/>
                      <a:pt x="32" y="32"/>
                      <a:pt x="32" y="32"/>
                    </a:cubicBezTo>
                    <a:cubicBezTo>
                      <a:pt x="552" y="32"/>
                      <a:pt x="552" y="32"/>
                      <a:pt x="552" y="32"/>
                    </a:cubicBezTo>
                    <a:moveTo>
                      <a:pt x="555" y="0"/>
                    </a:moveTo>
                    <a:cubicBezTo>
                      <a:pt x="29" y="0"/>
                      <a:pt x="29" y="0"/>
                      <a:pt x="29" y="0"/>
                    </a:cubicBezTo>
                    <a:cubicBezTo>
                      <a:pt x="13" y="0"/>
                      <a:pt x="0" y="14"/>
                      <a:pt x="0" y="30"/>
                    </a:cubicBezTo>
                    <a:cubicBezTo>
                      <a:pt x="0" y="322"/>
                      <a:pt x="0" y="322"/>
                      <a:pt x="0" y="322"/>
                    </a:cubicBezTo>
                    <a:cubicBezTo>
                      <a:pt x="0" y="338"/>
                      <a:pt x="13" y="351"/>
                      <a:pt x="29" y="351"/>
                    </a:cubicBezTo>
                    <a:cubicBezTo>
                      <a:pt x="555" y="351"/>
                      <a:pt x="555" y="351"/>
                      <a:pt x="555" y="351"/>
                    </a:cubicBezTo>
                    <a:cubicBezTo>
                      <a:pt x="571" y="351"/>
                      <a:pt x="584" y="338"/>
                      <a:pt x="584" y="322"/>
                    </a:cubicBezTo>
                    <a:cubicBezTo>
                      <a:pt x="584" y="30"/>
                      <a:pt x="584" y="30"/>
                      <a:pt x="584" y="30"/>
                    </a:cubicBezTo>
                    <a:cubicBezTo>
                      <a:pt x="584" y="14"/>
                      <a:pt x="571" y="0"/>
                      <a:pt x="555" y="0"/>
                    </a:cubicBezTo>
                    <a:close/>
                  </a:path>
                </a:pathLst>
              </a:custGeom>
              <a:solidFill>
                <a:srgbClr val="00BCEB"/>
              </a:solidFill>
              <a:ln w="9525">
                <a:solidFill>
                  <a:srgbClr val="00BCEB"/>
                </a:solidFill>
                <a:round/>
                <a:headEnd/>
                <a:tailEnd/>
              </a:ln>
            </p:spPr>
            <p:txBody>
              <a:bodyPr vert="horz" wrap="square" lIns="91440" tIns="45720" rIns="91440" bIns="45720" numCol="1" anchor="t" anchorCtr="0" compatLnSpc="1">
                <a:prstTxWarp prst="textNoShape">
                  <a:avLst/>
                </a:prstTxWarp>
              </a:bodyPr>
              <a:lstStyle/>
              <a:p>
                <a:pPr defTabSz="457166" fontAlgn="auto">
                  <a:spcBef>
                    <a:spcPts val="0"/>
                  </a:spcBef>
                  <a:spcAft>
                    <a:spcPts val="0"/>
                  </a:spcAft>
                  <a:defRPr/>
                </a:pPr>
                <a:endParaRPr lang="en-US" sz="675" kern="0" dirty="0">
                  <a:solidFill>
                    <a:srgbClr val="282828"/>
                  </a:solidFill>
                  <a:latin typeface="CiscoSansTT ExtraLight"/>
                  <a:ea typeface="+mn-ea"/>
                  <a:cs typeface="Arial"/>
                  <a:sym typeface="Arial"/>
                </a:endParaRPr>
              </a:p>
            </p:txBody>
          </p:sp>
        </p:grpSp>
        <p:sp>
          <p:nvSpPr>
            <p:cNvPr id="531" name="Oval 530">
              <a:extLst>
                <a:ext uri="{FF2B5EF4-FFF2-40B4-BE49-F238E27FC236}">
                  <a16:creationId xmlns:a16="http://schemas.microsoft.com/office/drawing/2014/main" id="{BAA2F9CE-DDC0-4EB2-B043-FA563161ACDC}"/>
                </a:ext>
              </a:extLst>
            </p:cNvPr>
            <p:cNvSpPr>
              <a:spLocks noChangeAspect="1"/>
            </p:cNvSpPr>
            <p:nvPr/>
          </p:nvSpPr>
          <p:spPr>
            <a:xfrm>
              <a:off x="8882948" y="4580920"/>
              <a:ext cx="185387" cy="185691"/>
            </a:xfrm>
            <a:prstGeom prst="ellipse">
              <a:avLst/>
            </a:prstGeom>
            <a:solidFill>
              <a:srgbClr val="6EBE4A"/>
            </a:solidFill>
            <a:ln w="25400" cap="flat" cmpd="sng" algn="ctr">
              <a:noFill/>
              <a:prstDash val="solid"/>
            </a:ln>
            <a:effectLst/>
          </p:spPr>
          <p:txBody>
            <a:bodyPr rtlCol="0" anchor="ctr"/>
            <a:lstStyle/>
            <a:p>
              <a:pPr algn="ctr" defTabSz="609540" fontAlgn="auto">
                <a:spcBef>
                  <a:spcPts val="0"/>
                </a:spcBef>
                <a:spcAft>
                  <a:spcPts val="0"/>
                </a:spcAft>
                <a:defRPr/>
              </a:pPr>
              <a:r>
                <a:rPr lang="en-US" sz="675" kern="0" dirty="0">
                  <a:solidFill>
                    <a:srgbClr val="FFFFFF"/>
                  </a:solidFill>
                  <a:latin typeface="CiscoSansTT ExtraLight"/>
                  <a:ea typeface="+mn-ea"/>
                  <a:cs typeface="+mn-cs"/>
                  <a:sym typeface="Arial"/>
                </a:rPr>
                <a:t>4</a:t>
              </a:r>
            </a:p>
          </p:txBody>
        </p:sp>
      </p:grpSp>
      <p:sp>
        <p:nvSpPr>
          <p:cNvPr id="6" name="TextBox 5">
            <a:extLst>
              <a:ext uri="{FF2B5EF4-FFF2-40B4-BE49-F238E27FC236}">
                <a16:creationId xmlns:a16="http://schemas.microsoft.com/office/drawing/2014/main" id="{ACBB5A2A-9AB2-C0B5-F832-2CFF8114DCC9}"/>
              </a:ext>
            </a:extLst>
          </p:cNvPr>
          <p:cNvSpPr txBox="1"/>
          <p:nvPr/>
        </p:nvSpPr>
        <p:spPr>
          <a:xfrm>
            <a:off x="3677251" y="2741353"/>
            <a:ext cx="2366489" cy="219291"/>
          </a:xfrm>
          <a:prstGeom prst="rect">
            <a:avLst/>
          </a:prstGeom>
          <a:noFill/>
        </p:spPr>
        <p:txBody>
          <a:bodyPr wrap="square" rtlCol="0">
            <a:spAutoFit/>
          </a:bodyPr>
          <a:lstStyle/>
          <a:p>
            <a:pPr algn="ctr" defTabSz="685800" fontAlgn="auto">
              <a:spcBef>
                <a:spcPts val="0"/>
              </a:spcBef>
              <a:spcAft>
                <a:spcPts val="0"/>
              </a:spcAft>
            </a:pPr>
            <a:r>
              <a:rPr lang="en-US" sz="825" dirty="0">
                <a:solidFill>
                  <a:srgbClr val="0D274D"/>
                </a:solidFill>
                <a:latin typeface="CiscoSansTT ExtraLight"/>
                <a:ea typeface="+mn-ea"/>
                <a:cs typeface="+mn-cs"/>
              </a:rPr>
              <a:t>Cisco-led actions</a:t>
            </a:r>
          </a:p>
        </p:txBody>
      </p:sp>
      <p:sp>
        <p:nvSpPr>
          <p:cNvPr id="7" name="TextBox 6">
            <a:extLst>
              <a:ext uri="{FF2B5EF4-FFF2-40B4-BE49-F238E27FC236}">
                <a16:creationId xmlns:a16="http://schemas.microsoft.com/office/drawing/2014/main" id="{24E06E0C-E030-CCD4-F835-1AC7EF5658D3}"/>
              </a:ext>
            </a:extLst>
          </p:cNvPr>
          <p:cNvSpPr txBox="1"/>
          <p:nvPr/>
        </p:nvSpPr>
        <p:spPr>
          <a:xfrm>
            <a:off x="6588910" y="2741353"/>
            <a:ext cx="2206019" cy="219291"/>
          </a:xfrm>
          <a:prstGeom prst="rect">
            <a:avLst/>
          </a:prstGeom>
          <a:noFill/>
        </p:spPr>
        <p:txBody>
          <a:bodyPr wrap="square" rtlCol="0">
            <a:spAutoFit/>
          </a:bodyPr>
          <a:lstStyle/>
          <a:p>
            <a:pPr defTabSz="685800" fontAlgn="auto">
              <a:spcBef>
                <a:spcPts val="0"/>
              </a:spcBef>
              <a:spcAft>
                <a:spcPts val="0"/>
              </a:spcAft>
            </a:pPr>
            <a:r>
              <a:rPr lang="en-US" sz="825" dirty="0">
                <a:solidFill>
                  <a:srgbClr val="0D274D"/>
                </a:solidFill>
                <a:latin typeface="CiscoSansTT ExtraLight"/>
                <a:ea typeface="+mn-ea"/>
                <a:cs typeface="+mn-cs"/>
              </a:rPr>
              <a:t>Cisco and customer actions</a:t>
            </a:r>
          </a:p>
        </p:txBody>
      </p:sp>
      <p:sp>
        <p:nvSpPr>
          <p:cNvPr id="8" name="Footer Placeholder 5">
            <a:extLst>
              <a:ext uri="{FF2B5EF4-FFF2-40B4-BE49-F238E27FC236}">
                <a16:creationId xmlns:a16="http://schemas.microsoft.com/office/drawing/2014/main" id="{5AD64497-3F27-6F54-8CC6-A51952EF8FED}"/>
              </a:ext>
            </a:extLst>
          </p:cNvPr>
          <p:cNvSpPr>
            <a:spLocks noGrp="1"/>
          </p:cNvSpPr>
          <p:nvPr>
            <p:ph type="ftr" sz="quarter" idx="3"/>
          </p:nvPr>
        </p:nvSpPr>
        <p:spPr>
          <a:xfrm>
            <a:off x="4937498" y="4946904"/>
            <a:ext cx="912427" cy="154518"/>
          </a:xfrm>
        </p:spPr>
        <p:txBody>
          <a:bodyPr/>
          <a:lstStyle/>
          <a:p>
            <a:pPr defTabSz="610744"/>
            <a:r>
              <a:rPr lang="en-US" dirty="0"/>
              <a:t>BRKATO-1557</a:t>
            </a:r>
          </a:p>
        </p:txBody>
      </p:sp>
    </p:spTree>
    <p:extLst>
      <p:ext uri="{BB962C8B-B14F-4D97-AF65-F5344CB8AC3E}">
        <p14:creationId xmlns:p14="http://schemas.microsoft.com/office/powerpoint/2010/main" val="3816407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1DD53A7-E540-2238-782D-30C74DEE25F8}"/>
              </a:ext>
            </a:extLst>
          </p:cNvPr>
          <p:cNvSpPr>
            <a:spLocks noGrp="1"/>
          </p:cNvSpPr>
          <p:nvPr>
            <p:ph type="sldNum" sz="quarter" idx="4"/>
          </p:nvPr>
        </p:nvSpPr>
        <p:spPr/>
        <p:txBody>
          <a:bodyPr/>
          <a:lstStyle/>
          <a:p>
            <a:fld id="{96A97DD0-5BE7-4856-A2A9-C42C6688E607}" type="slidenum">
              <a:rPr lang="en-US" smtClean="0"/>
              <a:pPr/>
              <a:t>38</a:t>
            </a:fld>
            <a:endParaRPr lang="en-US" dirty="0"/>
          </a:p>
        </p:txBody>
      </p:sp>
      <p:sp>
        <p:nvSpPr>
          <p:cNvPr id="6" name="Footer Placeholder 5">
            <a:extLst>
              <a:ext uri="{FF2B5EF4-FFF2-40B4-BE49-F238E27FC236}">
                <a16:creationId xmlns:a16="http://schemas.microsoft.com/office/drawing/2014/main" id="{A80D54F4-88E7-6AD2-C48E-A3BDD0C1F6C3}"/>
              </a:ext>
            </a:extLst>
          </p:cNvPr>
          <p:cNvSpPr>
            <a:spLocks noGrp="1"/>
          </p:cNvSpPr>
          <p:nvPr>
            <p:ph type="ftr" sz="quarter" idx="3"/>
          </p:nvPr>
        </p:nvSpPr>
        <p:spPr/>
        <p:txBody>
          <a:bodyPr/>
          <a:lstStyle/>
          <a:p>
            <a:pPr defTabSz="610744"/>
            <a:r>
              <a:rPr lang="en-US"/>
              <a:t>BRKATO-1557</a:t>
            </a:r>
            <a:endParaRPr lang="en-US" dirty="0"/>
          </a:p>
        </p:txBody>
      </p:sp>
      <p:sp>
        <p:nvSpPr>
          <p:cNvPr id="81" name="Rectangle: Rounded Corners 84">
            <a:extLst>
              <a:ext uri="{FF2B5EF4-FFF2-40B4-BE49-F238E27FC236}">
                <a16:creationId xmlns:a16="http://schemas.microsoft.com/office/drawing/2014/main" id="{A17536A3-DAE8-D92D-E102-32948181115D}"/>
              </a:ext>
            </a:extLst>
          </p:cNvPr>
          <p:cNvSpPr/>
          <p:nvPr/>
        </p:nvSpPr>
        <p:spPr>
          <a:xfrm>
            <a:off x="3742387" y="537007"/>
            <a:ext cx="4860000" cy="1269000"/>
          </a:xfrm>
          <a:prstGeom prst="roundRect">
            <a:avLst/>
          </a:prstGeom>
          <a:solidFill>
            <a:srgbClr val="F5F6F9"/>
          </a:solidFill>
          <a:ln w="12700" cap="rnd" cmpd="sng" algn="ctr">
            <a:noFill/>
            <a:prstDash val="sysDot"/>
          </a:ln>
          <a:effectLst/>
        </p:spPr>
        <p:txBody>
          <a:bodyPr rtlCol="0" anchor="ctr" anchorCtr="0"/>
          <a:lstStyle/>
          <a:p>
            <a:pPr algn="ctr" defTabSz="914309" fontAlgn="auto">
              <a:spcBef>
                <a:spcPts val="0"/>
              </a:spcBef>
              <a:spcAft>
                <a:spcPts val="0"/>
              </a:spcAft>
              <a:buClr>
                <a:srgbClr val="000000"/>
              </a:buClr>
            </a:pPr>
            <a:endParaRPr lang="en-US" sz="1400" kern="0">
              <a:solidFill>
                <a:srgbClr val="2F446B"/>
              </a:solidFill>
              <a:latin typeface="CiscoSansTT ExtraLight"/>
              <a:ea typeface="+mn-ea"/>
              <a:cs typeface="Arial"/>
              <a:sym typeface="Arial"/>
            </a:endParaRPr>
          </a:p>
        </p:txBody>
      </p:sp>
      <p:sp>
        <p:nvSpPr>
          <p:cNvPr id="82" name="Rectangle: Rounded Corners 85">
            <a:extLst>
              <a:ext uri="{FF2B5EF4-FFF2-40B4-BE49-F238E27FC236}">
                <a16:creationId xmlns:a16="http://schemas.microsoft.com/office/drawing/2014/main" id="{E2BAE93F-E838-9160-DEDC-46F29CFADE24}"/>
              </a:ext>
            </a:extLst>
          </p:cNvPr>
          <p:cNvSpPr/>
          <p:nvPr/>
        </p:nvSpPr>
        <p:spPr>
          <a:xfrm>
            <a:off x="3750997" y="1929916"/>
            <a:ext cx="4860000" cy="1269000"/>
          </a:xfrm>
          <a:prstGeom prst="roundRect">
            <a:avLst/>
          </a:prstGeom>
          <a:solidFill>
            <a:srgbClr val="F5F6F9"/>
          </a:solidFill>
          <a:ln w="12700" cap="rnd" cmpd="sng" algn="ctr">
            <a:noFill/>
            <a:prstDash val="sysDot"/>
          </a:ln>
          <a:effectLst/>
        </p:spPr>
        <p:txBody>
          <a:bodyPr wrap="square" lIns="0" tIns="0" rIns="0" bIns="0" rtlCol="0" anchor="t" anchorCtr="0">
            <a:noAutofit/>
          </a:bodyPr>
          <a:lstStyle/>
          <a:p>
            <a:pPr algn="ctr" defTabSz="914309" fontAlgn="auto">
              <a:spcBef>
                <a:spcPts val="0"/>
              </a:spcBef>
              <a:spcAft>
                <a:spcPts val="0"/>
              </a:spcAft>
              <a:buClr>
                <a:srgbClr val="000000"/>
              </a:buClr>
            </a:pPr>
            <a:endParaRPr lang="en-US" sz="1400" kern="0">
              <a:solidFill>
                <a:srgbClr val="2F446B"/>
              </a:solidFill>
              <a:latin typeface="CiscoSansTT ExtraLight"/>
              <a:ea typeface="+mn-ea"/>
              <a:cs typeface="Arial"/>
              <a:sym typeface="Arial"/>
            </a:endParaRPr>
          </a:p>
        </p:txBody>
      </p:sp>
      <p:sp>
        <p:nvSpPr>
          <p:cNvPr id="83" name="Rectangle: Rounded Corners 86">
            <a:extLst>
              <a:ext uri="{FF2B5EF4-FFF2-40B4-BE49-F238E27FC236}">
                <a16:creationId xmlns:a16="http://schemas.microsoft.com/office/drawing/2014/main" id="{8B150708-C9E8-941D-9A6B-4A70931ADA01}"/>
              </a:ext>
            </a:extLst>
          </p:cNvPr>
          <p:cNvSpPr/>
          <p:nvPr/>
        </p:nvSpPr>
        <p:spPr>
          <a:xfrm>
            <a:off x="3745186" y="3322050"/>
            <a:ext cx="4860000" cy="1269000"/>
          </a:xfrm>
          <a:prstGeom prst="roundRect">
            <a:avLst/>
          </a:prstGeom>
          <a:solidFill>
            <a:srgbClr val="F5F6F9"/>
          </a:solidFill>
          <a:ln w="12700" cap="rnd" cmpd="sng" algn="ctr">
            <a:noFill/>
            <a:prstDash val="sysDot"/>
          </a:ln>
          <a:effectLst/>
        </p:spPr>
        <p:txBody>
          <a:bodyPr rtlCol="0" anchor="ctr"/>
          <a:lstStyle/>
          <a:p>
            <a:pPr algn="ctr" defTabSz="914309" fontAlgn="auto">
              <a:spcBef>
                <a:spcPts val="0"/>
              </a:spcBef>
              <a:spcAft>
                <a:spcPts val="0"/>
              </a:spcAft>
              <a:buClr>
                <a:srgbClr val="000000"/>
              </a:buClr>
            </a:pPr>
            <a:endParaRPr lang="en-US" sz="1400" kern="0">
              <a:solidFill>
                <a:srgbClr val="2F446B"/>
              </a:solidFill>
              <a:latin typeface="CiscoSansTT ExtraLight"/>
              <a:ea typeface="+mn-ea"/>
              <a:cs typeface="Arial"/>
              <a:sym typeface="Arial"/>
            </a:endParaRPr>
          </a:p>
        </p:txBody>
      </p:sp>
      <p:sp>
        <p:nvSpPr>
          <p:cNvPr id="84" name="TextBox 83">
            <a:extLst>
              <a:ext uri="{FF2B5EF4-FFF2-40B4-BE49-F238E27FC236}">
                <a16:creationId xmlns:a16="http://schemas.microsoft.com/office/drawing/2014/main" id="{8551D68E-FE28-53C6-D876-358F39721053}"/>
              </a:ext>
            </a:extLst>
          </p:cNvPr>
          <p:cNvSpPr txBox="1"/>
          <p:nvPr/>
        </p:nvSpPr>
        <p:spPr>
          <a:xfrm>
            <a:off x="2372609" y="4159126"/>
            <a:ext cx="853193" cy="183860"/>
          </a:xfrm>
          <a:prstGeom prst="rect">
            <a:avLst/>
          </a:prstGeom>
          <a:noFill/>
        </p:spPr>
        <p:txBody>
          <a:bodyPr wrap="square" lIns="0" tIns="0" rIns="0" bIns="0" rtlCol="0">
            <a:noAutofit/>
          </a:bodyPr>
          <a:lstStyle/>
          <a:p>
            <a:pPr algn="ctr" defTabSz="609493" fontAlgn="auto">
              <a:spcBef>
                <a:spcPts val="0"/>
              </a:spcBef>
              <a:spcAft>
                <a:spcPts val="0"/>
              </a:spcAft>
              <a:buClr>
                <a:srgbClr val="000000"/>
              </a:buClr>
              <a:defRPr/>
            </a:pPr>
            <a:r>
              <a:rPr lang="en-US" sz="1050" kern="0">
                <a:solidFill>
                  <a:srgbClr val="2F446B"/>
                </a:solidFill>
                <a:latin typeface="CiscoSansTT Light" panose="020B0503020201020303" pitchFamily="34" charset="0"/>
                <a:ea typeface="ＭＳ Ｐゴシック"/>
                <a:cs typeface="CiscoSansTT Light" panose="020B0503020201020303" pitchFamily="34" charset="0"/>
                <a:sym typeface="Arial"/>
              </a:rPr>
              <a:t>Cisco SOC</a:t>
            </a:r>
          </a:p>
        </p:txBody>
      </p:sp>
      <p:pic>
        <p:nvPicPr>
          <p:cNvPr id="85" name="Picture 4" descr="Image result for servicenow logo">
            <a:extLst>
              <a:ext uri="{FF2B5EF4-FFF2-40B4-BE49-F238E27FC236}">
                <a16:creationId xmlns:a16="http://schemas.microsoft.com/office/drawing/2014/main" id="{BAB9CF14-8C1D-8478-98A3-F6AA8040B8D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89710" y="3760072"/>
            <a:ext cx="662750" cy="113096"/>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Arrow Connector 85">
            <a:extLst>
              <a:ext uri="{FF2B5EF4-FFF2-40B4-BE49-F238E27FC236}">
                <a16:creationId xmlns:a16="http://schemas.microsoft.com/office/drawing/2014/main" id="{01C9A8F4-8E4C-9428-FD54-3AB551D18824}"/>
              </a:ext>
            </a:extLst>
          </p:cNvPr>
          <p:cNvCxnSpPr>
            <a:cxnSpLocks/>
          </p:cNvCxnSpPr>
          <p:nvPr/>
        </p:nvCxnSpPr>
        <p:spPr>
          <a:xfrm>
            <a:off x="1188666" y="3956550"/>
            <a:ext cx="1264840" cy="0"/>
          </a:xfrm>
          <a:prstGeom prst="straightConnector1">
            <a:avLst/>
          </a:prstGeom>
          <a:noFill/>
          <a:ln w="12700" cap="rnd" cmpd="sng" algn="ctr">
            <a:solidFill>
              <a:srgbClr val="00BCEB"/>
            </a:solidFill>
            <a:prstDash val="sysDot"/>
            <a:headEnd type="arrow"/>
            <a:tailEnd type="arrow"/>
          </a:ln>
          <a:effectLst/>
        </p:spPr>
      </p:cxnSp>
      <p:sp>
        <p:nvSpPr>
          <p:cNvPr id="87" name="TextBox 86">
            <a:extLst>
              <a:ext uri="{FF2B5EF4-FFF2-40B4-BE49-F238E27FC236}">
                <a16:creationId xmlns:a16="http://schemas.microsoft.com/office/drawing/2014/main" id="{0A3BCAAB-A4D6-EBE8-EDCB-EC281440ED1F}"/>
              </a:ext>
            </a:extLst>
          </p:cNvPr>
          <p:cNvSpPr txBox="1"/>
          <p:nvPr/>
        </p:nvSpPr>
        <p:spPr>
          <a:xfrm>
            <a:off x="530006" y="4159126"/>
            <a:ext cx="625919" cy="183860"/>
          </a:xfrm>
          <a:prstGeom prst="rect">
            <a:avLst/>
          </a:prstGeom>
          <a:noFill/>
        </p:spPr>
        <p:txBody>
          <a:bodyPr wrap="square" lIns="0" tIns="0" rIns="0" bIns="0" rtlCol="0">
            <a:noAutofit/>
          </a:bodyPr>
          <a:lstStyle/>
          <a:p>
            <a:pPr algn="ctr" defTabSz="609493" fontAlgn="auto">
              <a:spcBef>
                <a:spcPts val="0"/>
              </a:spcBef>
              <a:spcAft>
                <a:spcPts val="0"/>
              </a:spcAft>
              <a:buClr>
                <a:srgbClr val="000000"/>
              </a:buClr>
              <a:defRPr/>
            </a:pPr>
            <a:r>
              <a:rPr lang="en-US" sz="1050" kern="0">
                <a:solidFill>
                  <a:srgbClr val="FFFFFF">
                    <a:lumMod val="50000"/>
                  </a:srgbClr>
                </a:solidFill>
                <a:latin typeface="CiscoSansTT Light" panose="020B0503020201020303" pitchFamily="34" charset="0"/>
                <a:ea typeface="ＭＳ Ｐゴシック"/>
                <a:cs typeface="CiscoSansTT Light" panose="020B0503020201020303" pitchFamily="34" charset="0"/>
                <a:sym typeface="Arial"/>
              </a:rPr>
              <a:t>Customer</a:t>
            </a:r>
          </a:p>
        </p:txBody>
      </p:sp>
      <p:cxnSp>
        <p:nvCxnSpPr>
          <p:cNvPr id="88" name="Straight Arrow Connector 87">
            <a:extLst>
              <a:ext uri="{FF2B5EF4-FFF2-40B4-BE49-F238E27FC236}">
                <a16:creationId xmlns:a16="http://schemas.microsoft.com/office/drawing/2014/main" id="{7095218B-4C3C-7B16-566C-417AE5F4398E}"/>
              </a:ext>
            </a:extLst>
          </p:cNvPr>
          <p:cNvCxnSpPr>
            <a:cxnSpLocks/>
          </p:cNvCxnSpPr>
          <p:nvPr/>
        </p:nvCxnSpPr>
        <p:spPr>
          <a:xfrm flipH="1">
            <a:off x="3173346" y="3961493"/>
            <a:ext cx="513214" cy="0"/>
          </a:xfrm>
          <a:prstGeom prst="straightConnector1">
            <a:avLst/>
          </a:prstGeom>
          <a:noFill/>
          <a:ln w="12700" cap="rnd" cmpd="sng" algn="ctr">
            <a:solidFill>
              <a:srgbClr val="00BCEB">
                <a:shade val="95000"/>
                <a:satMod val="105000"/>
              </a:srgbClr>
            </a:solidFill>
            <a:prstDash val="solid"/>
            <a:headEnd type="arrow"/>
            <a:tailEnd type="arrow"/>
          </a:ln>
          <a:effectLst/>
        </p:spPr>
      </p:cxnSp>
      <p:sp>
        <p:nvSpPr>
          <p:cNvPr id="89" name="TextBox 88">
            <a:extLst>
              <a:ext uri="{FF2B5EF4-FFF2-40B4-BE49-F238E27FC236}">
                <a16:creationId xmlns:a16="http://schemas.microsoft.com/office/drawing/2014/main" id="{7EB435F0-EB38-658B-688D-0C87677BAF72}"/>
              </a:ext>
            </a:extLst>
          </p:cNvPr>
          <p:cNvSpPr txBox="1"/>
          <p:nvPr/>
        </p:nvSpPr>
        <p:spPr>
          <a:xfrm>
            <a:off x="4934353" y="2312776"/>
            <a:ext cx="1161029" cy="51499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457166" fontAlgn="auto">
              <a:lnSpc>
                <a:spcPct val="110000"/>
              </a:lnSpc>
              <a:spcBef>
                <a:spcPts val="0"/>
              </a:spcBef>
              <a:spcAft>
                <a:spcPts val="0"/>
              </a:spcAft>
              <a:defRPr/>
            </a:pPr>
            <a:r>
              <a:rPr lang="en-US" sz="825" kern="0">
                <a:solidFill>
                  <a:srgbClr val="14284A"/>
                </a:solidFill>
                <a:latin typeface="CiscoSansTT ExtraLight"/>
                <a:ea typeface="ＭＳ Ｐゴシック"/>
                <a:cs typeface="Arial"/>
                <a:sym typeface="Arial"/>
              </a:rPr>
              <a:t>Aggregation/</a:t>
            </a:r>
            <a:br>
              <a:rPr lang="en-US" sz="825" kern="0">
                <a:solidFill>
                  <a:srgbClr val="14284A"/>
                </a:solidFill>
                <a:latin typeface="CiscoSansTT ExtraLight"/>
                <a:ea typeface="ＭＳ Ｐゴシック"/>
                <a:cs typeface="Arial"/>
                <a:sym typeface="Arial"/>
              </a:rPr>
            </a:br>
            <a:r>
              <a:rPr lang="en-US" sz="825" kern="0">
                <a:solidFill>
                  <a:srgbClr val="14284A"/>
                </a:solidFill>
                <a:latin typeface="CiscoSansTT ExtraLight"/>
                <a:ea typeface="ＭＳ Ｐゴシック"/>
                <a:cs typeface="Arial"/>
                <a:sym typeface="Arial"/>
              </a:rPr>
              <a:t>Correlation/Threat Intelligence/Machine Learning</a:t>
            </a:r>
          </a:p>
        </p:txBody>
      </p:sp>
      <p:sp>
        <p:nvSpPr>
          <p:cNvPr id="90" name="TextBox 89">
            <a:extLst>
              <a:ext uri="{FF2B5EF4-FFF2-40B4-BE49-F238E27FC236}">
                <a16:creationId xmlns:a16="http://schemas.microsoft.com/office/drawing/2014/main" id="{FCFF596B-0967-BEA2-84C8-C91E1FB30DEC}"/>
              </a:ext>
            </a:extLst>
          </p:cNvPr>
          <p:cNvSpPr txBox="1"/>
          <p:nvPr/>
        </p:nvSpPr>
        <p:spPr>
          <a:xfrm>
            <a:off x="4105489" y="3695701"/>
            <a:ext cx="932360" cy="521700"/>
          </a:xfrm>
          <a:prstGeom prst="rect">
            <a:avLst/>
          </a:prstGeom>
          <a:noFill/>
        </p:spPr>
        <p:txBody>
          <a:bodyPr wrap="square" lIns="0" tIns="0" rIns="0" bIns="0" rtlCol="0" anchor="ctr" anchorCtr="0">
            <a:noAutofit/>
          </a:bodyPr>
          <a:lstStyle/>
          <a:p>
            <a:pPr defTabSz="609493" fontAlgn="auto">
              <a:lnSpc>
                <a:spcPct val="110000"/>
              </a:lnSpc>
              <a:spcBef>
                <a:spcPts val="0"/>
              </a:spcBef>
              <a:spcAft>
                <a:spcPts val="0"/>
              </a:spcAft>
              <a:buClr>
                <a:srgbClr val="000000"/>
              </a:buClr>
              <a:defRPr/>
            </a:pPr>
            <a:r>
              <a:rPr lang="en-US" sz="1050" kern="0" dirty="0">
                <a:solidFill>
                  <a:srgbClr val="14284A"/>
                </a:solidFill>
                <a:latin typeface="CiscoSansTT ExtraLight"/>
                <a:ea typeface="ＭＳ Ｐゴシック"/>
                <a:cs typeface="CiscoSansTT Light" panose="020B0503020201020303" pitchFamily="34" charset="0"/>
                <a:sym typeface="Arial"/>
              </a:rPr>
              <a:t>Cisco XDR Automate</a:t>
            </a:r>
          </a:p>
        </p:txBody>
      </p:sp>
      <p:sp>
        <p:nvSpPr>
          <p:cNvPr id="91" name="TextBox 90">
            <a:extLst>
              <a:ext uri="{FF2B5EF4-FFF2-40B4-BE49-F238E27FC236}">
                <a16:creationId xmlns:a16="http://schemas.microsoft.com/office/drawing/2014/main" id="{7FFA4184-C264-BAF8-972B-E95008A541D9}"/>
              </a:ext>
            </a:extLst>
          </p:cNvPr>
          <p:cNvSpPr txBox="1"/>
          <p:nvPr/>
        </p:nvSpPr>
        <p:spPr>
          <a:xfrm>
            <a:off x="5754003" y="3745784"/>
            <a:ext cx="2654300" cy="416381"/>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457166" fontAlgn="auto">
              <a:lnSpc>
                <a:spcPct val="110000"/>
              </a:lnSpc>
              <a:spcBef>
                <a:spcPts val="0"/>
              </a:spcBef>
              <a:spcAft>
                <a:spcPts val="0"/>
              </a:spcAft>
              <a:defRPr/>
            </a:pPr>
            <a:r>
              <a:rPr lang="en-US" sz="825" kern="0">
                <a:solidFill>
                  <a:srgbClr val="14284A"/>
                </a:solidFill>
                <a:latin typeface="CiscoSansTT ExtraLight"/>
                <a:ea typeface="ＭＳ Ｐゴシック"/>
                <a:cs typeface="Arial"/>
                <a:sym typeface="Arial"/>
              </a:rPr>
              <a:t>Automated Playbooks/Enrichments/Response Actions</a:t>
            </a:r>
          </a:p>
        </p:txBody>
      </p:sp>
      <p:cxnSp>
        <p:nvCxnSpPr>
          <p:cNvPr id="92" name="Straight Arrow Connector 91">
            <a:extLst>
              <a:ext uri="{FF2B5EF4-FFF2-40B4-BE49-F238E27FC236}">
                <a16:creationId xmlns:a16="http://schemas.microsoft.com/office/drawing/2014/main" id="{7385AA05-57E9-E215-5F7A-463E4B692FB6}"/>
              </a:ext>
            </a:extLst>
          </p:cNvPr>
          <p:cNvCxnSpPr>
            <a:cxnSpLocks/>
          </p:cNvCxnSpPr>
          <p:nvPr/>
        </p:nvCxnSpPr>
        <p:spPr>
          <a:xfrm>
            <a:off x="4349866" y="1664803"/>
            <a:ext cx="0" cy="406319"/>
          </a:xfrm>
          <a:prstGeom prst="straightConnector1">
            <a:avLst/>
          </a:prstGeom>
          <a:noFill/>
          <a:ln w="12700" cap="rnd" cmpd="sng" algn="ctr">
            <a:solidFill>
              <a:srgbClr val="282828">
                <a:lumMod val="50000"/>
                <a:lumOff val="50000"/>
              </a:srgbClr>
            </a:solidFill>
            <a:prstDash val="solid"/>
            <a:headEnd type="arrow"/>
            <a:tailEnd type="arrow"/>
          </a:ln>
          <a:effectLst/>
        </p:spPr>
      </p:cxnSp>
      <p:sp>
        <p:nvSpPr>
          <p:cNvPr id="93" name="TextBox 92">
            <a:extLst>
              <a:ext uri="{FF2B5EF4-FFF2-40B4-BE49-F238E27FC236}">
                <a16:creationId xmlns:a16="http://schemas.microsoft.com/office/drawing/2014/main" id="{45C0A009-DDCC-731B-9AAF-70E8C2FDA897}"/>
              </a:ext>
            </a:extLst>
          </p:cNvPr>
          <p:cNvSpPr txBox="1"/>
          <p:nvPr/>
        </p:nvSpPr>
        <p:spPr>
          <a:xfrm>
            <a:off x="4105490" y="909268"/>
            <a:ext cx="869008" cy="524480"/>
          </a:xfrm>
          <a:prstGeom prst="rect">
            <a:avLst/>
          </a:prstGeom>
          <a:noFill/>
        </p:spPr>
        <p:txBody>
          <a:bodyPr wrap="square" lIns="0" tIns="0" rIns="0" bIns="0" rtlCol="0" anchor="ctr" anchorCtr="0">
            <a:noAutofit/>
          </a:bodyPr>
          <a:lstStyle/>
          <a:p>
            <a:pPr defTabSz="609493" fontAlgn="auto">
              <a:lnSpc>
                <a:spcPct val="110000"/>
              </a:lnSpc>
              <a:spcBef>
                <a:spcPts val="0"/>
              </a:spcBef>
              <a:spcAft>
                <a:spcPts val="0"/>
              </a:spcAft>
              <a:buClr>
                <a:srgbClr val="000000"/>
              </a:buClr>
              <a:defRPr/>
            </a:pPr>
            <a:r>
              <a:rPr lang="en-US" sz="1050" kern="0">
                <a:solidFill>
                  <a:srgbClr val="14284A"/>
                </a:solidFill>
                <a:latin typeface="CiscoSansTT ExtraLight"/>
                <a:ea typeface="ＭＳ Ｐゴシック"/>
                <a:cs typeface="CiscoSansTT Light" panose="020B0503020201020303" pitchFamily="34" charset="0"/>
                <a:sym typeface="Arial"/>
              </a:rPr>
              <a:t>Customer Security Architecture </a:t>
            </a:r>
          </a:p>
        </p:txBody>
      </p:sp>
      <p:sp>
        <p:nvSpPr>
          <p:cNvPr id="94" name="Rectangle 93">
            <a:extLst>
              <a:ext uri="{FF2B5EF4-FFF2-40B4-BE49-F238E27FC236}">
                <a16:creationId xmlns:a16="http://schemas.microsoft.com/office/drawing/2014/main" id="{690E92B4-AEB0-FA75-8BA6-ADEF0998E1B3}"/>
              </a:ext>
            </a:extLst>
          </p:cNvPr>
          <p:cNvSpPr/>
          <p:nvPr/>
        </p:nvSpPr>
        <p:spPr>
          <a:xfrm>
            <a:off x="5973934" y="1288317"/>
            <a:ext cx="566894" cy="216838"/>
          </a:xfrm>
          <a:prstGeom prst="rect">
            <a:avLst/>
          </a:prstGeom>
        </p:spPr>
        <p:txBody>
          <a:bodyPr wrap="square" lIns="0" tIns="0" rIns="0" bIns="0">
            <a:noAutofit/>
          </a:bodyPr>
          <a:lstStyle/>
          <a:p>
            <a:pPr algn="ctr" defTabSz="609540" fontAlgn="auto">
              <a:spcBef>
                <a:spcPts val="0"/>
              </a:spcBef>
              <a:spcAft>
                <a:spcPts val="0"/>
              </a:spcAft>
              <a:defRPr/>
            </a:pPr>
            <a:r>
              <a:rPr lang="en-US" sz="675" kern="0">
                <a:solidFill>
                  <a:srgbClr val="14284A"/>
                </a:solidFill>
                <a:latin typeface="CiscoSansTT ExtraLight"/>
                <a:ea typeface="+mn-ea"/>
                <a:cs typeface="Arial"/>
                <a:sym typeface="Arial"/>
              </a:rPr>
              <a:t>Cisco Secure </a:t>
            </a:r>
            <a:br>
              <a:rPr lang="en-US" sz="675" kern="0">
                <a:solidFill>
                  <a:srgbClr val="14284A"/>
                </a:solidFill>
                <a:latin typeface="CiscoSansTT ExtraLight"/>
                <a:ea typeface="+mn-ea"/>
                <a:cs typeface="Arial"/>
                <a:sym typeface="Arial"/>
              </a:rPr>
            </a:br>
            <a:r>
              <a:rPr lang="en-US" sz="675" kern="0">
                <a:solidFill>
                  <a:srgbClr val="14284A"/>
                </a:solidFill>
                <a:latin typeface="CiscoSansTT ExtraLight"/>
                <a:ea typeface="+mn-ea"/>
                <a:cs typeface="Arial"/>
                <a:sym typeface="Arial"/>
              </a:rPr>
              <a:t>Endpoint</a:t>
            </a:r>
          </a:p>
          <a:p>
            <a:pPr algn="ctr" defTabSz="609540" fontAlgn="auto">
              <a:spcBef>
                <a:spcPts val="0"/>
              </a:spcBef>
              <a:spcAft>
                <a:spcPts val="0"/>
              </a:spcAft>
              <a:defRPr/>
            </a:pPr>
            <a:endParaRPr lang="en-US" sz="675" kern="0">
              <a:solidFill>
                <a:srgbClr val="14284A"/>
              </a:solidFill>
              <a:latin typeface="CiscoSansTT ExtraLight"/>
              <a:ea typeface="+mn-ea"/>
              <a:cs typeface="Arial"/>
              <a:sym typeface="Arial"/>
            </a:endParaRPr>
          </a:p>
        </p:txBody>
      </p:sp>
      <p:sp>
        <p:nvSpPr>
          <p:cNvPr id="95" name="Rectangle 94">
            <a:extLst>
              <a:ext uri="{FF2B5EF4-FFF2-40B4-BE49-F238E27FC236}">
                <a16:creationId xmlns:a16="http://schemas.microsoft.com/office/drawing/2014/main" id="{C95EF200-A8B3-46A7-80FB-A335333CF4B8}"/>
              </a:ext>
            </a:extLst>
          </p:cNvPr>
          <p:cNvSpPr/>
          <p:nvPr/>
        </p:nvSpPr>
        <p:spPr>
          <a:xfrm>
            <a:off x="6835418" y="1288317"/>
            <a:ext cx="658518" cy="216838"/>
          </a:xfrm>
          <a:prstGeom prst="rect">
            <a:avLst/>
          </a:prstGeom>
        </p:spPr>
        <p:txBody>
          <a:bodyPr wrap="square" lIns="0" tIns="0" rIns="0" bIns="0">
            <a:noAutofit/>
          </a:bodyPr>
          <a:lstStyle/>
          <a:p>
            <a:pPr algn="ctr" defTabSz="609540" fontAlgn="auto">
              <a:spcBef>
                <a:spcPts val="0"/>
              </a:spcBef>
              <a:spcAft>
                <a:spcPts val="0"/>
              </a:spcAft>
              <a:defRPr/>
            </a:pPr>
            <a:r>
              <a:rPr lang="en-US" sz="675" kern="0">
                <a:solidFill>
                  <a:srgbClr val="14284A"/>
                </a:solidFill>
                <a:latin typeface="CiscoSansTT ExtraLight"/>
                <a:ea typeface="+mn-ea"/>
                <a:cs typeface="Arial"/>
                <a:sym typeface="Arial"/>
              </a:rPr>
              <a:t>Cisco Secure Malware Analytics</a:t>
            </a:r>
          </a:p>
        </p:txBody>
      </p:sp>
      <p:sp>
        <p:nvSpPr>
          <p:cNvPr id="96" name="Rectangle 95">
            <a:extLst>
              <a:ext uri="{FF2B5EF4-FFF2-40B4-BE49-F238E27FC236}">
                <a16:creationId xmlns:a16="http://schemas.microsoft.com/office/drawing/2014/main" id="{B3C6D442-D7A4-647C-B1DA-99B067689439}"/>
              </a:ext>
            </a:extLst>
          </p:cNvPr>
          <p:cNvSpPr/>
          <p:nvPr/>
        </p:nvSpPr>
        <p:spPr>
          <a:xfrm>
            <a:off x="5145035" y="1288317"/>
            <a:ext cx="608967" cy="216838"/>
          </a:xfrm>
          <a:prstGeom prst="rect">
            <a:avLst/>
          </a:prstGeom>
        </p:spPr>
        <p:txBody>
          <a:bodyPr wrap="square" lIns="0" tIns="0" rIns="0" bIns="0">
            <a:noAutofit/>
          </a:bodyPr>
          <a:lstStyle/>
          <a:p>
            <a:pPr algn="ctr" defTabSz="609540" fontAlgn="auto">
              <a:spcBef>
                <a:spcPts val="0"/>
              </a:spcBef>
              <a:spcAft>
                <a:spcPts val="0"/>
              </a:spcAft>
              <a:defRPr/>
            </a:pPr>
            <a:r>
              <a:rPr lang="en-US" sz="675" kern="0">
                <a:solidFill>
                  <a:srgbClr val="14284A"/>
                </a:solidFill>
                <a:latin typeface="CiscoSansTT ExtraLight"/>
                <a:ea typeface="+mn-ea"/>
                <a:cs typeface="Arial"/>
                <a:sym typeface="Arial"/>
              </a:rPr>
              <a:t>Cisco Umbrella®*</a:t>
            </a:r>
          </a:p>
        </p:txBody>
      </p:sp>
      <p:cxnSp>
        <p:nvCxnSpPr>
          <p:cNvPr id="97" name="Straight Connector 96">
            <a:extLst>
              <a:ext uri="{FF2B5EF4-FFF2-40B4-BE49-F238E27FC236}">
                <a16:creationId xmlns:a16="http://schemas.microsoft.com/office/drawing/2014/main" id="{476865D8-7B5B-B241-E74D-AFBE3E069393}"/>
              </a:ext>
            </a:extLst>
          </p:cNvPr>
          <p:cNvCxnSpPr>
            <a:cxnSpLocks/>
          </p:cNvCxnSpPr>
          <p:nvPr/>
        </p:nvCxnSpPr>
        <p:spPr>
          <a:xfrm>
            <a:off x="3429953" y="1169894"/>
            <a:ext cx="0" cy="2786657"/>
          </a:xfrm>
          <a:prstGeom prst="line">
            <a:avLst/>
          </a:prstGeom>
          <a:noFill/>
          <a:ln w="12700" cap="rnd" cmpd="sng" algn="ctr">
            <a:solidFill>
              <a:srgbClr val="00BCEB">
                <a:shade val="95000"/>
                <a:satMod val="105000"/>
              </a:srgbClr>
            </a:solidFill>
            <a:prstDash val="solid"/>
          </a:ln>
          <a:effectLst/>
        </p:spPr>
      </p:cxnSp>
      <p:cxnSp>
        <p:nvCxnSpPr>
          <p:cNvPr id="98" name="Straight Arrow Connector 97">
            <a:extLst>
              <a:ext uri="{FF2B5EF4-FFF2-40B4-BE49-F238E27FC236}">
                <a16:creationId xmlns:a16="http://schemas.microsoft.com/office/drawing/2014/main" id="{9C337CDF-35DA-3F76-A059-CF1EA9BB9E37}"/>
              </a:ext>
            </a:extLst>
          </p:cNvPr>
          <p:cNvCxnSpPr>
            <a:cxnSpLocks/>
          </p:cNvCxnSpPr>
          <p:nvPr/>
        </p:nvCxnSpPr>
        <p:spPr>
          <a:xfrm>
            <a:off x="3429954" y="1169893"/>
            <a:ext cx="238840" cy="0"/>
          </a:xfrm>
          <a:prstGeom prst="straightConnector1">
            <a:avLst/>
          </a:prstGeom>
          <a:noFill/>
          <a:ln w="12700" cap="rnd" cmpd="sng" algn="ctr">
            <a:solidFill>
              <a:srgbClr val="00BCEB">
                <a:shade val="95000"/>
                <a:satMod val="105000"/>
              </a:srgbClr>
            </a:solidFill>
            <a:prstDash val="solid"/>
            <a:tailEnd type="arrow"/>
          </a:ln>
          <a:effectLst/>
        </p:spPr>
      </p:cxnSp>
      <p:sp>
        <p:nvSpPr>
          <p:cNvPr id="99" name="TextBox 98">
            <a:extLst>
              <a:ext uri="{FF2B5EF4-FFF2-40B4-BE49-F238E27FC236}">
                <a16:creationId xmlns:a16="http://schemas.microsoft.com/office/drawing/2014/main" id="{DDA1AE9B-4990-412A-3B90-7A2B118C98E3}"/>
              </a:ext>
            </a:extLst>
          </p:cNvPr>
          <p:cNvSpPr txBox="1"/>
          <p:nvPr/>
        </p:nvSpPr>
        <p:spPr>
          <a:xfrm>
            <a:off x="4105490" y="2488516"/>
            <a:ext cx="619071" cy="253916"/>
          </a:xfrm>
          <a:prstGeom prst="rect">
            <a:avLst/>
          </a:prstGeom>
          <a:noFill/>
        </p:spPr>
        <p:txBody>
          <a:bodyPr wrap="square" lIns="0" tIns="0" rIns="0" bIns="0" rtlCol="0" anchor="ctr" anchorCtr="0">
            <a:noAutofit/>
          </a:bodyPr>
          <a:lstStyle/>
          <a:p>
            <a:pPr defTabSz="609493" fontAlgn="auto">
              <a:lnSpc>
                <a:spcPct val="110000"/>
              </a:lnSpc>
              <a:spcBef>
                <a:spcPts val="0"/>
              </a:spcBef>
              <a:spcAft>
                <a:spcPts val="0"/>
              </a:spcAft>
              <a:buClr>
                <a:srgbClr val="000000"/>
              </a:buClr>
              <a:defRPr/>
            </a:pPr>
            <a:r>
              <a:rPr lang="en-US" sz="1050" kern="0">
                <a:solidFill>
                  <a:srgbClr val="14284A"/>
                </a:solidFill>
                <a:latin typeface="CiscoSansTT ExtraLight"/>
                <a:ea typeface="ＭＳ Ｐゴシック"/>
                <a:cs typeface="CiscoSansTT Light" panose="020B0503020201020303" pitchFamily="34" charset="0"/>
                <a:sym typeface="Arial"/>
              </a:rPr>
              <a:t>Analytics </a:t>
            </a:r>
          </a:p>
        </p:txBody>
      </p:sp>
      <p:cxnSp>
        <p:nvCxnSpPr>
          <p:cNvPr id="100" name="Straight Arrow Connector 99">
            <a:extLst>
              <a:ext uri="{FF2B5EF4-FFF2-40B4-BE49-F238E27FC236}">
                <a16:creationId xmlns:a16="http://schemas.microsoft.com/office/drawing/2014/main" id="{556E72CA-97B6-7CA9-79B1-BF031738BC67}"/>
              </a:ext>
            </a:extLst>
          </p:cNvPr>
          <p:cNvCxnSpPr>
            <a:cxnSpLocks/>
          </p:cNvCxnSpPr>
          <p:nvPr/>
        </p:nvCxnSpPr>
        <p:spPr>
          <a:xfrm>
            <a:off x="3429954" y="2562803"/>
            <a:ext cx="238840" cy="1"/>
          </a:xfrm>
          <a:prstGeom prst="straightConnector1">
            <a:avLst/>
          </a:prstGeom>
          <a:noFill/>
          <a:ln w="12700" cap="rnd" cmpd="sng" algn="ctr">
            <a:solidFill>
              <a:srgbClr val="00BCEB">
                <a:shade val="95000"/>
                <a:satMod val="105000"/>
              </a:srgbClr>
            </a:solidFill>
            <a:prstDash val="solid"/>
            <a:tailEnd type="arrow"/>
          </a:ln>
          <a:effectLst/>
        </p:spPr>
      </p:cxnSp>
      <p:cxnSp>
        <p:nvCxnSpPr>
          <p:cNvPr id="101" name="Straight Arrow Connector 100">
            <a:extLst>
              <a:ext uri="{FF2B5EF4-FFF2-40B4-BE49-F238E27FC236}">
                <a16:creationId xmlns:a16="http://schemas.microsoft.com/office/drawing/2014/main" id="{E5D4E7ED-D2C9-5FE5-3B1E-2BD6C1D6B3B4}"/>
              </a:ext>
            </a:extLst>
          </p:cNvPr>
          <p:cNvCxnSpPr>
            <a:cxnSpLocks/>
          </p:cNvCxnSpPr>
          <p:nvPr/>
        </p:nvCxnSpPr>
        <p:spPr>
          <a:xfrm>
            <a:off x="4349866" y="3057325"/>
            <a:ext cx="0" cy="406319"/>
          </a:xfrm>
          <a:prstGeom prst="straightConnector1">
            <a:avLst/>
          </a:prstGeom>
          <a:noFill/>
          <a:ln w="12700" cap="rnd" cmpd="sng" algn="ctr">
            <a:solidFill>
              <a:srgbClr val="282828">
                <a:lumMod val="50000"/>
                <a:lumOff val="50000"/>
              </a:srgbClr>
            </a:solidFill>
            <a:prstDash val="solid"/>
            <a:headEnd type="arrow"/>
            <a:tailEnd type="arrow"/>
          </a:ln>
          <a:effectLst/>
        </p:spPr>
      </p:cxnSp>
      <p:sp>
        <p:nvSpPr>
          <p:cNvPr id="102" name="TextBox 101">
            <a:extLst>
              <a:ext uri="{FF2B5EF4-FFF2-40B4-BE49-F238E27FC236}">
                <a16:creationId xmlns:a16="http://schemas.microsoft.com/office/drawing/2014/main" id="{270C2991-DE23-8A42-FECE-6632D3ED7535}"/>
              </a:ext>
            </a:extLst>
          </p:cNvPr>
          <p:cNvSpPr txBox="1"/>
          <p:nvPr/>
        </p:nvSpPr>
        <p:spPr>
          <a:xfrm>
            <a:off x="6033248" y="2506941"/>
            <a:ext cx="448887" cy="129618"/>
          </a:xfrm>
          <a:prstGeom prst="rect">
            <a:avLst/>
          </a:prstGeom>
          <a:noFill/>
        </p:spPr>
        <p:txBody>
          <a:bodyPr wrap="square" lIns="0" tIns="0" rIns="0" bIns="0" rtlCol="0" anchor="t" anchorCtr="0">
            <a:noAutofit/>
          </a:bodyPr>
          <a:lstStyle/>
          <a:p>
            <a:pPr algn="ctr" defTabSz="609493" fontAlgn="auto">
              <a:spcBef>
                <a:spcPts val="0"/>
              </a:spcBef>
              <a:spcAft>
                <a:spcPts val="0"/>
              </a:spcAft>
              <a:buClr>
                <a:srgbClr val="000000"/>
              </a:buClr>
              <a:defRPr/>
            </a:pPr>
            <a:r>
              <a:rPr lang="en-US" sz="675" kern="0">
                <a:solidFill>
                  <a:srgbClr val="14284A"/>
                </a:solidFill>
                <a:latin typeface="CiscoSansTT ExtraLight"/>
                <a:ea typeface="+mn-ea"/>
                <a:cs typeface="Arial"/>
                <a:sym typeface="Arial"/>
              </a:rPr>
              <a:t>Collector</a:t>
            </a:r>
          </a:p>
        </p:txBody>
      </p:sp>
      <p:grpSp>
        <p:nvGrpSpPr>
          <p:cNvPr id="103" name="Group 102">
            <a:extLst>
              <a:ext uri="{FF2B5EF4-FFF2-40B4-BE49-F238E27FC236}">
                <a16:creationId xmlns:a16="http://schemas.microsoft.com/office/drawing/2014/main" id="{25196EF9-25A1-D244-0E6C-F60CC37F6469}"/>
              </a:ext>
            </a:extLst>
          </p:cNvPr>
          <p:cNvGrpSpPr/>
          <p:nvPr/>
        </p:nvGrpSpPr>
        <p:grpSpPr>
          <a:xfrm>
            <a:off x="6044392" y="2044132"/>
            <a:ext cx="426600" cy="426600"/>
            <a:chOff x="7002315" y="3064666"/>
            <a:chExt cx="480000" cy="480000"/>
          </a:xfrm>
        </p:grpSpPr>
        <p:sp>
          <p:nvSpPr>
            <p:cNvPr id="104" name="Oval 103">
              <a:extLst>
                <a:ext uri="{FF2B5EF4-FFF2-40B4-BE49-F238E27FC236}">
                  <a16:creationId xmlns:a16="http://schemas.microsoft.com/office/drawing/2014/main" id="{2FA79AB4-2C6E-42DD-98EF-380DACA12A3B}"/>
                </a:ext>
              </a:extLst>
            </p:cNvPr>
            <p:cNvSpPr>
              <a:spLocks noChangeAspect="1"/>
            </p:cNvSpPr>
            <p:nvPr/>
          </p:nvSpPr>
          <p:spPr>
            <a:xfrm>
              <a:off x="7002315" y="3064666"/>
              <a:ext cx="480000" cy="480000"/>
            </a:xfrm>
            <a:prstGeom prst="ellipse">
              <a:avLst/>
            </a:prstGeom>
            <a:solidFill>
              <a:srgbClr val="FFFFFF"/>
            </a:solidFill>
            <a:ln w="25400" cap="flat" cmpd="sng" algn="ctr">
              <a:noFill/>
              <a:prstDash val="solid"/>
            </a:ln>
            <a:effectLst/>
          </p:spPr>
          <p:txBody>
            <a:bodyPr wrap="square" lIns="0" tIns="0" rIns="0" bIns="0" rtlCol="0" anchor="t" anchorCtr="0">
              <a:noAutofit/>
            </a:bodyPr>
            <a:lstStyle/>
            <a:p>
              <a:pPr algn="ctr" defTabSz="457178" fontAlgn="auto">
                <a:spcBef>
                  <a:spcPts val="0"/>
                </a:spcBef>
                <a:spcAft>
                  <a:spcPts val="0"/>
                </a:spcAft>
                <a:defRPr/>
              </a:pPr>
              <a:endParaRPr lang="en-US" kern="0">
                <a:solidFill>
                  <a:srgbClr val="14284A"/>
                </a:solidFill>
                <a:latin typeface="CiscoSansTT ExtraLight"/>
                <a:ea typeface="+mn-ea"/>
                <a:cs typeface="+mn-cs"/>
                <a:sym typeface="Arial"/>
              </a:endParaRPr>
            </a:p>
          </p:txBody>
        </p:sp>
        <p:grpSp>
          <p:nvGrpSpPr>
            <p:cNvPr id="105" name="Group 104">
              <a:extLst>
                <a:ext uri="{FF2B5EF4-FFF2-40B4-BE49-F238E27FC236}">
                  <a16:creationId xmlns:a16="http://schemas.microsoft.com/office/drawing/2014/main" id="{9505AD0E-2E93-261D-2679-27C149531903}"/>
                </a:ext>
              </a:extLst>
            </p:cNvPr>
            <p:cNvGrpSpPr>
              <a:grpSpLocks noChangeAspect="1"/>
            </p:cNvGrpSpPr>
            <p:nvPr/>
          </p:nvGrpSpPr>
          <p:grpSpPr>
            <a:xfrm>
              <a:off x="7102561" y="3184666"/>
              <a:ext cx="240000" cy="240000"/>
              <a:chOff x="8246918" y="2937967"/>
              <a:chExt cx="342259" cy="340367"/>
            </a:xfrm>
            <a:solidFill>
              <a:srgbClr val="2F446B"/>
            </a:solidFill>
          </p:grpSpPr>
          <p:sp>
            <p:nvSpPr>
              <p:cNvPr id="106" name="Freeform: Shape 419">
                <a:extLst>
                  <a:ext uri="{FF2B5EF4-FFF2-40B4-BE49-F238E27FC236}">
                    <a16:creationId xmlns:a16="http://schemas.microsoft.com/office/drawing/2014/main" id="{9DCE2BF1-2DA8-681A-E1F2-2AAE4E0BBC0B}"/>
                  </a:ext>
                </a:extLst>
              </p:cNvPr>
              <p:cNvSpPr/>
              <p:nvPr/>
            </p:nvSpPr>
            <p:spPr>
              <a:xfrm>
                <a:off x="8246918" y="3113034"/>
                <a:ext cx="154331" cy="165300"/>
              </a:xfrm>
              <a:custGeom>
                <a:avLst/>
                <a:gdLst>
                  <a:gd name="connsiteX0" fmla="*/ 124370 w 245983"/>
                  <a:gd name="connsiteY0" fmla="*/ 0 h 245983"/>
                  <a:gd name="connsiteX1" fmla="*/ 131719 w 245983"/>
                  <a:gd name="connsiteY1" fmla="*/ 240 h 245983"/>
                  <a:gd name="connsiteX2" fmla="*/ 139053 w 245983"/>
                  <a:gd name="connsiteY2" fmla="*/ 881 h 245983"/>
                  <a:gd name="connsiteX3" fmla="*/ 137872 w 245983"/>
                  <a:gd name="connsiteY3" fmla="*/ 11303 h 245983"/>
                  <a:gd name="connsiteX4" fmla="*/ 139105 w 245983"/>
                  <a:gd name="connsiteY4" fmla="*/ 872 h 245983"/>
                  <a:gd name="connsiteX5" fmla="*/ 147581 w 245983"/>
                  <a:gd name="connsiteY5" fmla="*/ 7291 h 245983"/>
                  <a:gd name="connsiteX6" fmla="*/ 152643 w 245983"/>
                  <a:gd name="connsiteY6" fmla="*/ 18473 h 245983"/>
                  <a:gd name="connsiteX7" fmla="*/ 161754 w 245983"/>
                  <a:gd name="connsiteY7" fmla="*/ 35841 h 245983"/>
                  <a:gd name="connsiteX8" fmla="*/ 180886 w 245983"/>
                  <a:gd name="connsiteY8" fmla="*/ 29767 h 245983"/>
                  <a:gd name="connsiteX9" fmla="*/ 192022 w 245983"/>
                  <a:gd name="connsiteY9" fmla="*/ 25476 h 245983"/>
                  <a:gd name="connsiteX10" fmla="*/ 192022 w 245983"/>
                  <a:gd name="connsiteY10" fmla="*/ 25476 h 245983"/>
                  <a:gd name="connsiteX11" fmla="*/ 202827 w 245983"/>
                  <a:gd name="connsiteY11" fmla="*/ 27936 h 245983"/>
                  <a:gd name="connsiteX12" fmla="*/ 212314 w 245983"/>
                  <a:gd name="connsiteY12" fmla="*/ 36439 h 245983"/>
                  <a:gd name="connsiteX13" fmla="*/ 221506 w 245983"/>
                  <a:gd name="connsiteY13" fmla="*/ 46794 h 245983"/>
                  <a:gd name="connsiteX14" fmla="*/ 221549 w 245983"/>
                  <a:gd name="connsiteY14" fmla="*/ 46761 h 245983"/>
                  <a:gd name="connsiteX15" fmla="*/ 223131 w 245983"/>
                  <a:gd name="connsiteY15" fmla="*/ 57141 h 245983"/>
                  <a:gd name="connsiteX16" fmla="*/ 218980 w 245983"/>
                  <a:gd name="connsiteY16" fmla="*/ 67876 h 245983"/>
                  <a:gd name="connsiteX17" fmla="*/ 212906 w 245983"/>
                  <a:gd name="connsiteY17" fmla="*/ 87008 h 245983"/>
                  <a:gd name="connsiteX18" fmla="*/ 230274 w 245983"/>
                  <a:gd name="connsiteY18" fmla="*/ 96119 h 245983"/>
                  <a:gd name="connsiteX19" fmla="*/ 242163 w 245983"/>
                  <a:gd name="connsiteY19" fmla="*/ 101530 h 245983"/>
                  <a:gd name="connsiteX20" fmla="*/ 237444 w 245983"/>
                  <a:gd name="connsiteY20" fmla="*/ 110884 h 245983"/>
                  <a:gd name="connsiteX21" fmla="*/ 242190 w 245983"/>
                  <a:gd name="connsiteY21" fmla="*/ 101518 h 245983"/>
                  <a:gd name="connsiteX22" fmla="*/ 247924 w 245983"/>
                  <a:gd name="connsiteY22" fmla="*/ 110146 h 245983"/>
                  <a:gd name="connsiteX23" fmla="*/ 248507 w 245983"/>
                  <a:gd name="connsiteY23" fmla="*/ 117024 h 245983"/>
                  <a:gd name="connsiteX24" fmla="*/ 248747 w 245983"/>
                  <a:gd name="connsiteY24" fmla="*/ 124376 h 245983"/>
                  <a:gd name="connsiteX25" fmla="*/ 248507 w 245983"/>
                  <a:gd name="connsiteY25" fmla="*/ 131725 h 245983"/>
                  <a:gd name="connsiteX26" fmla="*/ 247866 w 245983"/>
                  <a:gd name="connsiteY26" fmla="*/ 139056 h 245983"/>
                  <a:gd name="connsiteX27" fmla="*/ 247866 w 245983"/>
                  <a:gd name="connsiteY27" fmla="*/ 139099 h 245983"/>
                  <a:gd name="connsiteX28" fmla="*/ 241449 w 245983"/>
                  <a:gd name="connsiteY28" fmla="*/ 147575 h 245983"/>
                  <a:gd name="connsiteX29" fmla="*/ 230264 w 245983"/>
                  <a:gd name="connsiteY29" fmla="*/ 152634 h 245983"/>
                  <a:gd name="connsiteX30" fmla="*/ 212897 w 245983"/>
                  <a:gd name="connsiteY30" fmla="*/ 161744 h 245983"/>
                  <a:gd name="connsiteX31" fmla="*/ 218970 w 245983"/>
                  <a:gd name="connsiteY31" fmla="*/ 180876 h 245983"/>
                  <a:gd name="connsiteX32" fmla="*/ 223262 w 245983"/>
                  <a:gd name="connsiteY32" fmla="*/ 192016 h 245983"/>
                  <a:gd name="connsiteX33" fmla="*/ 223262 w 245983"/>
                  <a:gd name="connsiteY33" fmla="*/ 192016 h 245983"/>
                  <a:gd name="connsiteX34" fmla="*/ 220805 w 245983"/>
                  <a:gd name="connsiteY34" fmla="*/ 202818 h 245983"/>
                  <a:gd name="connsiteX35" fmla="*/ 212302 w 245983"/>
                  <a:gd name="connsiteY35" fmla="*/ 212305 h 245983"/>
                  <a:gd name="connsiteX36" fmla="*/ 201949 w 245983"/>
                  <a:gd name="connsiteY36" fmla="*/ 221500 h 245983"/>
                  <a:gd name="connsiteX37" fmla="*/ 201982 w 245983"/>
                  <a:gd name="connsiteY37" fmla="*/ 221540 h 245983"/>
                  <a:gd name="connsiteX38" fmla="*/ 191587 w 245983"/>
                  <a:gd name="connsiteY38" fmla="*/ 223119 h 245983"/>
                  <a:gd name="connsiteX39" fmla="*/ 180864 w 245983"/>
                  <a:gd name="connsiteY39" fmla="*/ 218977 h 245983"/>
                  <a:gd name="connsiteX40" fmla="*/ 161732 w 245983"/>
                  <a:gd name="connsiteY40" fmla="*/ 212903 h 245983"/>
                  <a:gd name="connsiteX41" fmla="*/ 152622 w 245983"/>
                  <a:gd name="connsiteY41" fmla="*/ 230267 h 245983"/>
                  <a:gd name="connsiteX42" fmla="*/ 147207 w 245983"/>
                  <a:gd name="connsiteY42" fmla="*/ 242160 h 245983"/>
                  <a:gd name="connsiteX43" fmla="*/ 137872 w 245983"/>
                  <a:gd name="connsiteY43" fmla="*/ 237440 h 245983"/>
                  <a:gd name="connsiteX44" fmla="*/ 147244 w 245983"/>
                  <a:gd name="connsiteY44" fmla="*/ 242184 h 245983"/>
                  <a:gd name="connsiteX45" fmla="*/ 138616 w 245983"/>
                  <a:gd name="connsiteY45" fmla="*/ 247914 h 245983"/>
                  <a:gd name="connsiteX46" fmla="*/ 131735 w 245983"/>
                  <a:gd name="connsiteY46" fmla="*/ 248498 h 245983"/>
                  <a:gd name="connsiteX47" fmla="*/ 124382 w 245983"/>
                  <a:gd name="connsiteY47" fmla="*/ 248737 h 245983"/>
                  <a:gd name="connsiteX48" fmla="*/ 117033 w 245983"/>
                  <a:gd name="connsiteY48" fmla="*/ 248498 h 245983"/>
                  <a:gd name="connsiteX49" fmla="*/ 109702 w 245983"/>
                  <a:gd name="connsiteY49" fmla="*/ 247860 h 245983"/>
                  <a:gd name="connsiteX50" fmla="*/ 110893 w 245983"/>
                  <a:gd name="connsiteY50" fmla="*/ 237440 h 245983"/>
                  <a:gd name="connsiteX51" fmla="*/ 109660 w 245983"/>
                  <a:gd name="connsiteY51" fmla="*/ 247869 h 245983"/>
                  <a:gd name="connsiteX52" fmla="*/ 101184 w 245983"/>
                  <a:gd name="connsiteY52" fmla="*/ 241449 h 245983"/>
                  <a:gd name="connsiteX53" fmla="*/ 96125 w 245983"/>
                  <a:gd name="connsiteY53" fmla="*/ 230264 h 245983"/>
                  <a:gd name="connsiteX54" fmla="*/ 87014 w 245983"/>
                  <a:gd name="connsiteY54" fmla="*/ 212900 h 245983"/>
                  <a:gd name="connsiteX55" fmla="*/ 67882 w 245983"/>
                  <a:gd name="connsiteY55" fmla="*/ 218973 h 245983"/>
                  <a:gd name="connsiteX56" fmla="*/ 56743 w 245983"/>
                  <a:gd name="connsiteY56" fmla="*/ 223261 h 245983"/>
                  <a:gd name="connsiteX57" fmla="*/ 56743 w 245983"/>
                  <a:gd name="connsiteY57" fmla="*/ 223261 h 245983"/>
                  <a:gd name="connsiteX58" fmla="*/ 45941 w 245983"/>
                  <a:gd name="connsiteY58" fmla="*/ 220799 h 245983"/>
                  <a:gd name="connsiteX59" fmla="*/ 36442 w 245983"/>
                  <a:gd name="connsiteY59" fmla="*/ 212317 h 245983"/>
                  <a:gd name="connsiteX60" fmla="*/ 27246 w 245983"/>
                  <a:gd name="connsiteY60" fmla="*/ 201967 h 245983"/>
                  <a:gd name="connsiteX61" fmla="*/ 27204 w 245983"/>
                  <a:gd name="connsiteY61" fmla="*/ 202001 h 245983"/>
                  <a:gd name="connsiteX62" fmla="*/ 25625 w 245983"/>
                  <a:gd name="connsiteY62" fmla="*/ 191606 h 245983"/>
                  <a:gd name="connsiteX63" fmla="*/ 29773 w 245983"/>
                  <a:gd name="connsiteY63" fmla="*/ 180880 h 245983"/>
                  <a:gd name="connsiteX64" fmla="*/ 35847 w 245983"/>
                  <a:gd name="connsiteY64" fmla="*/ 161748 h 245983"/>
                  <a:gd name="connsiteX65" fmla="*/ 18479 w 245983"/>
                  <a:gd name="connsiteY65" fmla="*/ 152637 h 245983"/>
                  <a:gd name="connsiteX66" fmla="*/ 6590 w 245983"/>
                  <a:gd name="connsiteY66" fmla="*/ 147225 h 245983"/>
                  <a:gd name="connsiteX67" fmla="*/ 11309 w 245983"/>
                  <a:gd name="connsiteY67" fmla="*/ 137872 h 245983"/>
                  <a:gd name="connsiteX68" fmla="*/ 6563 w 245983"/>
                  <a:gd name="connsiteY68" fmla="*/ 147241 h 245983"/>
                  <a:gd name="connsiteX69" fmla="*/ 829 w 245983"/>
                  <a:gd name="connsiteY69" fmla="*/ 138610 h 245983"/>
                  <a:gd name="connsiteX70" fmla="*/ 246 w 245983"/>
                  <a:gd name="connsiteY70" fmla="*/ 131732 h 245983"/>
                  <a:gd name="connsiteX71" fmla="*/ 0 w 245983"/>
                  <a:gd name="connsiteY71" fmla="*/ 124370 h 245983"/>
                  <a:gd name="connsiteX72" fmla="*/ 240 w 245983"/>
                  <a:gd name="connsiteY72" fmla="*/ 117021 h 245983"/>
                  <a:gd name="connsiteX73" fmla="*/ 881 w 245983"/>
                  <a:gd name="connsiteY73" fmla="*/ 109687 h 245983"/>
                  <a:gd name="connsiteX74" fmla="*/ 11303 w 245983"/>
                  <a:gd name="connsiteY74" fmla="*/ 110878 h 245983"/>
                  <a:gd name="connsiteX75" fmla="*/ 872 w 245983"/>
                  <a:gd name="connsiteY75" fmla="*/ 109663 h 245983"/>
                  <a:gd name="connsiteX76" fmla="*/ 7288 w 245983"/>
                  <a:gd name="connsiteY76" fmla="*/ 101169 h 245983"/>
                  <a:gd name="connsiteX77" fmla="*/ 18470 w 245983"/>
                  <a:gd name="connsiteY77" fmla="*/ 96110 h 245983"/>
                  <a:gd name="connsiteX78" fmla="*/ 35838 w 245983"/>
                  <a:gd name="connsiteY78" fmla="*/ 86999 h 245983"/>
                  <a:gd name="connsiteX79" fmla="*/ 29764 w 245983"/>
                  <a:gd name="connsiteY79" fmla="*/ 67867 h 245983"/>
                  <a:gd name="connsiteX80" fmla="*/ 25473 w 245983"/>
                  <a:gd name="connsiteY80" fmla="*/ 56728 h 245983"/>
                  <a:gd name="connsiteX81" fmla="*/ 25473 w 245983"/>
                  <a:gd name="connsiteY81" fmla="*/ 56728 h 245983"/>
                  <a:gd name="connsiteX82" fmla="*/ 27933 w 245983"/>
                  <a:gd name="connsiteY82" fmla="*/ 45926 h 245983"/>
                  <a:gd name="connsiteX83" fmla="*/ 36442 w 245983"/>
                  <a:gd name="connsiteY83" fmla="*/ 36436 h 245983"/>
                  <a:gd name="connsiteX84" fmla="*/ 46767 w 245983"/>
                  <a:gd name="connsiteY84" fmla="*/ 27243 h 245983"/>
                  <a:gd name="connsiteX85" fmla="*/ 46737 w 245983"/>
                  <a:gd name="connsiteY85" fmla="*/ 27201 h 245983"/>
                  <a:gd name="connsiteX86" fmla="*/ 57129 w 245983"/>
                  <a:gd name="connsiteY86" fmla="*/ 25625 h 245983"/>
                  <a:gd name="connsiteX87" fmla="*/ 67855 w 245983"/>
                  <a:gd name="connsiteY87" fmla="*/ 29770 h 245983"/>
                  <a:gd name="connsiteX88" fmla="*/ 86987 w 245983"/>
                  <a:gd name="connsiteY88" fmla="*/ 35844 h 245983"/>
                  <a:gd name="connsiteX89" fmla="*/ 96097 w 245983"/>
                  <a:gd name="connsiteY89" fmla="*/ 18476 h 245983"/>
                  <a:gd name="connsiteX90" fmla="*/ 101512 w 245983"/>
                  <a:gd name="connsiteY90" fmla="*/ 6587 h 245983"/>
                  <a:gd name="connsiteX91" fmla="*/ 110865 w 245983"/>
                  <a:gd name="connsiteY91" fmla="*/ 11306 h 245983"/>
                  <a:gd name="connsiteX92" fmla="*/ 101497 w 245983"/>
                  <a:gd name="connsiteY92" fmla="*/ 6557 h 245983"/>
                  <a:gd name="connsiteX93" fmla="*/ 110124 w 245983"/>
                  <a:gd name="connsiteY93" fmla="*/ 829 h 245983"/>
                  <a:gd name="connsiteX94" fmla="*/ 117003 w 245983"/>
                  <a:gd name="connsiteY94" fmla="*/ 243 h 245983"/>
                  <a:gd name="connsiteX95" fmla="*/ 124355 w 245983"/>
                  <a:gd name="connsiteY95" fmla="*/ 3 h 245983"/>
                  <a:gd name="connsiteX96" fmla="*/ 130489 w 245983"/>
                  <a:gd name="connsiteY96" fmla="*/ 21164 h 245983"/>
                  <a:gd name="connsiteX97" fmla="*/ 124370 w 245983"/>
                  <a:gd name="connsiteY97" fmla="*/ 21006 h 245983"/>
                  <a:gd name="connsiteX98" fmla="*/ 118248 w 245983"/>
                  <a:gd name="connsiteY98" fmla="*/ 21164 h 245983"/>
                  <a:gd name="connsiteX99" fmla="*/ 117765 w 245983"/>
                  <a:gd name="connsiteY99" fmla="*/ 21194 h 245983"/>
                  <a:gd name="connsiteX100" fmla="*/ 115311 w 245983"/>
                  <a:gd name="connsiteY100" fmla="*/ 26761 h 245983"/>
                  <a:gd name="connsiteX101" fmla="*/ 95116 w 245983"/>
                  <a:gd name="connsiteY101" fmla="*/ 55124 h 245983"/>
                  <a:gd name="connsiteX102" fmla="*/ 60071 w 245983"/>
                  <a:gd name="connsiteY102" fmla="*/ 49215 h 245983"/>
                  <a:gd name="connsiteX103" fmla="*/ 55398 w 245983"/>
                  <a:gd name="connsiteY103" fmla="*/ 47356 h 245983"/>
                  <a:gd name="connsiteX104" fmla="*/ 51280 w 245983"/>
                  <a:gd name="connsiteY104" fmla="*/ 51304 h 245983"/>
                  <a:gd name="connsiteX105" fmla="*/ 47356 w 245983"/>
                  <a:gd name="connsiteY105" fmla="*/ 55413 h 245983"/>
                  <a:gd name="connsiteX106" fmla="*/ 49215 w 245983"/>
                  <a:gd name="connsiteY106" fmla="*/ 60087 h 245983"/>
                  <a:gd name="connsiteX107" fmla="*/ 55121 w 245983"/>
                  <a:gd name="connsiteY107" fmla="*/ 95132 h 245983"/>
                  <a:gd name="connsiteX108" fmla="*/ 26761 w 245983"/>
                  <a:gd name="connsiteY108" fmla="*/ 115327 h 245983"/>
                  <a:gd name="connsiteX109" fmla="*/ 21194 w 245983"/>
                  <a:gd name="connsiteY109" fmla="*/ 117780 h 245983"/>
                  <a:gd name="connsiteX110" fmla="*/ 21164 w 245983"/>
                  <a:gd name="connsiteY110" fmla="*/ 118269 h 245983"/>
                  <a:gd name="connsiteX111" fmla="*/ 21006 w 245983"/>
                  <a:gd name="connsiteY111" fmla="*/ 124385 h 245983"/>
                  <a:gd name="connsiteX112" fmla="*/ 21164 w 245983"/>
                  <a:gd name="connsiteY112" fmla="*/ 130508 h 245983"/>
                  <a:gd name="connsiteX113" fmla="*/ 21194 w 245983"/>
                  <a:gd name="connsiteY113" fmla="*/ 130991 h 245983"/>
                  <a:gd name="connsiteX114" fmla="*/ 26761 w 245983"/>
                  <a:gd name="connsiteY114" fmla="*/ 133447 h 245983"/>
                  <a:gd name="connsiteX115" fmla="*/ 55125 w 245983"/>
                  <a:gd name="connsiteY115" fmla="*/ 153639 h 245983"/>
                  <a:gd name="connsiteX116" fmla="*/ 49218 w 245983"/>
                  <a:gd name="connsiteY116" fmla="*/ 188681 h 245983"/>
                  <a:gd name="connsiteX117" fmla="*/ 47359 w 245983"/>
                  <a:gd name="connsiteY117" fmla="*/ 193358 h 245983"/>
                  <a:gd name="connsiteX118" fmla="*/ 51289 w 245983"/>
                  <a:gd name="connsiteY118" fmla="*/ 197476 h 245983"/>
                  <a:gd name="connsiteX119" fmla="*/ 55398 w 245983"/>
                  <a:gd name="connsiteY119" fmla="*/ 201399 h 245983"/>
                  <a:gd name="connsiteX120" fmla="*/ 60071 w 245983"/>
                  <a:gd name="connsiteY120" fmla="*/ 199538 h 245983"/>
                  <a:gd name="connsiteX121" fmla="*/ 95116 w 245983"/>
                  <a:gd name="connsiteY121" fmla="*/ 193634 h 245983"/>
                  <a:gd name="connsiteX122" fmla="*/ 115311 w 245983"/>
                  <a:gd name="connsiteY122" fmla="*/ 221995 h 245983"/>
                  <a:gd name="connsiteX123" fmla="*/ 117762 w 245983"/>
                  <a:gd name="connsiteY123" fmla="*/ 227562 h 245983"/>
                  <a:gd name="connsiteX124" fmla="*/ 118251 w 245983"/>
                  <a:gd name="connsiteY124" fmla="*/ 227592 h 245983"/>
                  <a:gd name="connsiteX125" fmla="*/ 124370 w 245983"/>
                  <a:gd name="connsiteY125" fmla="*/ 227750 h 245983"/>
                  <a:gd name="connsiteX126" fmla="*/ 130492 w 245983"/>
                  <a:gd name="connsiteY126" fmla="*/ 227592 h 245983"/>
                  <a:gd name="connsiteX127" fmla="*/ 130978 w 245983"/>
                  <a:gd name="connsiteY127" fmla="*/ 227562 h 245983"/>
                  <a:gd name="connsiteX128" fmla="*/ 133429 w 245983"/>
                  <a:gd name="connsiteY128" fmla="*/ 221995 h 245983"/>
                  <a:gd name="connsiteX129" fmla="*/ 153624 w 245983"/>
                  <a:gd name="connsiteY129" fmla="*/ 193634 h 245983"/>
                  <a:gd name="connsiteX130" fmla="*/ 188669 w 245983"/>
                  <a:gd name="connsiteY130" fmla="*/ 199538 h 245983"/>
                  <a:gd name="connsiteX131" fmla="*/ 193343 w 245983"/>
                  <a:gd name="connsiteY131" fmla="*/ 201399 h 245983"/>
                  <a:gd name="connsiteX132" fmla="*/ 197461 w 245983"/>
                  <a:gd name="connsiteY132" fmla="*/ 197467 h 245983"/>
                  <a:gd name="connsiteX133" fmla="*/ 201384 w 245983"/>
                  <a:gd name="connsiteY133" fmla="*/ 193358 h 245983"/>
                  <a:gd name="connsiteX134" fmla="*/ 199526 w 245983"/>
                  <a:gd name="connsiteY134" fmla="*/ 188684 h 245983"/>
                  <a:gd name="connsiteX135" fmla="*/ 193619 w 245983"/>
                  <a:gd name="connsiteY135" fmla="*/ 153639 h 245983"/>
                  <a:gd name="connsiteX136" fmla="*/ 221980 w 245983"/>
                  <a:gd name="connsiteY136" fmla="*/ 133447 h 245983"/>
                  <a:gd name="connsiteX137" fmla="*/ 227546 w 245983"/>
                  <a:gd name="connsiteY137" fmla="*/ 130994 h 245983"/>
                  <a:gd name="connsiteX138" fmla="*/ 227577 w 245983"/>
                  <a:gd name="connsiteY138" fmla="*/ 130505 h 245983"/>
                  <a:gd name="connsiteX139" fmla="*/ 227735 w 245983"/>
                  <a:gd name="connsiteY139" fmla="*/ 124385 h 245983"/>
                  <a:gd name="connsiteX140" fmla="*/ 227577 w 245983"/>
                  <a:gd name="connsiteY140" fmla="*/ 118266 h 245983"/>
                  <a:gd name="connsiteX141" fmla="*/ 227546 w 245983"/>
                  <a:gd name="connsiteY141" fmla="*/ 117780 h 245983"/>
                  <a:gd name="connsiteX142" fmla="*/ 221980 w 245983"/>
                  <a:gd name="connsiteY142" fmla="*/ 115327 h 245983"/>
                  <a:gd name="connsiteX143" fmla="*/ 193619 w 245983"/>
                  <a:gd name="connsiteY143" fmla="*/ 95132 h 245983"/>
                  <a:gd name="connsiteX144" fmla="*/ 199526 w 245983"/>
                  <a:gd name="connsiteY144" fmla="*/ 60087 h 245983"/>
                  <a:gd name="connsiteX145" fmla="*/ 201384 w 245983"/>
                  <a:gd name="connsiteY145" fmla="*/ 55413 h 245983"/>
                  <a:gd name="connsiteX146" fmla="*/ 197452 w 245983"/>
                  <a:gd name="connsiteY146" fmla="*/ 51295 h 245983"/>
                  <a:gd name="connsiteX147" fmla="*/ 193343 w 245983"/>
                  <a:gd name="connsiteY147" fmla="*/ 47371 h 245983"/>
                  <a:gd name="connsiteX148" fmla="*/ 188669 w 245983"/>
                  <a:gd name="connsiteY148" fmla="*/ 49230 h 245983"/>
                  <a:gd name="connsiteX149" fmla="*/ 153624 w 245983"/>
                  <a:gd name="connsiteY149" fmla="*/ 55140 h 245983"/>
                  <a:gd name="connsiteX150" fmla="*/ 133429 w 245983"/>
                  <a:gd name="connsiteY150" fmla="*/ 26776 h 245983"/>
                  <a:gd name="connsiteX151" fmla="*/ 130978 w 245983"/>
                  <a:gd name="connsiteY151" fmla="*/ 21209 h 2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245983" h="245983">
                    <a:moveTo>
                      <a:pt x="124370" y="0"/>
                    </a:moveTo>
                    <a:cubicBezTo>
                      <a:pt x="126581" y="0"/>
                      <a:pt x="129031" y="80"/>
                      <a:pt x="131719" y="240"/>
                    </a:cubicBezTo>
                    <a:cubicBezTo>
                      <a:pt x="134297" y="392"/>
                      <a:pt x="136741" y="605"/>
                      <a:pt x="139053" y="881"/>
                    </a:cubicBezTo>
                    <a:lnTo>
                      <a:pt x="137872" y="11303"/>
                    </a:lnTo>
                    <a:lnTo>
                      <a:pt x="139105" y="872"/>
                    </a:lnTo>
                    <a:cubicBezTo>
                      <a:pt x="142885" y="1316"/>
                      <a:pt x="146129" y="3773"/>
                      <a:pt x="147581" y="7291"/>
                    </a:cubicBezTo>
                    <a:cubicBezTo>
                      <a:pt x="149236" y="10632"/>
                      <a:pt x="150942" y="14559"/>
                      <a:pt x="152643" y="18473"/>
                    </a:cubicBezTo>
                    <a:cubicBezTo>
                      <a:pt x="156260" y="26809"/>
                      <a:pt x="159825" y="35021"/>
                      <a:pt x="161754" y="35841"/>
                    </a:cubicBezTo>
                    <a:cubicBezTo>
                      <a:pt x="163682" y="36661"/>
                      <a:pt x="172313" y="33217"/>
                      <a:pt x="180886" y="29767"/>
                    </a:cubicBezTo>
                    <a:cubicBezTo>
                      <a:pt x="184806" y="28188"/>
                      <a:pt x="188724" y="26615"/>
                      <a:pt x="192022" y="25476"/>
                    </a:cubicBezTo>
                    <a:lnTo>
                      <a:pt x="192022" y="25476"/>
                    </a:lnTo>
                    <a:cubicBezTo>
                      <a:pt x="195798" y="24176"/>
                      <a:pt x="199985" y="25129"/>
                      <a:pt x="202827" y="27936"/>
                    </a:cubicBezTo>
                    <a:cubicBezTo>
                      <a:pt x="206132" y="30606"/>
                      <a:pt x="209299" y="33444"/>
                      <a:pt x="212314" y="36439"/>
                    </a:cubicBezTo>
                    <a:cubicBezTo>
                      <a:pt x="215566" y="39719"/>
                      <a:pt x="218635" y="43178"/>
                      <a:pt x="221506" y="46794"/>
                    </a:cubicBezTo>
                    <a:lnTo>
                      <a:pt x="221549" y="46761"/>
                    </a:lnTo>
                    <a:cubicBezTo>
                      <a:pt x="223893" y="49689"/>
                      <a:pt x="224496" y="53646"/>
                      <a:pt x="223131" y="57141"/>
                    </a:cubicBezTo>
                    <a:cubicBezTo>
                      <a:pt x="222007" y="60354"/>
                      <a:pt x="220492" y="64126"/>
                      <a:pt x="218980" y="67876"/>
                    </a:cubicBezTo>
                    <a:cubicBezTo>
                      <a:pt x="215536" y="76446"/>
                      <a:pt x="212077" y="85037"/>
                      <a:pt x="212906" y="87008"/>
                    </a:cubicBezTo>
                    <a:cubicBezTo>
                      <a:pt x="213735" y="88979"/>
                      <a:pt x="221937" y="92508"/>
                      <a:pt x="230274" y="96119"/>
                    </a:cubicBezTo>
                    <a:cubicBezTo>
                      <a:pt x="234467" y="97941"/>
                      <a:pt x="238686" y="99763"/>
                      <a:pt x="242163" y="101530"/>
                    </a:cubicBezTo>
                    <a:lnTo>
                      <a:pt x="237444" y="110884"/>
                    </a:lnTo>
                    <a:lnTo>
                      <a:pt x="242190" y="101518"/>
                    </a:lnTo>
                    <a:cubicBezTo>
                      <a:pt x="245487" y="103185"/>
                      <a:pt x="247664" y="106462"/>
                      <a:pt x="247924" y="110146"/>
                    </a:cubicBezTo>
                    <a:cubicBezTo>
                      <a:pt x="248167" y="112290"/>
                      <a:pt x="248361" y="114583"/>
                      <a:pt x="248507" y="117024"/>
                    </a:cubicBezTo>
                    <a:cubicBezTo>
                      <a:pt x="248665" y="119709"/>
                      <a:pt x="248747" y="122165"/>
                      <a:pt x="248747" y="124376"/>
                    </a:cubicBezTo>
                    <a:cubicBezTo>
                      <a:pt x="248747" y="126587"/>
                      <a:pt x="248665" y="129038"/>
                      <a:pt x="248507" y="131725"/>
                    </a:cubicBezTo>
                    <a:cubicBezTo>
                      <a:pt x="248355" y="134301"/>
                      <a:pt x="248141" y="136745"/>
                      <a:pt x="247866" y="139056"/>
                    </a:cubicBezTo>
                    <a:lnTo>
                      <a:pt x="247866" y="139099"/>
                    </a:lnTo>
                    <a:cubicBezTo>
                      <a:pt x="247421" y="142877"/>
                      <a:pt x="244966" y="146120"/>
                      <a:pt x="241449" y="147575"/>
                    </a:cubicBezTo>
                    <a:cubicBezTo>
                      <a:pt x="238109" y="149227"/>
                      <a:pt x="234179" y="150933"/>
                      <a:pt x="230264" y="152634"/>
                    </a:cubicBezTo>
                    <a:cubicBezTo>
                      <a:pt x="221928" y="156254"/>
                      <a:pt x="213714" y="159819"/>
                      <a:pt x="212897" y="161744"/>
                    </a:cubicBezTo>
                    <a:cubicBezTo>
                      <a:pt x="212080" y="163670"/>
                      <a:pt x="215524" y="172304"/>
                      <a:pt x="218970" y="180876"/>
                    </a:cubicBezTo>
                    <a:cubicBezTo>
                      <a:pt x="220547" y="184797"/>
                      <a:pt x="222126" y="188718"/>
                      <a:pt x="223262" y="192016"/>
                    </a:cubicBezTo>
                    <a:lnTo>
                      <a:pt x="223262" y="192016"/>
                    </a:lnTo>
                    <a:cubicBezTo>
                      <a:pt x="224563" y="195790"/>
                      <a:pt x="223611" y="199978"/>
                      <a:pt x="220805" y="202818"/>
                    </a:cubicBezTo>
                    <a:cubicBezTo>
                      <a:pt x="218136" y="206125"/>
                      <a:pt x="215298" y="209292"/>
                      <a:pt x="212302" y="212305"/>
                    </a:cubicBezTo>
                    <a:cubicBezTo>
                      <a:pt x="209022" y="215557"/>
                      <a:pt x="205566" y="218627"/>
                      <a:pt x="201949" y="221500"/>
                    </a:cubicBezTo>
                    <a:lnTo>
                      <a:pt x="201982" y="221540"/>
                    </a:lnTo>
                    <a:cubicBezTo>
                      <a:pt x="199050" y="223890"/>
                      <a:pt x="195085" y="224491"/>
                      <a:pt x="191587" y="223119"/>
                    </a:cubicBezTo>
                    <a:cubicBezTo>
                      <a:pt x="188377" y="221998"/>
                      <a:pt x="184621" y="220486"/>
                      <a:pt x="180864" y="218977"/>
                    </a:cubicBezTo>
                    <a:cubicBezTo>
                      <a:pt x="172294" y="215527"/>
                      <a:pt x="163703" y="212071"/>
                      <a:pt x="161732" y="212903"/>
                    </a:cubicBezTo>
                    <a:cubicBezTo>
                      <a:pt x="159761" y="213735"/>
                      <a:pt x="156233" y="221934"/>
                      <a:pt x="152622" y="230267"/>
                    </a:cubicBezTo>
                    <a:cubicBezTo>
                      <a:pt x="150800" y="234464"/>
                      <a:pt x="148978" y="238682"/>
                      <a:pt x="147207" y="242160"/>
                    </a:cubicBezTo>
                    <a:lnTo>
                      <a:pt x="137872" y="237440"/>
                    </a:lnTo>
                    <a:lnTo>
                      <a:pt x="147244" y="242184"/>
                    </a:lnTo>
                    <a:cubicBezTo>
                      <a:pt x="145576" y="245479"/>
                      <a:pt x="142300" y="247656"/>
                      <a:pt x="138616" y="247914"/>
                    </a:cubicBezTo>
                    <a:cubicBezTo>
                      <a:pt x="136472" y="248160"/>
                      <a:pt x="134178" y="248355"/>
                      <a:pt x="131735" y="248498"/>
                    </a:cubicBezTo>
                    <a:cubicBezTo>
                      <a:pt x="129046" y="248658"/>
                      <a:pt x="126595" y="248737"/>
                      <a:pt x="124382" y="248737"/>
                    </a:cubicBezTo>
                    <a:cubicBezTo>
                      <a:pt x="122175" y="248737"/>
                      <a:pt x="119718" y="248658"/>
                      <a:pt x="117033" y="248498"/>
                    </a:cubicBezTo>
                    <a:cubicBezTo>
                      <a:pt x="114458" y="248349"/>
                      <a:pt x="112016" y="248130"/>
                      <a:pt x="109702" y="247860"/>
                    </a:cubicBezTo>
                    <a:lnTo>
                      <a:pt x="110893" y="237440"/>
                    </a:lnTo>
                    <a:lnTo>
                      <a:pt x="109660" y="247869"/>
                    </a:lnTo>
                    <a:cubicBezTo>
                      <a:pt x="105880" y="247422"/>
                      <a:pt x="102637" y="244969"/>
                      <a:pt x="101184" y="241449"/>
                    </a:cubicBezTo>
                    <a:cubicBezTo>
                      <a:pt x="99529" y="238109"/>
                      <a:pt x="97822" y="234182"/>
                      <a:pt x="96125" y="230264"/>
                    </a:cubicBezTo>
                    <a:cubicBezTo>
                      <a:pt x="92505" y="221931"/>
                      <a:pt x="88940" y="213717"/>
                      <a:pt x="87014" y="212900"/>
                    </a:cubicBezTo>
                    <a:cubicBezTo>
                      <a:pt x="85089" y="212083"/>
                      <a:pt x="76455" y="215524"/>
                      <a:pt x="67882" y="218973"/>
                    </a:cubicBezTo>
                    <a:cubicBezTo>
                      <a:pt x="63962" y="220547"/>
                      <a:pt x="60041" y="222126"/>
                      <a:pt x="56743" y="223261"/>
                    </a:cubicBezTo>
                    <a:lnTo>
                      <a:pt x="56743" y="223261"/>
                    </a:lnTo>
                    <a:cubicBezTo>
                      <a:pt x="52967" y="224558"/>
                      <a:pt x="48782" y="223605"/>
                      <a:pt x="45941" y="220799"/>
                    </a:cubicBezTo>
                    <a:cubicBezTo>
                      <a:pt x="42630" y="218138"/>
                      <a:pt x="39460" y="215305"/>
                      <a:pt x="36442" y="212317"/>
                    </a:cubicBezTo>
                    <a:cubicBezTo>
                      <a:pt x="33189" y="209040"/>
                      <a:pt x="30119" y="205584"/>
                      <a:pt x="27246" y="201967"/>
                    </a:cubicBezTo>
                    <a:lnTo>
                      <a:pt x="27204" y="202001"/>
                    </a:lnTo>
                    <a:cubicBezTo>
                      <a:pt x="24856" y="199067"/>
                      <a:pt x="24254" y="195104"/>
                      <a:pt x="25625" y="191606"/>
                    </a:cubicBezTo>
                    <a:cubicBezTo>
                      <a:pt x="26751" y="188393"/>
                      <a:pt x="28264" y="184639"/>
                      <a:pt x="29773" y="180880"/>
                    </a:cubicBezTo>
                    <a:cubicBezTo>
                      <a:pt x="33220" y="172313"/>
                      <a:pt x="36676" y="163718"/>
                      <a:pt x="35847" y="161748"/>
                    </a:cubicBezTo>
                    <a:cubicBezTo>
                      <a:pt x="35018" y="159777"/>
                      <a:pt x="26815" y="156248"/>
                      <a:pt x="18479" y="152637"/>
                    </a:cubicBezTo>
                    <a:cubicBezTo>
                      <a:pt x="14285" y="150815"/>
                      <a:pt x="10067" y="148993"/>
                      <a:pt x="6590" y="147225"/>
                    </a:cubicBezTo>
                    <a:lnTo>
                      <a:pt x="11309" y="137872"/>
                    </a:lnTo>
                    <a:lnTo>
                      <a:pt x="6563" y="147241"/>
                    </a:lnTo>
                    <a:cubicBezTo>
                      <a:pt x="3267" y="145570"/>
                      <a:pt x="1090" y="142294"/>
                      <a:pt x="829" y="138610"/>
                    </a:cubicBezTo>
                    <a:cubicBezTo>
                      <a:pt x="586" y="136466"/>
                      <a:pt x="392" y="134173"/>
                      <a:pt x="246" y="131732"/>
                    </a:cubicBezTo>
                    <a:cubicBezTo>
                      <a:pt x="82" y="129038"/>
                      <a:pt x="0" y="126584"/>
                      <a:pt x="0" y="124370"/>
                    </a:cubicBezTo>
                    <a:cubicBezTo>
                      <a:pt x="0" y="122162"/>
                      <a:pt x="82" y="119706"/>
                      <a:pt x="240" y="117021"/>
                    </a:cubicBezTo>
                    <a:cubicBezTo>
                      <a:pt x="392" y="114446"/>
                      <a:pt x="605" y="112001"/>
                      <a:pt x="881" y="109687"/>
                    </a:cubicBezTo>
                    <a:lnTo>
                      <a:pt x="11303" y="110878"/>
                    </a:lnTo>
                    <a:lnTo>
                      <a:pt x="872" y="109663"/>
                    </a:lnTo>
                    <a:cubicBezTo>
                      <a:pt x="1311" y="105876"/>
                      <a:pt x="3767" y="102627"/>
                      <a:pt x="7288" y="101169"/>
                    </a:cubicBezTo>
                    <a:cubicBezTo>
                      <a:pt x="10629" y="99517"/>
                      <a:pt x="14556" y="97807"/>
                      <a:pt x="18470" y="96110"/>
                    </a:cubicBezTo>
                    <a:cubicBezTo>
                      <a:pt x="26806" y="92490"/>
                      <a:pt x="35021" y="88921"/>
                      <a:pt x="35838" y="86999"/>
                    </a:cubicBezTo>
                    <a:cubicBezTo>
                      <a:pt x="36655" y="85077"/>
                      <a:pt x="33211" y="76440"/>
                      <a:pt x="29764" y="67867"/>
                    </a:cubicBezTo>
                    <a:cubicBezTo>
                      <a:pt x="28188" y="63943"/>
                      <a:pt x="26612" y="60026"/>
                      <a:pt x="25473" y="56728"/>
                    </a:cubicBezTo>
                    <a:lnTo>
                      <a:pt x="25473" y="56728"/>
                    </a:lnTo>
                    <a:cubicBezTo>
                      <a:pt x="24173" y="52953"/>
                      <a:pt x="25126" y="48765"/>
                      <a:pt x="27933" y="45926"/>
                    </a:cubicBezTo>
                    <a:cubicBezTo>
                      <a:pt x="30603" y="42618"/>
                      <a:pt x="33443" y="39450"/>
                      <a:pt x="36442" y="36436"/>
                    </a:cubicBezTo>
                    <a:cubicBezTo>
                      <a:pt x="39713" y="33185"/>
                      <a:pt x="43160" y="30116"/>
                      <a:pt x="46767" y="27243"/>
                    </a:cubicBezTo>
                    <a:lnTo>
                      <a:pt x="46737" y="27201"/>
                    </a:lnTo>
                    <a:cubicBezTo>
                      <a:pt x="49669" y="24853"/>
                      <a:pt x="53633" y="24252"/>
                      <a:pt x="57129" y="25625"/>
                    </a:cubicBezTo>
                    <a:cubicBezTo>
                      <a:pt x="60342" y="26748"/>
                      <a:pt x="64095" y="28258"/>
                      <a:pt x="67855" y="29770"/>
                    </a:cubicBezTo>
                    <a:cubicBezTo>
                      <a:pt x="76422" y="33217"/>
                      <a:pt x="85016" y="36673"/>
                      <a:pt x="86987" y="35844"/>
                    </a:cubicBezTo>
                    <a:cubicBezTo>
                      <a:pt x="88958" y="35015"/>
                      <a:pt x="92490" y="26812"/>
                      <a:pt x="96097" y="18476"/>
                    </a:cubicBezTo>
                    <a:cubicBezTo>
                      <a:pt x="97919" y="14282"/>
                      <a:pt x="99742" y="10064"/>
                      <a:pt x="101512" y="6587"/>
                    </a:cubicBezTo>
                    <a:lnTo>
                      <a:pt x="110865" y="11306"/>
                    </a:lnTo>
                    <a:lnTo>
                      <a:pt x="101497" y="6557"/>
                    </a:lnTo>
                    <a:cubicBezTo>
                      <a:pt x="103164" y="3262"/>
                      <a:pt x="106441" y="1087"/>
                      <a:pt x="110124" y="829"/>
                    </a:cubicBezTo>
                    <a:cubicBezTo>
                      <a:pt x="112268" y="586"/>
                      <a:pt x="114561" y="391"/>
                      <a:pt x="117003" y="243"/>
                    </a:cubicBezTo>
                    <a:cubicBezTo>
                      <a:pt x="119690" y="85"/>
                      <a:pt x="122147" y="3"/>
                      <a:pt x="124355" y="3"/>
                    </a:cubicBezTo>
                    <a:close/>
                    <a:moveTo>
                      <a:pt x="130489" y="21164"/>
                    </a:moveTo>
                    <a:cubicBezTo>
                      <a:pt x="128719" y="21060"/>
                      <a:pt x="126684" y="21006"/>
                      <a:pt x="124370" y="21006"/>
                    </a:cubicBezTo>
                    <a:cubicBezTo>
                      <a:pt x="122056" y="21006"/>
                      <a:pt x="120018" y="21060"/>
                      <a:pt x="118248" y="21164"/>
                    </a:cubicBezTo>
                    <a:lnTo>
                      <a:pt x="117765" y="21194"/>
                    </a:lnTo>
                    <a:cubicBezTo>
                      <a:pt x="116921" y="23050"/>
                      <a:pt x="116116" y="24908"/>
                      <a:pt x="115311" y="26761"/>
                    </a:cubicBezTo>
                    <a:cubicBezTo>
                      <a:pt x="110003" y="38990"/>
                      <a:pt x="104771" y="51055"/>
                      <a:pt x="95116" y="55124"/>
                    </a:cubicBezTo>
                    <a:cubicBezTo>
                      <a:pt x="85192" y="59318"/>
                      <a:pt x="72617" y="54262"/>
                      <a:pt x="60071" y="49215"/>
                    </a:cubicBezTo>
                    <a:cubicBezTo>
                      <a:pt x="58520" y="48607"/>
                      <a:pt x="56974" y="47970"/>
                      <a:pt x="55398" y="47356"/>
                    </a:cubicBezTo>
                    <a:cubicBezTo>
                      <a:pt x="54043" y="48586"/>
                      <a:pt x="52671" y="49904"/>
                      <a:pt x="51280" y="51304"/>
                    </a:cubicBezTo>
                    <a:cubicBezTo>
                      <a:pt x="49889" y="52704"/>
                      <a:pt x="48581" y="54074"/>
                      <a:pt x="47356" y="55413"/>
                    </a:cubicBezTo>
                    <a:cubicBezTo>
                      <a:pt x="47964" y="56986"/>
                      <a:pt x="48592" y="58538"/>
                      <a:pt x="49215" y="60087"/>
                    </a:cubicBezTo>
                    <a:cubicBezTo>
                      <a:pt x="54262" y="72629"/>
                      <a:pt x="59321" y="85207"/>
                      <a:pt x="55121" y="95132"/>
                    </a:cubicBezTo>
                    <a:cubicBezTo>
                      <a:pt x="51040" y="104786"/>
                      <a:pt x="38990" y="110012"/>
                      <a:pt x="26761" y="115327"/>
                    </a:cubicBezTo>
                    <a:cubicBezTo>
                      <a:pt x="24908" y="116131"/>
                      <a:pt x="23053" y="116936"/>
                      <a:pt x="21194" y="117780"/>
                    </a:cubicBezTo>
                    <a:lnTo>
                      <a:pt x="21164" y="118269"/>
                    </a:lnTo>
                    <a:cubicBezTo>
                      <a:pt x="21060" y="120037"/>
                      <a:pt x="21008" y="122074"/>
                      <a:pt x="21006" y="124385"/>
                    </a:cubicBezTo>
                    <a:cubicBezTo>
                      <a:pt x="21004" y="126696"/>
                      <a:pt x="21056" y="128737"/>
                      <a:pt x="21164" y="130508"/>
                    </a:cubicBezTo>
                    <a:lnTo>
                      <a:pt x="21194" y="130991"/>
                    </a:lnTo>
                    <a:cubicBezTo>
                      <a:pt x="23053" y="131832"/>
                      <a:pt x="24908" y="132640"/>
                      <a:pt x="26761" y="133447"/>
                    </a:cubicBezTo>
                    <a:cubicBezTo>
                      <a:pt x="38990" y="138756"/>
                      <a:pt x="51040" y="143985"/>
                      <a:pt x="55125" y="153639"/>
                    </a:cubicBezTo>
                    <a:cubicBezTo>
                      <a:pt x="59321" y="163564"/>
                      <a:pt x="54262" y="176139"/>
                      <a:pt x="49218" y="188681"/>
                    </a:cubicBezTo>
                    <a:cubicBezTo>
                      <a:pt x="48592" y="190233"/>
                      <a:pt x="47970" y="191785"/>
                      <a:pt x="47359" y="193358"/>
                    </a:cubicBezTo>
                    <a:cubicBezTo>
                      <a:pt x="48586" y="194712"/>
                      <a:pt x="49896" y="196085"/>
                      <a:pt x="51289" y="197476"/>
                    </a:cubicBezTo>
                    <a:cubicBezTo>
                      <a:pt x="52682" y="198867"/>
                      <a:pt x="54052" y="200175"/>
                      <a:pt x="55398" y="201399"/>
                    </a:cubicBezTo>
                    <a:cubicBezTo>
                      <a:pt x="56971" y="200792"/>
                      <a:pt x="58520" y="200163"/>
                      <a:pt x="60071" y="199538"/>
                    </a:cubicBezTo>
                    <a:cubicBezTo>
                      <a:pt x="72614" y="194494"/>
                      <a:pt x="85192" y="189434"/>
                      <a:pt x="95116" y="193634"/>
                    </a:cubicBezTo>
                    <a:cubicBezTo>
                      <a:pt x="104771" y="197716"/>
                      <a:pt x="109997" y="209769"/>
                      <a:pt x="115311" y="221995"/>
                    </a:cubicBezTo>
                    <a:cubicBezTo>
                      <a:pt x="116116" y="223848"/>
                      <a:pt x="116921" y="225706"/>
                      <a:pt x="117762" y="227562"/>
                    </a:cubicBezTo>
                    <a:lnTo>
                      <a:pt x="118251" y="227592"/>
                    </a:lnTo>
                    <a:cubicBezTo>
                      <a:pt x="120021" y="227698"/>
                      <a:pt x="122060" y="227750"/>
                      <a:pt x="124370" y="227750"/>
                    </a:cubicBezTo>
                    <a:cubicBezTo>
                      <a:pt x="126680" y="227750"/>
                      <a:pt x="128721" y="227698"/>
                      <a:pt x="130492" y="227592"/>
                    </a:cubicBezTo>
                    <a:lnTo>
                      <a:pt x="130978" y="227562"/>
                    </a:lnTo>
                    <a:cubicBezTo>
                      <a:pt x="131820" y="225706"/>
                      <a:pt x="132624" y="223848"/>
                      <a:pt x="133429" y="221995"/>
                    </a:cubicBezTo>
                    <a:cubicBezTo>
                      <a:pt x="138741" y="209769"/>
                      <a:pt x="143970" y="197700"/>
                      <a:pt x="153624" y="193634"/>
                    </a:cubicBezTo>
                    <a:cubicBezTo>
                      <a:pt x="163548" y="189434"/>
                      <a:pt x="176127" y="194494"/>
                      <a:pt x="188669" y="199538"/>
                    </a:cubicBezTo>
                    <a:cubicBezTo>
                      <a:pt x="190221" y="200163"/>
                      <a:pt x="191770" y="200789"/>
                      <a:pt x="193343" y="201399"/>
                    </a:cubicBezTo>
                    <a:cubicBezTo>
                      <a:pt x="194697" y="200169"/>
                      <a:pt x="196070" y="198861"/>
                      <a:pt x="197461" y="197467"/>
                    </a:cubicBezTo>
                    <a:cubicBezTo>
                      <a:pt x="198852" y="196073"/>
                      <a:pt x="200159" y="194703"/>
                      <a:pt x="201384" y="193358"/>
                    </a:cubicBezTo>
                    <a:cubicBezTo>
                      <a:pt x="200777" y="191785"/>
                      <a:pt x="200148" y="190236"/>
                      <a:pt x="199526" y="188684"/>
                    </a:cubicBezTo>
                    <a:cubicBezTo>
                      <a:pt x="194478" y="176139"/>
                      <a:pt x="189419" y="163564"/>
                      <a:pt x="193619" y="153639"/>
                    </a:cubicBezTo>
                    <a:cubicBezTo>
                      <a:pt x="197701" y="143985"/>
                      <a:pt x="209751" y="138759"/>
                      <a:pt x="221980" y="133447"/>
                    </a:cubicBezTo>
                    <a:cubicBezTo>
                      <a:pt x="223832" y="132640"/>
                      <a:pt x="225691" y="131835"/>
                      <a:pt x="227546" y="130994"/>
                    </a:cubicBezTo>
                    <a:lnTo>
                      <a:pt x="227577" y="130505"/>
                    </a:lnTo>
                    <a:cubicBezTo>
                      <a:pt x="227683" y="128734"/>
                      <a:pt x="227735" y="126699"/>
                      <a:pt x="227735" y="124385"/>
                    </a:cubicBezTo>
                    <a:cubicBezTo>
                      <a:pt x="227735" y="122071"/>
                      <a:pt x="227683" y="120037"/>
                      <a:pt x="227577" y="118266"/>
                    </a:cubicBezTo>
                    <a:lnTo>
                      <a:pt x="227546" y="117780"/>
                    </a:lnTo>
                    <a:cubicBezTo>
                      <a:pt x="225691" y="116936"/>
                      <a:pt x="223832" y="116131"/>
                      <a:pt x="221980" y="115327"/>
                    </a:cubicBezTo>
                    <a:cubicBezTo>
                      <a:pt x="209751" y="110018"/>
                      <a:pt x="197704" y="104786"/>
                      <a:pt x="193619" y="95132"/>
                    </a:cubicBezTo>
                    <a:cubicBezTo>
                      <a:pt x="189419" y="85207"/>
                      <a:pt x="194478" y="72629"/>
                      <a:pt x="199526" y="60087"/>
                    </a:cubicBezTo>
                    <a:cubicBezTo>
                      <a:pt x="200133" y="58538"/>
                      <a:pt x="200771" y="56986"/>
                      <a:pt x="201384" y="55413"/>
                    </a:cubicBezTo>
                    <a:cubicBezTo>
                      <a:pt x="200155" y="54059"/>
                      <a:pt x="198845" y="52686"/>
                      <a:pt x="197452" y="51295"/>
                    </a:cubicBezTo>
                    <a:cubicBezTo>
                      <a:pt x="196059" y="49904"/>
                      <a:pt x="194689" y="48595"/>
                      <a:pt x="193343" y="47371"/>
                    </a:cubicBezTo>
                    <a:cubicBezTo>
                      <a:pt x="191770" y="47979"/>
                      <a:pt x="190221" y="48607"/>
                      <a:pt x="188669" y="49230"/>
                    </a:cubicBezTo>
                    <a:cubicBezTo>
                      <a:pt x="176127" y="54274"/>
                      <a:pt x="163548" y="59334"/>
                      <a:pt x="153624" y="55140"/>
                    </a:cubicBezTo>
                    <a:cubicBezTo>
                      <a:pt x="143970" y="51055"/>
                      <a:pt x="138744" y="39005"/>
                      <a:pt x="133429" y="26776"/>
                    </a:cubicBezTo>
                    <a:cubicBezTo>
                      <a:pt x="132627" y="24923"/>
                      <a:pt x="131820" y="23065"/>
                      <a:pt x="130978" y="21209"/>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07" name="Freeform: Shape 420">
                <a:extLst>
                  <a:ext uri="{FF2B5EF4-FFF2-40B4-BE49-F238E27FC236}">
                    <a16:creationId xmlns:a16="http://schemas.microsoft.com/office/drawing/2014/main" id="{5E501892-E0C7-E529-338B-A688B9F62618}"/>
                  </a:ext>
                </a:extLst>
              </p:cNvPr>
              <p:cNvSpPr/>
              <p:nvPr/>
            </p:nvSpPr>
            <p:spPr>
              <a:xfrm>
                <a:off x="8291695" y="3160988"/>
                <a:ext cx="64781" cy="69385"/>
              </a:xfrm>
              <a:custGeom>
                <a:avLst/>
                <a:gdLst>
                  <a:gd name="connsiteX0" fmla="*/ 53002 w 103252"/>
                  <a:gd name="connsiteY0" fmla="*/ 0 h 103252"/>
                  <a:gd name="connsiteX1" fmla="*/ 106040 w 103252"/>
                  <a:gd name="connsiteY1" fmla="*/ 53002 h 103252"/>
                  <a:gd name="connsiteX2" fmla="*/ 53037 w 103252"/>
                  <a:gd name="connsiteY2" fmla="*/ 106040 h 103252"/>
                  <a:gd name="connsiteX3" fmla="*/ 0 w 103252"/>
                  <a:gd name="connsiteY3" fmla="*/ 53038 h 103252"/>
                  <a:gd name="connsiteX4" fmla="*/ 15522 w 103252"/>
                  <a:gd name="connsiteY4" fmla="*/ 15536 h 103252"/>
                  <a:gd name="connsiteX5" fmla="*/ 53002 w 103252"/>
                  <a:gd name="connsiteY5" fmla="*/ 6 h 103252"/>
                  <a:gd name="connsiteX6" fmla="*/ 74400 w 103252"/>
                  <a:gd name="connsiteY6" fmla="*/ 31632 h 103252"/>
                  <a:gd name="connsiteX7" fmla="*/ 31612 w 103252"/>
                  <a:gd name="connsiteY7" fmla="*/ 31632 h 103252"/>
                  <a:gd name="connsiteX8" fmla="*/ 31611 w 103252"/>
                  <a:gd name="connsiteY8" fmla="*/ 74420 h 103252"/>
                  <a:gd name="connsiteX9" fmla="*/ 74399 w 103252"/>
                  <a:gd name="connsiteY9" fmla="*/ 74420 h 103252"/>
                  <a:gd name="connsiteX10" fmla="*/ 83261 w 103252"/>
                  <a:gd name="connsiteY10" fmla="*/ 53026 h 103252"/>
                  <a:gd name="connsiteX11" fmla="*/ 74400 w 103252"/>
                  <a:gd name="connsiteY11" fmla="*/ 31632 h 1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2" h="103252">
                    <a:moveTo>
                      <a:pt x="53002" y="0"/>
                    </a:moveTo>
                    <a:cubicBezTo>
                      <a:pt x="82284" y="-9"/>
                      <a:pt x="106030" y="23721"/>
                      <a:pt x="106040" y="53002"/>
                    </a:cubicBezTo>
                    <a:cubicBezTo>
                      <a:pt x="106049" y="82286"/>
                      <a:pt x="82319" y="106031"/>
                      <a:pt x="53037" y="106040"/>
                    </a:cubicBezTo>
                    <a:cubicBezTo>
                      <a:pt x="23755" y="106049"/>
                      <a:pt x="9" y="82319"/>
                      <a:pt x="0" y="53038"/>
                    </a:cubicBezTo>
                    <a:cubicBezTo>
                      <a:pt x="-5" y="38975"/>
                      <a:pt x="5579" y="25482"/>
                      <a:pt x="15522" y="15536"/>
                    </a:cubicBezTo>
                    <a:cubicBezTo>
                      <a:pt x="25451" y="5579"/>
                      <a:pt x="38940" y="-12"/>
                      <a:pt x="53002" y="6"/>
                    </a:cubicBezTo>
                    <a:close/>
                    <a:moveTo>
                      <a:pt x="74400" y="31632"/>
                    </a:moveTo>
                    <a:cubicBezTo>
                      <a:pt x="62584" y="19815"/>
                      <a:pt x="43427" y="19815"/>
                      <a:pt x="31612" y="31632"/>
                    </a:cubicBezTo>
                    <a:cubicBezTo>
                      <a:pt x="19796" y="43448"/>
                      <a:pt x="19796" y="62604"/>
                      <a:pt x="31611" y="74420"/>
                    </a:cubicBezTo>
                    <a:cubicBezTo>
                      <a:pt x="43426" y="86234"/>
                      <a:pt x="62584" y="86237"/>
                      <a:pt x="74399" y="74420"/>
                    </a:cubicBezTo>
                    <a:cubicBezTo>
                      <a:pt x="80073" y="68745"/>
                      <a:pt x="83261" y="61049"/>
                      <a:pt x="83261" y="53026"/>
                    </a:cubicBezTo>
                    <a:cubicBezTo>
                      <a:pt x="83272" y="45000"/>
                      <a:pt x="80082" y="37301"/>
                      <a:pt x="74400" y="31632"/>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08" name="Freeform: Shape 421">
                <a:extLst>
                  <a:ext uri="{FF2B5EF4-FFF2-40B4-BE49-F238E27FC236}">
                    <a16:creationId xmlns:a16="http://schemas.microsoft.com/office/drawing/2014/main" id="{32926D3C-2E68-DBD1-858C-2E956FCB829A}"/>
                  </a:ext>
                </a:extLst>
              </p:cNvPr>
              <p:cNvSpPr/>
              <p:nvPr/>
            </p:nvSpPr>
            <p:spPr>
              <a:xfrm>
                <a:off x="8379593" y="3126940"/>
                <a:ext cx="209584" cy="89792"/>
              </a:xfrm>
              <a:custGeom>
                <a:avLst/>
                <a:gdLst>
                  <a:gd name="connsiteX0" fmla="*/ 0 w 334051"/>
                  <a:gd name="connsiteY0" fmla="*/ 0 h 133620"/>
                  <a:gd name="connsiteX1" fmla="*/ 302942 w 334051"/>
                  <a:gd name="connsiteY1" fmla="*/ 0 h 133620"/>
                  <a:gd name="connsiteX2" fmla="*/ 334616 w 334051"/>
                  <a:gd name="connsiteY2" fmla="*/ 31674 h 133620"/>
                  <a:gd name="connsiteX3" fmla="*/ 334616 w 334051"/>
                  <a:gd name="connsiteY3" fmla="*/ 102614 h 133620"/>
                  <a:gd name="connsiteX4" fmla="*/ 302942 w 334051"/>
                  <a:gd name="connsiteY4" fmla="*/ 134285 h 133620"/>
                  <a:gd name="connsiteX5" fmla="*/ 39169 w 334051"/>
                  <a:gd name="connsiteY5" fmla="*/ 134285 h 133620"/>
                  <a:gd name="connsiteX6" fmla="*/ 48398 w 334051"/>
                  <a:gd name="connsiteY6" fmla="*/ 111968 h 133620"/>
                  <a:gd name="connsiteX7" fmla="*/ 302942 w 334051"/>
                  <a:gd name="connsiteY7" fmla="*/ 111968 h 133620"/>
                  <a:gd name="connsiteX8" fmla="*/ 312298 w 334051"/>
                  <a:gd name="connsiteY8" fmla="*/ 102614 h 133620"/>
                  <a:gd name="connsiteX9" fmla="*/ 312298 w 334051"/>
                  <a:gd name="connsiteY9" fmla="*/ 31674 h 133620"/>
                  <a:gd name="connsiteX10" fmla="*/ 302942 w 334051"/>
                  <a:gd name="connsiteY10" fmla="*/ 22318 h 133620"/>
                  <a:gd name="connsiteX11" fmla="*/ 20921 w 334051"/>
                  <a:gd name="connsiteY11" fmla="*/ 22318 h 133620"/>
                  <a:gd name="connsiteX12" fmla="*/ 0 w 334051"/>
                  <a:gd name="connsiteY12" fmla="*/ 0 h 1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51" h="133620">
                    <a:moveTo>
                      <a:pt x="0" y="0"/>
                    </a:moveTo>
                    <a:lnTo>
                      <a:pt x="302942" y="0"/>
                    </a:lnTo>
                    <a:cubicBezTo>
                      <a:pt x="320422" y="35"/>
                      <a:pt x="334579" y="14196"/>
                      <a:pt x="334616" y="31674"/>
                    </a:cubicBezTo>
                    <a:lnTo>
                      <a:pt x="334616" y="102614"/>
                    </a:lnTo>
                    <a:cubicBezTo>
                      <a:pt x="334583" y="120094"/>
                      <a:pt x="320422" y="134255"/>
                      <a:pt x="302942" y="134285"/>
                    </a:cubicBezTo>
                    <a:lnTo>
                      <a:pt x="39169" y="134285"/>
                    </a:lnTo>
                    <a:cubicBezTo>
                      <a:pt x="48489" y="131036"/>
                      <a:pt x="47429" y="120173"/>
                      <a:pt x="48398" y="111968"/>
                    </a:cubicBezTo>
                    <a:lnTo>
                      <a:pt x="302942" y="111968"/>
                    </a:lnTo>
                    <a:cubicBezTo>
                      <a:pt x="308095" y="111937"/>
                      <a:pt x="312265" y="107768"/>
                      <a:pt x="312298" y="102614"/>
                    </a:cubicBezTo>
                    <a:lnTo>
                      <a:pt x="312298" y="31674"/>
                    </a:lnTo>
                    <a:cubicBezTo>
                      <a:pt x="312268" y="26521"/>
                      <a:pt x="308095" y="22349"/>
                      <a:pt x="302942" y="22318"/>
                    </a:cubicBezTo>
                    <a:lnTo>
                      <a:pt x="20921" y="22318"/>
                    </a:lnTo>
                    <a:cubicBezTo>
                      <a:pt x="16873" y="14783"/>
                      <a:pt x="6444" y="5652"/>
                      <a:pt x="0" y="0"/>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09" name="Freeform: Shape 422">
                <a:extLst>
                  <a:ext uri="{FF2B5EF4-FFF2-40B4-BE49-F238E27FC236}">
                    <a16:creationId xmlns:a16="http://schemas.microsoft.com/office/drawing/2014/main" id="{36E57835-1A86-FD3F-0A45-95CC3993ED6F}"/>
                  </a:ext>
                </a:extLst>
              </p:cNvPr>
              <p:cNvSpPr/>
              <p:nvPr/>
            </p:nvSpPr>
            <p:spPr>
              <a:xfrm>
                <a:off x="8525275" y="3164411"/>
                <a:ext cx="32390" cy="14285"/>
              </a:xfrm>
              <a:custGeom>
                <a:avLst/>
                <a:gdLst>
                  <a:gd name="connsiteX0" fmla="*/ 11376 w 51626"/>
                  <a:gd name="connsiteY0" fmla="*/ 0 h 21257"/>
                  <a:gd name="connsiteX1" fmla="*/ 0 w 51626"/>
                  <a:gd name="connsiteY1" fmla="*/ 11376 h 21257"/>
                  <a:gd name="connsiteX2" fmla="*/ 11376 w 51626"/>
                  <a:gd name="connsiteY2" fmla="*/ 22752 h 21257"/>
                  <a:gd name="connsiteX3" fmla="*/ 41331 w 51626"/>
                  <a:gd name="connsiteY3" fmla="*/ 22752 h 21257"/>
                  <a:gd name="connsiteX4" fmla="*/ 52707 w 51626"/>
                  <a:gd name="connsiteY4" fmla="*/ 11376 h 21257"/>
                  <a:gd name="connsiteX5" fmla="*/ 41331 w 51626"/>
                  <a:gd name="connsiteY5" fmla="*/ 0 h 2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6" h="21257">
                    <a:moveTo>
                      <a:pt x="11376" y="0"/>
                    </a:moveTo>
                    <a:cubicBezTo>
                      <a:pt x="5093" y="0"/>
                      <a:pt x="0" y="5093"/>
                      <a:pt x="0" y="11376"/>
                    </a:cubicBezTo>
                    <a:cubicBezTo>
                      <a:pt x="0" y="17659"/>
                      <a:pt x="5093" y="22752"/>
                      <a:pt x="11376" y="22752"/>
                    </a:cubicBezTo>
                    <a:lnTo>
                      <a:pt x="41331" y="22752"/>
                    </a:lnTo>
                    <a:cubicBezTo>
                      <a:pt x="47614" y="22752"/>
                      <a:pt x="52707" y="17659"/>
                      <a:pt x="52707" y="11376"/>
                    </a:cubicBezTo>
                    <a:cubicBezTo>
                      <a:pt x="52707" y="5093"/>
                      <a:pt x="47614" y="0"/>
                      <a:pt x="41331" y="0"/>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10" name="Freeform: Shape 423">
                <a:extLst>
                  <a:ext uri="{FF2B5EF4-FFF2-40B4-BE49-F238E27FC236}">
                    <a16:creationId xmlns:a16="http://schemas.microsoft.com/office/drawing/2014/main" id="{5AF223C0-DA32-7AFC-10ED-ACCCC29E4A20}"/>
                  </a:ext>
                </a:extLst>
              </p:cNvPr>
              <p:cNvSpPr/>
              <p:nvPr/>
            </p:nvSpPr>
            <p:spPr>
              <a:xfrm>
                <a:off x="8344349" y="3032378"/>
                <a:ext cx="243880" cy="89792"/>
              </a:xfrm>
              <a:custGeom>
                <a:avLst/>
                <a:gdLst>
                  <a:gd name="connsiteX0" fmla="*/ 31887 w 388713"/>
                  <a:gd name="connsiteY0" fmla="*/ 0 h 133620"/>
                  <a:gd name="connsiteX1" fmla="*/ 359114 w 388713"/>
                  <a:gd name="connsiteY1" fmla="*/ 0 h 133620"/>
                  <a:gd name="connsiteX2" fmla="*/ 391001 w 388713"/>
                  <a:gd name="connsiteY2" fmla="*/ 31887 h 133620"/>
                  <a:gd name="connsiteX3" fmla="*/ 391001 w 388713"/>
                  <a:gd name="connsiteY3" fmla="*/ 102830 h 133620"/>
                  <a:gd name="connsiteX4" fmla="*/ 359114 w 388713"/>
                  <a:gd name="connsiteY4" fmla="*/ 134717 h 133620"/>
                  <a:gd name="connsiteX5" fmla="*/ 31887 w 388713"/>
                  <a:gd name="connsiteY5" fmla="*/ 134717 h 133620"/>
                  <a:gd name="connsiteX6" fmla="*/ 0 w 388713"/>
                  <a:gd name="connsiteY6" fmla="*/ 102830 h 133620"/>
                  <a:gd name="connsiteX7" fmla="*/ 0 w 388713"/>
                  <a:gd name="connsiteY7" fmla="*/ 31896 h 133620"/>
                  <a:gd name="connsiteX8" fmla="*/ 31887 w 388713"/>
                  <a:gd name="connsiteY8" fmla="*/ 9 h 133620"/>
                  <a:gd name="connsiteX9" fmla="*/ 359114 w 388713"/>
                  <a:gd name="connsiteY9" fmla="*/ 22755 h 133620"/>
                  <a:gd name="connsiteX10" fmla="*/ 31887 w 388713"/>
                  <a:gd name="connsiteY10" fmla="*/ 22755 h 133620"/>
                  <a:gd name="connsiteX11" fmla="*/ 22746 w 388713"/>
                  <a:gd name="connsiteY11" fmla="*/ 31896 h 133620"/>
                  <a:gd name="connsiteX12" fmla="*/ 22746 w 388713"/>
                  <a:gd name="connsiteY12" fmla="*/ 102830 h 133620"/>
                  <a:gd name="connsiteX13" fmla="*/ 31887 w 388713"/>
                  <a:gd name="connsiteY13" fmla="*/ 111968 h 133620"/>
                  <a:gd name="connsiteX14" fmla="*/ 359114 w 388713"/>
                  <a:gd name="connsiteY14" fmla="*/ 111968 h 133620"/>
                  <a:gd name="connsiteX15" fmla="*/ 368249 w 388713"/>
                  <a:gd name="connsiteY15" fmla="*/ 102830 h 133620"/>
                  <a:gd name="connsiteX16" fmla="*/ 368249 w 388713"/>
                  <a:gd name="connsiteY16" fmla="*/ 31896 h 133620"/>
                  <a:gd name="connsiteX17" fmla="*/ 359114 w 388713"/>
                  <a:gd name="connsiteY17" fmla="*/ 22755 h 1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713" h="133620">
                    <a:moveTo>
                      <a:pt x="31887" y="0"/>
                    </a:moveTo>
                    <a:lnTo>
                      <a:pt x="359114" y="0"/>
                    </a:lnTo>
                    <a:cubicBezTo>
                      <a:pt x="376709" y="39"/>
                      <a:pt x="390961" y="14292"/>
                      <a:pt x="391001" y="31887"/>
                    </a:cubicBezTo>
                    <a:lnTo>
                      <a:pt x="391001" y="102830"/>
                    </a:lnTo>
                    <a:cubicBezTo>
                      <a:pt x="390961" y="120424"/>
                      <a:pt x="376709" y="134678"/>
                      <a:pt x="359114" y="134717"/>
                    </a:cubicBezTo>
                    <a:lnTo>
                      <a:pt x="31887" y="134717"/>
                    </a:lnTo>
                    <a:cubicBezTo>
                      <a:pt x="14292" y="134678"/>
                      <a:pt x="39" y="120424"/>
                      <a:pt x="0" y="102830"/>
                    </a:cubicBezTo>
                    <a:lnTo>
                      <a:pt x="0" y="31896"/>
                    </a:lnTo>
                    <a:cubicBezTo>
                      <a:pt x="39" y="14301"/>
                      <a:pt x="14292" y="47"/>
                      <a:pt x="31887" y="9"/>
                    </a:cubicBezTo>
                    <a:close/>
                    <a:moveTo>
                      <a:pt x="359114" y="22755"/>
                    </a:moveTo>
                    <a:lnTo>
                      <a:pt x="31887" y="22755"/>
                    </a:lnTo>
                    <a:cubicBezTo>
                      <a:pt x="26851" y="22787"/>
                      <a:pt x="22777" y="26860"/>
                      <a:pt x="22746" y="31896"/>
                    </a:cubicBezTo>
                    <a:lnTo>
                      <a:pt x="22746" y="102830"/>
                    </a:lnTo>
                    <a:cubicBezTo>
                      <a:pt x="22779" y="107864"/>
                      <a:pt x="26853" y="111936"/>
                      <a:pt x="31887" y="111968"/>
                    </a:cubicBezTo>
                    <a:lnTo>
                      <a:pt x="359114" y="111968"/>
                    </a:lnTo>
                    <a:cubicBezTo>
                      <a:pt x="364149" y="111940"/>
                      <a:pt x="368221" y="107864"/>
                      <a:pt x="368249" y="102830"/>
                    </a:cubicBezTo>
                    <a:lnTo>
                      <a:pt x="368249" y="31896"/>
                    </a:lnTo>
                    <a:cubicBezTo>
                      <a:pt x="368224" y="26860"/>
                      <a:pt x="364149" y="22783"/>
                      <a:pt x="359114" y="22755"/>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11" name="Freeform: Shape 424">
                <a:extLst>
                  <a:ext uri="{FF2B5EF4-FFF2-40B4-BE49-F238E27FC236}">
                    <a16:creationId xmlns:a16="http://schemas.microsoft.com/office/drawing/2014/main" id="{9C335125-603E-C5FB-BE18-B9AE69438E88}"/>
                  </a:ext>
                </a:extLst>
              </p:cNvPr>
              <p:cNvSpPr/>
              <p:nvPr/>
            </p:nvSpPr>
            <p:spPr>
              <a:xfrm>
                <a:off x="8344349" y="2937967"/>
                <a:ext cx="243880" cy="89792"/>
              </a:xfrm>
              <a:custGeom>
                <a:avLst/>
                <a:gdLst>
                  <a:gd name="connsiteX0" fmla="*/ 31887 w 388713"/>
                  <a:gd name="connsiteY0" fmla="*/ 0 h 133620"/>
                  <a:gd name="connsiteX1" fmla="*/ 359114 w 388713"/>
                  <a:gd name="connsiteY1" fmla="*/ 0 h 133620"/>
                  <a:gd name="connsiteX2" fmla="*/ 391001 w 388713"/>
                  <a:gd name="connsiteY2" fmla="*/ 31887 h 133620"/>
                  <a:gd name="connsiteX3" fmla="*/ 391001 w 388713"/>
                  <a:gd name="connsiteY3" fmla="*/ 102827 h 133620"/>
                  <a:gd name="connsiteX4" fmla="*/ 359114 w 388713"/>
                  <a:gd name="connsiteY4" fmla="*/ 134714 h 133620"/>
                  <a:gd name="connsiteX5" fmla="*/ 31887 w 388713"/>
                  <a:gd name="connsiteY5" fmla="*/ 134714 h 133620"/>
                  <a:gd name="connsiteX6" fmla="*/ 0 w 388713"/>
                  <a:gd name="connsiteY6" fmla="*/ 102827 h 133620"/>
                  <a:gd name="connsiteX7" fmla="*/ 0 w 388713"/>
                  <a:gd name="connsiteY7" fmla="*/ 31887 h 133620"/>
                  <a:gd name="connsiteX8" fmla="*/ 31887 w 388713"/>
                  <a:gd name="connsiteY8" fmla="*/ 0 h 133620"/>
                  <a:gd name="connsiteX9" fmla="*/ 359114 w 388713"/>
                  <a:gd name="connsiteY9" fmla="*/ 22752 h 133620"/>
                  <a:gd name="connsiteX10" fmla="*/ 31887 w 388713"/>
                  <a:gd name="connsiteY10" fmla="*/ 22752 h 133620"/>
                  <a:gd name="connsiteX11" fmla="*/ 22746 w 388713"/>
                  <a:gd name="connsiteY11" fmla="*/ 31893 h 133620"/>
                  <a:gd name="connsiteX12" fmla="*/ 22746 w 388713"/>
                  <a:gd name="connsiteY12" fmla="*/ 102827 h 133620"/>
                  <a:gd name="connsiteX13" fmla="*/ 31887 w 388713"/>
                  <a:gd name="connsiteY13" fmla="*/ 111968 h 133620"/>
                  <a:gd name="connsiteX14" fmla="*/ 359114 w 388713"/>
                  <a:gd name="connsiteY14" fmla="*/ 111968 h 133620"/>
                  <a:gd name="connsiteX15" fmla="*/ 368249 w 388713"/>
                  <a:gd name="connsiteY15" fmla="*/ 102827 h 133620"/>
                  <a:gd name="connsiteX16" fmla="*/ 368249 w 388713"/>
                  <a:gd name="connsiteY16" fmla="*/ 31887 h 133620"/>
                  <a:gd name="connsiteX17" fmla="*/ 359114 w 388713"/>
                  <a:gd name="connsiteY17" fmla="*/ 22746 h 1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713" h="133620">
                    <a:moveTo>
                      <a:pt x="31887" y="0"/>
                    </a:moveTo>
                    <a:lnTo>
                      <a:pt x="359114" y="0"/>
                    </a:lnTo>
                    <a:cubicBezTo>
                      <a:pt x="376709" y="38"/>
                      <a:pt x="390961" y="14292"/>
                      <a:pt x="391001" y="31887"/>
                    </a:cubicBezTo>
                    <a:lnTo>
                      <a:pt x="391001" y="102827"/>
                    </a:lnTo>
                    <a:cubicBezTo>
                      <a:pt x="390961" y="120421"/>
                      <a:pt x="376709" y="134675"/>
                      <a:pt x="359114" y="134714"/>
                    </a:cubicBezTo>
                    <a:lnTo>
                      <a:pt x="31887" y="134714"/>
                    </a:lnTo>
                    <a:cubicBezTo>
                      <a:pt x="14292" y="134675"/>
                      <a:pt x="39" y="120421"/>
                      <a:pt x="0" y="102827"/>
                    </a:cubicBezTo>
                    <a:lnTo>
                      <a:pt x="0" y="31887"/>
                    </a:lnTo>
                    <a:cubicBezTo>
                      <a:pt x="39" y="14292"/>
                      <a:pt x="14292" y="38"/>
                      <a:pt x="31887" y="0"/>
                    </a:cubicBezTo>
                    <a:close/>
                    <a:moveTo>
                      <a:pt x="359114" y="22752"/>
                    </a:moveTo>
                    <a:lnTo>
                      <a:pt x="31887" y="22752"/>
                    </a:lnTo>
                    <a:cubicBezTo>
                      <a:pt x="26851" y="22783"/>
                      <a:pt x="22777" y="26858"/>
                      <a:pt x="22746" y="31893"/>
                    </a:cubicBezTo>
                    <a:lnTo>
                      <a:pt x="22746" y="102827"/>
                    </a:lnTo>
                    <a:cubicBezTo>
                      <a:pt x="22777" y="107862"/>
                      <a:pt x="26851" y="111936"/>
                      <a:pt x="31887" y="111968"/>
                    </a:cubicBezTo>
                    <a:lnTo>
                      <a:pt x="359114" y="111968"/>
                    </a:lnTo>
                    <a:cubicBezTo>
                      <a:pt x="364149" y="111940"/>
                      <a:pt x="368224" y="107863"/>
                      <a:pt x="368249" y="102827"/>
                    </a:cubicBezTo>
                    <a:lnTo>
                      <a:pt x="368249" y="31887"/>
                    </a:lnTo>
                    <a:cubicBezTo>
                      <a:pt x="368224" y="26851"/>
                      <a:pt x="364149" y="22774"/>
                      <a:pt x="359114" y="22746"/>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12" name="Freeform: Shape 425">
                <a:extLst>
                  <a:ext uri="{FF2B5EF4-FFF2-40B4-BE49-F238E27FC236}">
                    <a16:creationId xmlns:a16="http://schemas.microsoft.com/office/drawing/2014/main" id="{32F0E08A-D532-7F4E-47FA-D28A99C41BAA}"/>
                  </a:ext>
                </a:extLst>
              </p:cNvPr>
              <p:cNvSpPr/>
              <p:nvPr/>
            </p:nvSpPr>
            <p:spPr>
              <a:xfrm>
                <a:off x="8525390" y="3070003"/>
                <a:ext cx="32390" cy="14285"/>
              </a:xfrm>
              <a:custGeom>
                <a:avLst/>
                <a:gdLst>
                  <a:gd name="connsiteX0" fmla="*/ 11192 w 51626"/>
                  <a:gd name="connsiteY0" fmla="*/ 0 h 21257"/>
                  <a:gd name="connsiteX1" fmla="*/ 2 w 51626"/>
                  <a:gd name="connsiteY1" fmla="*/ 11563 h 21257"/>
                  <a:gd name="connsiteX2" fmla="*/ 11192 w 51626"/>
                  <a:gd name="connsiteY2" fmla="*/ 22755 h 21257"/>
                  <a:gd name="connsiteX3" fmla="*/ 41148 w 51626"/>
                  <a:gd name="connsiteY3" fmla="*/ 22755 h 21257"/>
                  <a:gd name="connsiteX4" fmla="*/ 52338 w 51626"/>
                  <a:gd name="connsiteY4" fmla="*/ 11192 h 21257"/>
                  <a:gd name="connsiteX5" fmla="*/ 41148 w 51626"/>
                  <a:gd name="connsiteY5" fmla="*/ 0 h 2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6" h="21257">
                    <a:moveTo>
                      <a:pt x="11192" y="0"/>
                    </a:moveTo>
                    <a:cubicBezTo>
                      <a:pt x="4909" y="103"/>
                      <a:pt x="-102" y="5280"/>
                      <a:pt x="2" y="11563"/>
                    </a:cubicBezTo>
                    <a:cubicBezTo>
                      <a:pt x="102" y="17702"/>
                      <a:pt x="5055" y="22655"/>
                      <a:pt x="11192" y="22755"/>
                    </a:cubicBezTo>
                    <a:lnTo>
                      <a:pt x="41148" y="22755"/>
                    </a:lnTo>
                    <a:cubicBezTo>
                      <a:pt x="47431" y="22652"/>
                      <a:pt x="52441" y="17475"/>
                      <a:pt x="52338" y="11192"/>
                    </a:cubicBezTo>
                    <a:cubicBezTo>
                      <a:pt x="52238" y="5053"/>
                      <a:pt x="47285" y="100"/>
                      <a:pt x="41148" y="0"/>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13" name="Freeform: Shape 426">
                <a:extLst>
                  <a:ext uri="{FF2B5EF4-FFF2-40B4-BE49-F238E27FC236}">
                    <a16:creationId xmlns:a16="http://schemas.microsoft.com/office/drawing/2014/main" id="{47D149F9-09B2-43DC-408F-C47C084EFC76}"/>
                  </a:ext>
                </a:extLst>
              </p:cNvPr>
              <p:cNvSpPr/>
              <p:nvPr/>
            </p:nvSpPr>
            <p:spPr>
              <a:xfrm>
                <a:off x="8525390" y="2975590"/>
                <a:ext cx="32390" cy="14285"/>
              </a:xfrm>
              <a:custGeom>
                <a:avLst/>
                <a:gdLst>
                  <a:gd name="connsiteX0" fmla="*/ 11192 w 51626"/>
                  <a:gd name="connsiteY0" fmla="*/ 0 h 21257"/>
                  <a:gd name="connsiteX1" fmla="*/ 2 w 51626"/>
                  <a:gd name="connsiteY1" fmla="*/ 11563 h 21257"/>
                  <a:gd name="connsiteX2" fmla="*/ 11192 w 51626"/>
                  <a:gd name="connsiteY2" fmla="*/ 22755 h 21257"/>
                  <a:gd name="connsiteX3" fmla="*/ 41148 w 51626"/>
                  <a:gd name="connsiteY3" fmla="*/ 22755 h 21257"/>
                  <a:gd name="connsiteX4" fmla="*/ 52338 w 51626"/>
                  <a:gd name="connsiteY4" fmla="*/ 11192 h 21257"/>
                  <a:gd name="connsiteX5" fmla="*/ 41148 w 51626"/>
                  <a:gd name="connsiteY5" fmla="*/ 0 h 2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6" h="21257">
                    <a:moveTo>
                      <a:pt x="11192" y="0"/>
                    </a:moveTo>
                    <a:cubicBezTo>
                      <a:pt x="4909" y="103"/>
                      <a:pt x="-102" y="5280"/>
                      <a:pt x="2" y="11563"/>
                    </a:cubicBezTo>
                    <a:cubicBezTo>
                      <a:pt x="102" y="17702"/>
                      <a:pt x="5055" y="22655"/>
                      <a:pt x="11192" y="22755"/>
                    </a:cubicBezTo>
                    <a:lnTo>
                      <a:pt x="41148" y="22755"/>
                    </a:lnTo>
                    <a:cubicBezTo>
                      <a:pt x="47431" y="22652"/>
                      <a:pt x="52441" y="17475"/>
                      <a:pt x="52338" y="11192"/>
                    </a:cubicBezTo>
                    <a:cubicBezTo>
                      <a:pt x="52238" y="5053"/>
                      <a:pt x="47285" y="100"/>
                      <a:pt x="41148" y="0"/>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grpSp>
      </p:grpSp>
      <p:cxnSp>
        <p:nvCxnSpPr>
          <p:cNvPr id="114" name="Straight Arrow Connector 113">
            <a:extLst>
              <a:ext uri="{FF2B5EF4-FFF2-40B4-BE49-F238E27FC236}">
                <a16:creationId xmlns:a16="http://schemas.microsoft.com/office/drawing/2014/main" id="{9FC2B1E1-DD7F-F06A-3794-BEEA7792D2DA}"/>
              </a:ext>
            </a:extLst>
          </p:cNvPr>
          <p:cNvCxnSpPr>
            <a:cxnSpLocks/>
          </p:cNvCxnSpPr>
          <p:nvPr/>
        </p:nvCxnSpPr>
        <p:spPr>
          <a:xfrm>
            <a:off x="6515598" y="2257432"/>
            <a:ext cx="1245256" cy="0"/>
          </a:xfrm>
          <a:prstGeom prst="straightConnector1">
            <a:avLst/>
          </a:prstGeom>
          <a:noFill/>
          <a:ln w="12700" cap="rnd" cmpd="sng" algn="ctr">
            <a:solidFill>
              <a:srgbClr val="00BCEB"/>
            </a:solidFill>
            <a:prstDash val="sysDot"/>
            <a:headEnd type="arrow"/>
            <a:tailEnd type="arrow"/>
          </a:ln>
          <a:effectLst/>
        </p:spPr>
      </p:cxnSp>
      <p:sp>
        <p:nvSpPr>
          <p:cNvPr id="115" name="TextBox 114">
            <a:extLst>
              <a:ext uri="{FF2B5EF4-FFF2-40B4-BE49-F238E27FC236}">
                <a16:creationId xmlns:a16="http://schemas.microsoft.com/office/drawing/2014/main" id="{2D1B0A65-5164-6807-3335-EEDE71100063}"/>
              </a:ext>
            </a:extLst>
          </p:cNvPr>
          <p:cNvSpPr txBox="1"/>
          <p:nvPr/>
        </p:nvSpPr>
        <p:spPr>
          <a:xfrm>
            <a:off x="6833056" y="2883048"/>
            <a:ext cx="732812" cy="254590"/>
          </a:xfrm>
          <a:prstGeom prst="rect">
            <a:avLst/>
          </a:prstGeom>
          <a:noFill/>
        </p:spPr>
        <p:txBody>
          <a:bodyPr wrap="square" lIns="0" tIns="0" rIns="0" bIns="0" rtlCol="0" anchor="t" anchorCtr="0">
            <a:noAutofit/>
          </a:bodyPr>
          <a:lstStyle/>
          <a:p>
            <a:pPr algn="ctr" defTabSz="609493" fontAlgn="auto">
              <a:spcBef>
                <a:spcPts val="0"/>
              </a:spcBef>
              <a:spcAft>
                <a:spcPts val="0"/>
              </a:spcAft>
              <a:buClr>
                <a:srgbClr val="000000"/>
              </a:buClr>
              <a:defRPr/>
            </a:pPr>
            <a:r>
              <a:rPr lang="en-US" sz="675" kern="0">
                <a:solidFill>
                  <a:srgbClr val="14284A"/>
                </a:solidFill>
                <a:latin typeface="CiscoSansTT ExtraLight"/>
                <a:ea typeface="+mn-ea"/>
                <a:cs typeface="Arial"/>
                <a:sym typeface="Arial"/>
              </a:rPr>
              <a:t>Customer Log Repository </a:t>
            </a:r>
          </a:p>
        </p:txBody>
      </p:sp>
      <p:cxnSp>
        <p:nvCxnSpPr>
          <p:cNvPr id="116" name="Straight Arrow Connector 115">
            <a:extLst>
              <a:ext uri="{FF2B5EF4-FFF2-40B4-BE49-F238E27FC236}">
                <a16:creationId xmlns:a16="http://schemas.microsoft.com/office/drawing/2014/main" id="{074C981D-288F-4FA5-BFE9-7C0756ED5BB5}"/>
              </a:ext>
            </a:extLst>
          </p:cNvPr>
          <p:cNvCxnSpPr>
            <a:cxnSpLocks/>
          </p:cNvCxnSpPr>
          <p:nvPr/>
        </p:nvCxnSpPr>
        <p:spPr>
          <a:xfrm>
            <a:off x="6476696" y="2351096"/>
            <a:ext cx="485027" cy="248631"/>
          </a:xfrm>
          <a:prstGeom prst="straightConnector1">
            <a:avLst/>
          </a:prstGeom>
          <a:noFill/>
          <a:ln w="12700" cap="rnd" cmpd="sng" algn="ctr">
            <a:solidFill>
              <a:srgbClr val="00BCEB"/>
            </a:solidFill>
            <a:prstDash val="sysDot"/>
            <a:headEnd type="arrow"/>
            <a:tailEnd type="arrow"/>
          </a:ln>
          <a:effectLst/>
        </p:spPr>
      </p:cxnSp>
      <p:sp>
        <p:nvSpPr>
          <p:cNvPr id="117" name="TextBox 116">
            <a:extLst>
              <a:ext uri="{FF2B5EF4-FFF2-40B4-BE49-F238E27FC236}">
                <a16:creationId xmlns:a16="http://schemas.microsoft.com/office/drawing/2014/main" id="{C4A9BA6F-0334-CD84-FE4D-3E956DEB848E}"/>
              </a:ext>
            </a:extLst>
          </p:cNvPr>
          <p:cNvSpPr txBox="1"/>
          <p:nvPr/>
        </p:nvSpPr>
        <p:spPr>
          <a:xfrm>
            <a:off x="7773149" y="2506942"/>
            <a:ext cx="491220" cy="212981"/>
          </a:xfrm>
          <a:prstGeom prst="rect">
            <a:avLst/>
          </a:prstGeom>
          <a:noFill/>
        </p:spPr>
        <p:txBody>
          <a:bodyPr wrap="square" lIns="0" tIns="0" rIns="0" bIns="0" rtlCol="0" anchor="t" anchorCtr="0">
            <a:noAutofit/>
          </a:bodyPr>
          <a:lstStyle/>
          <a:p>
            <a:pPr algn="ctr" defTabSz="609493" fontAlgn="auto">
              <a:spcBef>
                <a:spcPts val="0"/>
              </a:spcBef>
              <a:spcAft>
                <a:spcPts val="0"/>
              </a:spcAft>
              <a:buClr>
                <a:srgbClr val="000000"/>
              </a:buClr>
              <a:defRPr/>
            </a:pPr>
            <a:r>
              <a:rPr lang="en-US" sz="675" kern="0">
                <a:solidFill>
                  <a:srgbClr val="14284A"/>
                </a:solidFill>
                <a:latin typeface="CiscoSansTT ExtraLight"/>
                <a:ea typeface="+mn-ea"/>
                <a:cs typeface="Arial"/>
                <a:sym typeface="Arial"/>
              </a:rPr>
              <a:t>API Fetchers</a:t>
            </a:r>
          </a:p>
        </p:txBody>
      </p:sp>
      <p:grpSp>
        <p:nvGrpSpPr>
          <p:cNvPr id="118" name="Group 117">
            <a:extLst>
              <a:ext uri="{FF2B5EF4-FFF2-40B4-BE49-F238E27FC236}">
                <a16:creationId xmlns:a16="http://schemas.microsoft.com/office/drawing/2014/main" id="{4F076738-5552-1E00-92D8-A71D8EE00EF5}"/>
              </a:ext>
            </a:extLst>
          </p:cNvPr>
          <p:cNvGrpSpPr/>
          <p:nvPr/>
        </p:nvGrpSpPr>
        <p:grpSpPr>
          <a:xfrm>
            <a:off x="7805459" y="2044132"/>
            <a:ext cx="426600" cy="426600"/>
            <a:chOff x="9048605" y="3054674"/>
            <a:chExt cx="480000" cy="480000"/>
          </a:xfrm>
        </p:grpSpPr>
        <p:sp>
          <p:nvSpPr>
            <p:cNvPr id="119" name="Oval 118">
              <a:extLst>
                <a:ext uri="{FF2B5EF4-FFF2-40B4-BE49-F238E27FC236}">
                  <a16:creationId xmlns:a16="http://schemas.microsoft.com/office/drawing/2014/main" id="{1AE63B0B-3B6E-0613-FFF8-F50B73949F8E}"/>
                </a:ext>
              </a:extLst>
            </p:cNvPr>
            <p:cNvSpPr>
              <a:spLocks noChangeAspect="1"/>
            </p:cNvSpPr>
            <p:nvPr/>
          </p:nvSpPr>
          <p:spPr>
            <a:xfrm>
              <a:off x="9048605" y="3054674"/>
              <a:ext cx="480000" cy="480000"/>
            </a:xfrm>
            <a:prstGeom prst="ellipse">
              <a:avLst/>
            </a:prstGeom>
            <a:solidFill>
              <a:srgbClr val="FFFFFF"/>
            </a:solidFill>
            <a:ln w="25400" cap="flat" cmpd="sng" algn="ctr">
              <a:noFill/>
              <a:prstDash val="solid"/>
            </a:ln>
            <a:effectLst/>
          </p:spPr>
          <p:txBody>
            <a:bodyPr wrap="square" lIns="0" tIns="0" rIns="0" bIns="0" rtlCol="0" anchor="t" anchorCtr="0">
              <a:noAutofit/>
            </a:bodyPr>
            <a:lstStyle/>
            <a:p>
              <a:pPr algn="ctr" defTabSz="457178" fontAlgn="auto">
                <a:spcBef>
                  <a:spcPts val="0"/>
                </a:spcBef>
                <a:spcAft>
                  <a:spcPts val="0"/>
                </a:spcAft>
                <a:defRPr/>
              </a:pPr>
              <a:endParaRPr lang="en-US" kern="0">
                <a:solidFill>
                  <a:srgbClr val="14284A"/>
                </a:solidFill>
                <a:latin typeface="CiscoSansTT ExtraLight"/>
                <a:ea typeface="+mn-ea"/>
                <a:cs typeface="+mn-cs"/>
                <a:sym typeface="Arial"/>
              </a:endParaRPr>
            </a:p>
          </p:txBody>
        </p:sp>
        <p:grpSp>
          <p:nvGrpSpPr>
            <p:cNvPr id="120" name="Group 119">
              <a:extLst>
                <a:ext uri="{FF2B5EF4-FFF2-40B4-BE49-F238E27FC236}">
                  <a16:creationId xmlns:a16="http://schemas.microsoft.com/office/drawing/2014/main" id="{0CF42F01-FC5F-FDCE-A958-A02680BAF5CB}"/>
                </a:ext>
              </a:extLst>
            </p:cNvPr>
            <p:cNvGrpSpPr>
              <a:grpSpLocks noChangeAspect="1"/>
            </p:cNvGrpSpPr>
            <p:nvPr/>
          </p:nvGrpSpPr>
          <p:grpSpPr>
            <a:xfrm>
              <a:off x="9192753" y="3180912"/>
              <a:ext cx="193433" cy="240000"/>
              <a:chOff x="10138381" y="2936788"/>
              <a:chExt cx="259858" cy="323729"/>
            </a:xfrm>
            <a:solidFill>
              <a:srgbClr val="2F446B"/>
            </a:solidFill>
          </p:grpSpPr>
          <p:grpSp>
            <p:nvGrpSpPr>
              <p:cNvPr id="121" name="Graphic 48">
                <a:extLst>
                  <a:ext uri="{FF2B5EF4-FFF2-40B4-BE49-F238E27FC236}">
                    <a16:creationId xmlns:a16="http://schemas.microsoft.com/office/drawing/2014/main" id="{3CADDF53-4926-C3CF-6C19-830FB79D684D}"/>
                  </a:ext>
                </a:extLst>
              </p:cNvPr>
              <p:cNvGrpSpPr/>
              <p:nvPr/>
            </p:nvGrpSpPr>
            <p:grpSpPr>
              <a:xfrm>
                <a:off x="10138381" y="2936788"/>
                <a:ext cx="259858" cy="323729"/>
                <a:chOff x="3914352" y="2915896"/>
                <a:chExt cx="385677" cy="543592"/>
              </a:xfrm>
              <a:grpFill/>
            </p:grpSpPr>
            <p:sp>
              <p:nvSpPr>
                <p:cNvPr id="124" name="Freeform: Shape 450">
                  <a:extLst>
                    <a:ext uri="{FF2B5EF4-FFF2-40B4-BE49-F238E27FC236}">
                      <a16:creationId xmlns:a16="http://schemas.microsoft.com/office/drawing/2014/main" id="{8FBBCF68-A5FC-2BA7-EB5B-F5766B84DC1E}"/>
                    </a:ext>
                  </a:extLst>
                </p:cNvPr>
                <p:cNvSpPr/>
                <p:nvPr/>
              </p:nvSpPr>
              <p:spPr>
                <a:xfrm>
                  <a:off x="3914352" y="2915896"/>
                  <a:ext cx="385677" cy="543592"/>
                </a:xfrm>
                <a:custGeom>
                  <a:avLst/>
                  <a:gdLst>
                    <a:gd name="connsiteX0" fmla="*/ 11376 w 385677"/>
                    <a:gd name="connsiteY0" fmla="*/ 0 h 543592"/>
                    <a:gd name="connsiteX1" fmla="*/ 386810 w 385677"/>
                    <a:gd name="connsiteY1" fmla="*/ 0 h 543592"/>
                    <a:gd name="connsiteX2" fmla="*/ 386810 w 385677"/>
                    <a:gd name="connsiteY2" fmla="*/ 546082 h 543592"/>
                    <a:gd name="connsiteX3" fmla="*/ 0 w 385677"/>
                    <a:gd name="connsiteY3" fmla="*/ 546082 h 543592"/>
                    <a:gd name="connsiteX4" fmla="*/ 0 w 385677"/>
                    <a:gd name="connsiteY4" fmla="*/ 0 h 543592"/>
                    <a:gd name="connsiteX5" fmla="*/ 364055 w 385677"/>
                    <a:gd name="connsiteY5" fmla="*/ 22752 h 543592"/>
                    <a:gd name="connsiteX6" fmla="*/ 22755 w 385677"/>
                    <a:gd name="connsiteY6" fmla="*/ 22752 h 543592"/>
                    <a:gd name="connsiteX7" fmla="*/ 22755 w 385677"/>
                    <a:gd name="connsiteY7" fmla="*/ 523327 h 543592"/>
                    <a:gd name="connsiteX8" fmla="*/ 364055 w 385677"/>
                    <a:gd name="connsiteY8" fmla="*/ 523327 h 54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677" h="543592">
                      <a:moveTo>
                        <a:pt x="11376" y="0"/>
                      </a:moveTo>
                      <a:lnTo>
                        <a:pt x="386810" y="0"/>
                      </a:lnTo>
                      <a:lnTo>
                        <a:pt x="386810" y="546082"/>
                      </a:lnTo>
                      <a:lnTo>
                        <a:pt x="0" y="546082"/>
                      </a:lnTo>
                      <a:lnTo>
                        <a:pt x="0" y="0"/>
                      </a:lnTo>
                      <a:close/>
                      <a:moveTo>
                        <a:pt x="364055" y="22752"/>
                      </a:moveTo>
                      <a:lnTo>
                        <a:pt x="22755" y="22752"/>
                      </a:lnTo>
                      <a:lnTo>
                        <a:pt x="22755" y="523327"/>
                      </a:lnTo>
                      <a:lnTo>
                        <a:pt x="364055" y="523327"/>
                      </a:lnTo>
                      <a:close/>
                    </a:path>
                  </a:pathLst>
                </a:custGeom>
                <a:grpFill/>
                <a:ln w="3000" cap="flat">
                  <a:noFill/>
                  <a:prstDash val="solid"/>
                  <a:miter/>
                </a:ln>
              </p:spPr>
              <p:txBody>
                <a:bodyPr wrap="square" lIns="0" tIns="0" rIns="0" bIns="0" rtlCol="0" anchor="t" anchorCtr="0">
                  <a:noAutofit/>
                </a:bodyPr>
                <a:lstStyle/>
                <a:p>
                  <a:pPr algn="ct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25" name="Freeform: Shape 452">
                  <a:extLst>
                    <a:ext uri="{FF2B5EF4-FFF2-40B4-BE49-F238E27FC236}">
                      <a16:creationId xmlns:a16="http://schemas.microsoft.com/office/drawing/2014/main" id="{DCFA960B-CADF-91EB-53AF-166E762D0D5E}"/>
                    </a:ext>
                  </a:extLst>
                </p:cNvPr>
                <p:cNvSpPr/>
                <p:nvPr/>
              </p:nvSpPr>
              <p:spPr>
                <a:xfrm>
                  <a:off x="3976923" y="2984155"/>
                  <a:ext cx="261167" cy="21258"/>
                </a:xfrm>
                <a:custGeom>
                  <a:avLst/>
                  <a:gdLst>
                    <a:gd name="connsiteX0" fmla="*/ 0 w 261167"/>
                    <a:gd name="connsiteY0" fmla="*/ 0 h 21257"/>
                    <a:gd name="connsiteX1" fmla="*/ 261665 w 261167"/>
                    <a:gd name="connsiteY1" fmla="*/ 0 h 21257"/>
                    <a:gd name="connsiteX2" fmla="*/ 261665 w 261167"/>
                    <a:gd name="connsiteY2" fmla="*/ 22755 h 21257"/>
                    <a:gd name="connsiteX3" fmla="*/ 0 w 261167"/>
                    <a:gd name="connsiteY3" fmla="*/ 22755 h 21257"/>
                  </a:gdLst>
                  <a:ahLst/>
                  <a:cxnLst>
                    <a:cxn ang="0">
                      <a:pos x="connsiteX0" y="connsiteY0"/>
                    </a:cxn>
                    <a:cxn ang="0">
                      <a:pos x="connsiteX1" y="connsiteY1"/>
                    </a:cxn>
                    <a:cxn ang="0">
                      <a:pos x="connsiteX2" y="connsiteY2"/>
                    </a:cxn>
                    <a:cxn ang="0">
                      <a:pos x="connsiteX3" y="connsiteY3"/>
                    </a:cxn>
                  </a:cxnLst>
                  <a:rect l="l" t="t" r="r" b="b"/>
                  <a:pathLst>
                    <a:path w="261167" h="21257">
                      <a:moveTo>
                        <a:pt x="0" y="0"/>
                      </a:moveTo>
                      <a:lnTo>
                        <a:pt x="261665" y="0"/>
                      </a:lnTo>
                      <a:lnTo>
                        <a:pt x="261665" y="22755"/>
                      </a:lnTo>
                      <a:lnTo>
                        <a:pt x="0" y="22755"/>
                      </a:lnTo>
                      <a:close/>
                    </a:path>
                  </a:pathLst>
                </a:custGeom>
                <a:grpFill/>
                <a:ln w="3000" cap="flat">
                  <a:noFill/>
                  <a:prstDash val="solid"/>
                  <a:miter/>
                </a:ln>
              </p:spPr>
              <p:txBody>
                <a:bodyPr wrap="square" lIns="0" tIns="0" rIns="0" bIns="0" rtlCol="0" anchor="t" anchorCtr="0">
                  <a:noAutofit/>
                </a:bodyPr>
                <a:lstStyle/>
                <a:p>
                  <a:pPr algn="ct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26" name="Freeform: Shape 453">
                  <a:extLst>
                    <a:ext uri="{FF2B5EF4-FFF2-40B4-BE49-F238E27FC236}">
                      <a16:creationId xmlns:a16="http://schemas.microsoft.com/office/drawing/2014/main" id="{AE893D5B-2873-AED4-9123-21B3955538B2}"/>
                    </a:ext>
                  </a:extLst>
                </p:cNvPr>
                <p:cNvSpPr/>
                <p:nvPr/>
              </p:nvSpPr>
              <p:spPr>
                <a:xfrm>
                  <a:off x="3976923" y="3052417"/>
                  <a:ext cx="261167" cy="21258"/>
                </a:xfrm>
                <a:custGeom>
                  <a:avLst/>
                  <a:gdLst>
                    <a:gd name="connsiteX0" fmla="*/ 0 w 261167"/>
                    <a:gd name="connsiteY0" fmla="*/ 0 h 21257"/>
                    <a:gd name="connsiteX1" fmla="*/ 261665 w 261167"/>
                    <a:gd name="connsiteY1" fmla="*/ 0 h 21257"/>
                    <a:gd name="connsiteX2" fmla="*/ 261665 w 261167"/>
                    <a:gd name="connsiteY2" fmla="*/ 22755 h 21257"/>
                    <a:gd name="connsiteX3" fmla="*/ 0 w 261167"/>
                    <a:gd name="connsiteY3" fmla="*/ 22755 h 21257"/>
                  </a:gdLst>
                  <a:ahLst/>
                  <a:cxnLst>
                    <a:cxn ang="0">
                      <a:pos x="connsiteX0" y="connsiteY0"/>
                    </a:cxn>
                    <a:cxn ang="0">
                      <a:pos x="connsiteX1" y="connsiteY1"/>
                    </a:cxn>
                    <a:cxn ang="0">
                      <a:pos x="connsiteX2" y="connsiteY2"/>
                    </a:cxn>
                    <a:cxn ang="0">
                      <a:pos x="connsiteX3" y="connsiteY3"/>
                    </a:cxn>
                  </a:cxnLst>
                  <a:rect l="l" t="t" r="r" b="b"/>
                  <a:pathLst>
                    <a:path w="261167" h="21257">
                      <a:moveTo>
                        <a:pt x="0" y="0"/>
                      </a:moveTo>
                      <a:lnTo>
                        <a:pt x="261665" y="0"/>
                      </a:lnTo>
                      <a:lnTo>
                        <a:pt x="261665" y="22755"/>
                      </a:lnTo>
                      <a:lnTo>
                        <a:pt x="0" y="22755"/>
                      </a:lnTo>
                      <a:close/>
                    </a:path>
                  </a:pathLst>
                </a:custGeom>
                <a:grpFill/>
                <a:ln w="3000" cap="flat">
                  <a:noFill/>
                  <a:prstDash val="solid"/>
                  <a:miter/>
                </a:ln>
              </p:spPr>
              <p:txBody>
                <a:bodyPr wrap="square" lIns="0" tIns="0" rIns="0" bIns="0" rtlCol="0" anchor="t" anchorCtr="0">
                  <a:noAutofit/>
                </a:bodyPr>
                <a:lstStyle/>
                <a:p>
                  <a:pPr algn="ct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27" name="Freeform: Shape 454">
                  <a:extLst>
                    <a:ext uri="{FF2B5EF4-FFF2-40B4-BE49-F238E27FC236}">
                      <a16:creationId xmlns:a16="http://schemas.microsoft.com/office/drawing/2014/main" id="{E30EBD74-131D-16B8-EAB7-65F03134F797}"/>
                    </a:ext>
                  </a:extLst>
                </p:cNvPr>
                <p:cNvSpPr/>
                <p:nvPr/>
              </p:nvSpPr>
              <p:spPr>
                <a:xfrm>
                  <a:off x="3976923" y="3120675"/>
                  <a:ext cx="261167" cy="21258"/>
                </a:xfrm>
                <a:custGeom>
                  <a:avLst/>
                  <a:gdLst>
                    <a:gd name="connsiteX0" fmla="*/ 0 w 261167"/>
                    <a:gd name="connsiteY0" fmla="*/ 0 h 21257"/>
                    <a:gd name="connsiteX1" fmla="*/ 261665 w 261167"/>
                    <a:gd name="connsiteY1" fmla="*/ 0 h 21257"/>
                    <a:gd name="connsiteX2" fmla="*/ 261665 w 261167"/>
                    <a:gd name="connsiteY2" fmla="*/ 22755 h 21257"/>
                    <a:gd name="connsiteX3" fmla="*/ 0 w 261167"/>
                    <a:gd name="connsiteY3" fmla="*/ 22755 h 21257"/>
                  </a:gdLst>
                  <a:ahLst/>
                  <a:cxnLst>
                    <a:cxn ang="0">
                      <a:pos x="connsiteX0" y="connsiteY0"/>
                    </a:cxn>
                    <a:cxn ang="0">
                      <a:pos x="connsiteX1" y="connsiteY1"/>
                    </a:cxn>
                    <a:cxn ang="0">
                      <a:pos x="connsiteX2" y="connsiteY2"/>
                    </a:cxn>
                    <a:cxn ang="0">
                      <a:pos x="connsiteX3" y="connsiteY3"/>
                    </a:cxn>
                  </a:cxnLst>
                  <a:rect l="l" t="t" r="r" b="b"/>
                  <a:pathLst>
                    <a:path w="261167" h="21257">
                      <a:moveTo>
                        <a:pt x="0" y="0"/>
                      </a:moveTo>
                      <a:lnTo>
                        <a:pt x="261665" y="0"/>
                      </a:lnTo>
                      <a:lnTo>
                        <a:pt x="261665" y="22755"/>
                      </a:lnTo>
                      <a:lnTo>
                        <a:pt x="0" y="22755"/>
                      </a:lnTo>
                      <a:close/>
                    </a:path>
                  </a:pathLst>
                </a:custGeom>
                <a:grpFill/>
                <a:ln w="3000" cap="flat">
                  <a:noFill/>
                  <a:prstDash val="solid"/>
                  <a:miter/>
                </a:ln>
              </p:spPr>
              <p:txBody>
                <a:bodyPr wrap="square" lIns="0" tIns="0" rIns="0" bIns="0" rtlCol="0" anchor="t" anchorCtr="0">
                  <a:noAutofit/>
                </a:bodyPr>
                <a:lstStyle/>
                <a:p>
                  <a:pPr algn="ct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grpSp>
          <p:sp>
            <p:nvSpPr>
              <p:cNvPr id="122" name="Freeform: Shape 45">
                <a:extLst>
                  <a:ext uri="{FF2B5EF4-FFF2-40B4-BE49-F238E27FC236}">
                    <a16:creationId xmlns:a16="http://schemas.microsoft.com/office/drawing/2014/main" id="{2600F3AF-68A0-A13C-F4D5-AE96E89EE341}"/>
                  </a:ext>
                </a:extLst>
              </p:cNvPr>
              <p:cNvSpPr/>
              <p:nvPr/>
            </p:nvSpPr>
            <p:spPr>
              <a:xfrm>
                <a:off x="10190762" y="3077145"/>
                <a:ext cx="154331" cy="165300"/>
              </a:xfrm>
              <a:custGeom>
                <a:avLst/>
                <a:gdLst>
                  <a:gd name="connsiteX0" fmla="*/ 124370 w 245983"/>
                  <a:gd name="connsiteY0" fmla="*/ 0 h 245983"/>
                  <a:gd name="connsiteX1" fmla="*/ 131719 w 245983"/>
                  <a:gd name="connsiteY1" fmla="*/ 240 h 245983"/>
                  <a:gd name="connsiteX2" fmla="*/ 139053 w 245983"/>
                  <a:gd name="connsiteY2" fmla="*/ 881 h 245983"/>
                  <a:gd name="connsiteX3" fmla="*/ 137872 w 245983"/>
                  <a:gd name="connsiteY3" fmla="*/ 11303 h 245983"/>
                  <a:gd name="connsiteX4" fmla="*/ 139105 w 245983"/>
                  <a:gd name="connsiteY4" fmla="*/ 872 h 245983"/>
                  <a:gd name="connsiteX5" fmla="*/ 147581 w 245983"/>
                  <a:gd name="connsiteY5" fmla="*/ 7291 h 245983"/>
                  <a:gd name="connsiteX6" fmla="*/ 152643 w 245983"/>
                  <a:gd name="connsiteY6" fmla="*/ 18473 h 245983"/>
                  <a:gd name="connsiteX7" fmla="*/ 161754 w 245983"/>
                  <a:gd name="connsiteY7" fmla="*/ 35841 h 245983"/>
                  <a:gd name="connsiteX8" fmla="*/ 180886 w 245983"/>
                  <a:gd name="connsiteY8" fmla="*/ 29767 h 245983"/>
                  <a:gd name="connsiteX9" fmla="*/ 192022 w 245983"/>
                  <a:gd name="connsiteY9" fmla="*/ 25476 h 245983"/>
                  <a:gd name="connsiteX10" fmla="*/ 192022 w 245983"/>
                  <a:gd name="connsiteY10" fmla="*/ 25476 h 245983"/>
                  <a:gd name="connsiteX11" fmla="*/ 202827 w 245983"/>
                  <a:gd name="connsiteY11" fmla="*/ 27936 h 245983"/>
                  <a:gd name="connsiteX12" fmla="*/ 212314 w 245983"/>
                  <a:gd name="connsiteY12" fmla="*/ 36439 h 245983"/>
                  <a:gd name="connsiteX13" fmla="*/ 221506 w 245983"/>
                  <a:gd name="connsiteY13" fmla="*/ 46794 h 245983"/>
                  <a:gd name="connsiteX14" fmla="*/ 221549 w 245983"/>
                  <a:gd name="connsiteY14" fmla="*/ 46761 h 245983"/>
                  <a:gd name="connsiteX15" fmla="*/ 223131 w 245983"/>
                  <a:gd name="connsiteY15" fmla="*/ 57141 h 245983"/>
                  <a:gd name="connsiteX16" fmla="*/ 218980 w 245983"/>
                  <a:gd name="connsiteY16" fmla="*/ 67876 h 245983"/>
                  <a:gd name="connsiteX17" fmla="*/ 212906 w 245983"/>
                  <a:gd name="connsiteY17" fmla="*/ 87008 h 245983"/>
                  <a:gd name="connsiteX18" fmla="*/ 230274 w 245983"/>
                  <a:gd name="connsiteY18" fmla="*/ 96119 h 245983"/>
                  <a:gd name="connsiteX19" fmla="*/ 242163 w 245983"/>
                  <a:gd name="connsiteY19" fmla="*/ 101530 h 245983"/>
                  <a:gd name="connsiteX20" fmla="*/ 237444 w 245983"/>
                  <a:gd name="connsiteY20" fmla="*/ 110884 h 245983"/>
                  <a:gd name="connsiteX21" fmla="*/ 242190 w 245983"/>
                  <a:gd name="connsiteY21" fmla="*/ 101518 h 245983"/>
                  <a:gd name="connsiteX22" fmla="*/ 247924 w 245983"/>
                  <a:gd name="connsiteY22" fmla="*/ 110146 h 245983"/>
                  <a:gd name="connsiteX23" fmla="*/ 248507 w 245983"/>
                  <a:gd name="connsiteY23" fmla="*/ 117024 h 245983"/>
                  <a:gd name="connsiteX24" fmla="*/ 248747 w 245983"/>
                  <a:gd name="connsiteY24" fmla="*/ 124376 h 245983"/>
                  <a:gd name="connsiteX25" fmla="*/ 248507 w 245983"/>
                  <a:gd name="connsiteY25" fmla="*/ 131725 h 245983"/>
                  <a:gd name="connsiteX26" fmla="*/ 247866 w 245983"/>
                  <a:gd name="connsiteY26" fmla="*/ 139056 h 245983"/>
                  <a:gd name="connsiteX27" fmla="*/ 247866 w 245983"/>
                  <a:gd name="connsiteY27" fmla="*/ 139099 h 245983"/>
                  <a:gd name="connsiteX28" fmla="*/ 241449 w 245983"/>
                  <a:gd name="connsiteY28" fmla="*/ 147575 h 245983"/>
                  <a:gd name="connsiteX29" fmla="*/ 230264 w 245983"/>
                  <a:gd name="connsiteY29" fmla="*/ 152634 h 245983"/>
                  <a:gd name="connsiteX30" fmla="*/ 212897 w 245983"/>
                  <a:gd name="connsiteY30" fmla="*/ 161744 h 245983"/>
                  <a:gd name="connsiteX31" fmla="*/ 218970 w 245983"/>
                  <a:gd name="connsiteY31" fmla="*/ 180876 h 245983"/>
                  <a:gd name="connsiteX32" fmla="*/ 223262 w 245983"/>
                  <a:gd name="connsiteY32" fmla="*/ 192016 h 245983"/>
                  <a:gd name="connsiteX33" fmla="*/ 223262 w 245983"/>
                  <a:gd name="connsiteY33" fmla="*/ 192016 h 245983"/>
                  <a:gd name="connsiteX34" fmla="*/ 220805 w 245983"/>
                  <a:gd name="connsiteY34" fmla="*/ 202818 h 245983"/>
                  <a:gd name="connsiteX35" fmla="*/ 212302 w 245983"/>
                  <a:gd name="connsiteY35" fmla="*/ 212305 h 245983"/>
                  <a:gd name="connsiteX36" fmla="*/ 201949 w 245983"/>
                  <a:gd name="connsiteY36" fmla="*/ 221500 h 245983"/>
                  <a:gd name="connsiteX37" fmla="*/ 201982 w 245983"/>
                  <a:gd name="connsiteY37" fmla="*/ 221540 h 245983"/>
                  <a:gd name="connsiteX38" fmla="*/ 191587 w 245983"/>
                  <a:gd name="connsiteY38" fmla="*/ 223119 h 245983"/>
                  <a:gd name="connsiteX39" fmla="*/ 180864 w 245983"/>
                  <a:gd name="connsiteY39" fmla="*/ 218977 h 245983"/>
                  <a:gd name="connsiteX40" fmla="*/ 161732 w 245983"/>
                  <a:gd name="connsiteY40" fmla="*/ 212903 h 245983"/>
                  <a:gd name="connsiteX41" fmla="*/ 152622 w 245983"/>
                  <a:gd name="connsiteY41" fmla="*/ 230267 h 245983"/>
                  <a:gd name="connsiteX42" fmla="*/ 147207 w 245983"/>
                  <a:gd name="connsiteY42" fmla="*/ 242160 h 245983"/>
                  <a:gd name="connsiteX43" fmla="*/ 137872 w 245983"/>
                  <a:gd name="connsiteY43" fmla="*/ 237440 h 245983"/>
                  <a:gd name="connsiteX44" fmla="*/ 147244 w 245983"/>
                  <a:gd name="connsiteY44" fmla="*/ 242184 h 245983"/>
                  <a:gd name="connsiteX45" fmla="*/ 138616 w 245983"/>
                  <a:gd name="connsiteY45" fmla="*/ 247914 h 245983"/>
                  <a:gd name="connsiteX46" fmla="*/ 131735 w 245983"/>
                  <a:gd name="connsiteY46" fmla="*/ 248498 h 245983"/>
                  <a:gd name="connsiteX47" fmla="*/ 124382 w 245983"/>
                  <a:gd name="connsiteY47" fmla="*/ 248737 h 245983"/>
                  <a:gd name="connsiteX48" fmla="*/ 117033 w 245983"/>
                  <a:gd name="connsiteY48" fmla="*/ 248498 h 245983"/>
                  <a:gd name="connsiteX49" fmla="*/ 109702 w 245983"/>
                  <a:gd name="connsiteY49" fmla="*/ 247860 h 245983"/>
                  <a:gd name="connsiteX50" fmla="*/ 110893 w 245983"/>
                  <a:gd name="connsiteY50" fmla="*/ 237440 h 245983"/>
                  <a:gd name="connsiteX51" fmla="*/ 109660 w 245983"/>
                  <a:gd name="connsiteY51" fmla="*/ 247869 h 245983"/>
                  <a:gd name="connsiteX52" fmla="*/ 101184 w 245983"/>
                  <a:gd name="connsiteY52" fmla="*/ 241449 h 245983"/>
                  <a:gd name="connsiteX53" fmla="*/ 96125 w 245983"/>
                  <a:gd name="connsiteY53" fmla="*/ 230264 h 245983"/>
                  <a:gd name="connsiteX54" fmla="*/ 87014 w 245983"/>
                  <a:gd name="connsiteY54" fmla="*/ 212900 h 245983"/>
                  <a:gd name="connsiteX55" fmla="*/ 67882 w 245983"/>
                  <a:gd name="connsiteY55" fmla="*/ 218973 h 245983"/>
                  <a:gd name="connsiteX56" fmla="*/ 56743 w 245983"/>
                  <a:gd name="connsiteY56" fmla="*/ 223261 h 245983"/>
                  <a:gd name="connsiteX57" fmla="*/ 56743 w 245983"/>
                  <a:gd name="connsiteY57" fmla="*/ 223261 h 245983"/>
                  <a:gd name="connsiteX58" fmla="*/ 45941 w 245983"/>
                  <a:gd name="connsiteY58" fmla="*/ 220799 h 245983"/>
                  <a:gd name="connsiteX59" fmla="*/ 36442 w 245983"/>
                  <a:gd name="connsiteY59" fmla="*/ 212317 h 245983"/>
                  <a:gd name="connsiteX60" fmla="*/ 27246 w 245983"/>
                  <a:gd name="connsiteY60" fmla="*/ 201967 h 245983"/>
                  <a:gd name="connsiteX61" fmla="*/ 27204 w 245983"/>
                  <a:gd name="connsiteY61" fmla="*/ 202001 h 245983"/>
                  <a:gd name="connsiteX62" fmla="*/ 25625 w 245983"/>
                  <a:gd name="connsiteY62" fmla="*/ 191606 h 245983"/>
                  <a:gd name="connsiteX63" fmla="*/ 29773 w 245983"/>
                  <a:gd name="connsiteY63" fmla="*/ 180880 h 245983"/>
                  <a:gd name="connsiteX64" fmla="*/ 35847 w 245983"/>
                  <a:gd name="connsiteY64" fmla="*/ 161748 h 245983"/>
                  <a:gd name="connsiteX65" fmla="*/ 18479 w 245983"/>
                  <a:gd name="connsiteY65" fmla="*/ 152637 h 245983"/>
                  <a:gd name="connsiteX66" fmla="*/ 6590 w 245983"/>
                  <a:gd name="connsiteY66" fmla="*/ 147225 h 245983"/>
                  <a:gd name="connsiteX67" fmla="*/ 11309 w 245983"/>
                  <a:gd name="connsiteY67" fmla="*/ 137872 h 245983"/>
                  <a:gd name="connsiteX68" fmla="*/ 6563 w 245983"/>
                  <a:gd name="connsiteY68" fmla="*/ 147241 h 245983"/>
                  <a:gd name="connsiteX69" fmla="*/ 829 w 245983"/>
                  <a:gd name="connsiteY69" fmla="*/ 138610 h 245983"/>
                  <a:gd name="connsiteX70" fmla="*/ 246 w 245983"/>
                  <a:gd name="connsiteY70" fmla="*/ 131732 h 245983"/>
                  <a:gd name="connsiteX71" fmla="*/ 0 w 245983"/>
                  <a:gd name="connsiteY71" fmla="*/ 124370 h 245983"/>
                  <a:gd name="connsiteX72" fmla="*/ 240 w 245983"/>
                  <a:gd name="connsiteY72" fmla="*/ 117021 h 245983"/>
                  <a:gd name="connsiteX73" fmla="*/ 881 w 245983"/>
                  <a:gd name="connsiteY73" fmla="*/ 109687 h 245983"/>
                  <a:gd name="connsiteX74" fmla="*/ 11303 w 245983"/>
                  <a:gd name="connsiteY74" fmla="*/ 110878 h 245983"/>
                  <a:gd name="connsiteX75" fmla="*/ 872 w 245983"/>
                  <a:gd name="connsiteY75" fmla="*/ 109663 h 245983"/>
                  <a:gd name="connsiteX76" fmla="*/ 7288 w 245983"/>
                  <a:gd name="connsiteY76" fmla="*/ 101169 h 245983"/>
                  <a:gd name="connsiteX77" fmla="*/ 18470 w 245983"/>
                  <a:gd name="connsiteY77" fmla="*/ 96110 h 245983"/>
                  <a:gd name="connsiteX78" fmla="*/ 35838 w 245983"/>
                  <a:gd name="connsiteY78" fmla="*/ 86999 h 245983"/>
                  <a:gd name="connsiteX79" fmla="*/ 29764 w 245983"/>
                  <a:gd name="connsiteY79" fmla="*/ 67867 h 245983"/>
                  <a:gd name="connsiteX80" fmla="*/ 25473 w 245983"/>
                  <a:gd name="connsiteY80" fmla="*/ 56728 h 245983"/>
                  <a:gd name="connsiteX81" fmla="*/ 25473 w 245983"/>
                  <a:gd name="connsiteY81" fmla="*/ 56728 h 245983"/>
                  <a:gd name="connsiteX82" fmla="*/ 27933 w 245983"/>
                  <a:gd name="connsiteY82" fmla="*/ 45926 h 245983"/>
                  <a:gd name="connsiteX83" fmla="*/ 36442 w 245983"/>
                  <a:gd name="connsiteY83" fmla="*/ 36436 h 245983"/>
                  <a:gd name="connsiteX84" fmla="*/ 46767 w 245983"/>
                  <a:gd name="connsiteY84" fmla="*/ 27243 h 245983"/>
                  <a:gd name="connsiteX85" fmla="*/ 46737 w 245983"/>
                  <a:gd name="connsiteY85" fmla="*/ 27201 h 245983"/>
                  <a:gd name="connsiteX86" fmla="*/ 57129 w 245983"/>
                  <a:gd name="connsiteY86" fmla="*/ 25625 h 245983"/>
                  <a:gd name="connsiteX87" fmla="*/ 67855 w 245983"/>
                  <a:gd name="connsiteY87" fmla="*/ 29770 h 245983"/>
                  <a:gd name="connsiteX88" fmla="*/ 86987 w 245983"/>
                  <a:gd name="connsiteY88" fmla="*/ 35844 h 245983"/>
                  <a:gd name="connsiteX89" fmla="*/ 96097 w 245983"/>
                  <a:gd name="connsiteY89" fmla="*/ 18476 h 245983"/>
                  <a:gd name="connsiteX90" fmla="*/ 101512 w 245983"/>
                  <a:gd name="connsiteY90" fmla="*/ 6587 h 245983"/>
                  <a:gd name="connsiteX91" fmla="*/ 110865 w 245983"/>
                  <a:gd name="connsiteY91" fmla="*/ 11306 h 245983"/>
                  <a:gd name="connsiteX92" fmla="*/ 101497 w 245983"/>
                  <a:gd name="connsiteY92" fmla="*/ 6557 h 245983"/>
                  <a:gd name="connsiteX93" fmla="*/ 110124 w 245983"/>
                  <a:gd name="connsiteY93" fmla="*/ 829 h 245983"/>
                  <a:gd name="connsiteX94" fmla="*/ 117003 w 245983"/>
                  <a:gd name="connsiteY94" fmla="*/ 243 h 245983"/>
                  <a:gd name="connsiteX95" fmla="*/ 124355 w 245983"/>
                  <a:gd name="connsiteY95" fmla="*/ 3 h 245983"/>
                  <a:gd name="connsiteX96" fmla="*/ 130489 w 245983"/>
                  <a:gd name="connsiteY96" fmla="*/ 21164 h 245983"/>
                  <a:gd name="connsiteX97" fmla="*/ 124370 w 245983"/>
                  <a:gd name="connsiteY97" fmla="*/ 21006 h 245983"/>
                  <a:gd name="connsiteX98" fmla="*/ 118248 w 245983"/>
                  <a:gd name="connsiteY98" fmla="*/ 21164 h 245983"/>
                  <a:gd name="connsiteX99" fmla="*/ 117765 w 245983"/>
                  <a:gd name="connsiteY99" fmla="*/ 21194 h 245983"/>
                  <a:gd name="connsiteX100" fmla="*/ 115311 w 245983"/>
                  <a:gd name="connsiteY100" fmla="*/ 26761 h 245983"/>
                  <a:gd name="connsiteX101" fmla="*/ 95116 w 245983"/>
                  <a:gd name="connsiteY101" fmla="*/ 55124 h 245983"/>
                  <a:gd name="connsiteX102" fmla="*/ 60071 w 245983"/>
                  <a:gd name="connsiteY102" fmla="*/ 49215 h 245983"/>
                  <a:gd name="connsiteX103" fmla="*/ 55398 w 245983"/>
                  <a:gd name="connsiteY103" fmla="*/ 47356 h 245983"/>
                  <a:gd name="connsiteX104" fmla="*/ 51280 w 245983"/>
                  <a:gd name="connsiteY104" fmla="*/ 51304 h 245983"/>
                  <a:gd name="connsiteX105" fmla="*/ 47356 w 245983"/>
                  <a:gd name="connsiteY105" fmla="*/ 55413 h 245983"/>
                  <a:gd name="connsiteX106" fmla="*/ 49215 w 245983"/>
                  <a:gd name="connsiteY106" fmla="*/ 60087 h 245983"/>
                  <a:gd name="connsiteX107" fmla="*/ 55121 w 245983"/>
                  <a:gd name="connsiteY107" fmla="*/ 95132 h 245983"/>
                  <a:gd name="connsiteX108" fmla="*/ 26761 w 245983"/>
                  <a:gd name="connsiteY108" fmla="*/ 115327 h 245983"/>
                  <a:gd name="connsiteX109" fmla="*/ 21194 w 245983"/>
                  <a:gd name="connsiteY109" fmla="*/ 117780 h 245983"/>
                  <a:gd name="connsiteX110" fmla="*/ 21164 w 245983"/>
                  <a:gd name="connsiteY110" fmla="*/ 118269 h 245983"/>
                  <a:gd name="connsiteX111" fmla="*/ 21006 w 245983"/>
                  <a:gd name="connsiteY111" fmla="*/ 124385 h 245983"/>
                  <a:gd name="connsiteX112" fmla="*/ 21164 w 245983"/>
                  <a:gd name="connsiteY112" fmla="*/ 130508 h 245983"/>
                  <a:gd name="connsiteX113" fmla="*/ 21194 w 245983"/>
                  <a:gd name="connsiteY113" fmla="*/ 130991 h 245983"/>
                  <a:gd name="connsiteX114" fmla="*/ 26761 w 245983"/>
                  <a:gd name="connsiteY114" fmla="*/ 133447 h 245983"/>
                  <a:gd name="connsiteX115" fmla="*/ 55125 w 245983"/>
                  <a:gd name="connsiteY115" fmla="*/ 153639 h 245983"/>
                  <a:gd name="connsiteX116" fmla="*/ 49218 w 245983"/>
                  <a:gd name="connsiteY116" fmla="*/ 188681 h 245983"/>
                  <a:gd name="connsiteX117" fmla="*/ 47359 w 245983"/>
                  <a:gd name="connsiteY117" fmla="*/ 193358 h 245983"/>
                  <a:gd name="connsiteX118" fmla="*/ 51289 w 245983"/>
                  <a:gd name="connsiteY118" fmla="*/ 197476 h 245983"/>
                  <a:gd name="connsiteX119" fmla="*/ 55398 w 245983"/>
                  <a:gd name="connsiteY119" fmla="*/ 201399 h 245983"/>
                  <a:gd name="connsiteX120" fmla="*/ 60071 w 245983"/>
                  <a:gd name="connsiteY120" fmla="*/ 199538 h 245983"/>
                  <a:gd name="connsiteX121" fmla="*/ 95116 w 245983"/>
                  <a:gd name="connsiteY121" fmla="*/ 193634 h 245983"/>
                  <a:gd name="connsiteX122" fmla="*/ 115311 w 245983"/>
                  <a:gd name="connsiteY122" fmla="*/ 221995 h 245983"/>
                  <a:gd name="connsiteX123" fmla="*/ 117762 w 245983"/>
                  <a:gd name="connsiteY123" fmla="*/ 227562 h 245983"/>
                  <a:gd name="connsiteX124" fmla="*/ 118251 w 245983"/>
                  <a:gd name="connsiteY124" fmla="*/ 227592 h 245983"/>
                  <a:gd name="connsiteX125" fmla="*/ 124370 w 245983"/>
                  <a:gd name="connsiteY125" fmla="*/ 227750 h 245983"/>
                  <a:gd name="connsiteX126" fmla="*/ 130492 w 245983"/>
                  <a:gd name="connsiteY126" fmla="*/ 227592 h 245983"/>
                  <a:gd name="connsiteX127" fmla="*/ 130978 w 245983"/>
                  <a:gd name="connsiteY127" fmla="*/ 227562 h 245983"/>
                  <a:gd name="connsiteX128" fmla="*/ 133429 w 245983"/>
                  <a:gd name="connsiteY128" fmla="*/ 221995 h 245983"/>
                  <a:gd name="connsiteX129" fmla="*/ 153624 w 245983"/>
                  <a:gd name="connsiteY129" fmla="*/ 193634 h 245983"/>
                  <a:gd name="connsiteX130" fmla="*/ 188669 w 245983"/>
                  <a:gd name="connsiteY130" fmla="*/ 199538 h 245983"/>
                  <a:gd name="connsiteX131" fmla="*/ 193343 w 245983"/>
                  <a:gd name="connsiteY131" fmla="*/ 201399 h 245983"/>
                  <a:gd name="connsiteX132" fmla="*/ 197461 w 245983"/>
                  <a:gd name="connsiteY132" fmla="*/ 197467 h 245983"/>
                  <a:gd name="connsiteX133" fmla="*/ 201384 w 245983"/>
                  <a:gd name="connsiteY133" fmla="*/ 193358 h 245983"/>
                  <a:gd name="connsiteX134" fmla="*/ 199526 w 245983"/>
                  <a:gd name="connsiteY134" fmla="*/ 188684 h 245983"/>
                  <a:gd name="connsiteX135" fmla="*/ 193619 w 245983"/>
                  <a:gd name="connsiteY135" fmla="*/ 153639 h 245983"/>
                  <a:gd name="connsiteX136" fmla="*/ 221980 w 245983"/>
                  <a:gd name="connsiteY136" fmla="*/ 133447 h 245983"/>
                  <a:gd name="connsiteX137" fmla="*/ 227546 w 245983"/>
                  <a:gd name="connsiteY137" fmla="*/ 130994 h 245983"/>
                  <a:gd name="connsiteX138" fmla="*/ 227577 w 245983"/>
                  <a:gd name="connsiteY138" fmla="*/ 130505 h 245983"/>
                  <a:gd name="connsiteX139" fmla="*/ 227735 w 245983"/>
                  <a:gd name="connsiteY139" fmla="*/ 124385 h 245983"/>
                  <a:gd name="connsiteX140" fmla="*/ 227577 w 245983"/>
                  <a:gd name="connsiteY140" fmla="*/ 118266 h 245983"/>
                  <a:gd name="connsiteX141" fmla="*/ 227546 w 245983"/>
                  <a:gd name="connsiteY141" fmla="*/ 117780 h 245983"/>
                  <a:gd name="connsiteX142" fmla="*/ 221980 w 245983"/>
                  <a:gd name="connsiteY142" fmla="*/ 115327 h 245983"/>
                  <a:gd name="connsiteX143" fmla="*/ 193619 w 245983"/>
                  <a:gd name="connsiteY143" fmla="*/ 95132 h 245983"/>
                  <a:gd name="connsiteX144" fmla="*/ 199526 w 245983"/>
                  <a:gd name="connsiteY144" fmla="*/ 60087 h 245983"/>
                  <a:gd name="connsiteX145" fmla="*/ 201384 w 245983"/>
                  <a:gd name="connsiteY145" fmla="*/ 55413 h 245983"/>
                  <a:gd name="connsiteX146" fmla="*/ 197452 w 245983"/>
                  <a:gd name="connsiteY146" fmla="*/ 51295 h 245983"/>
                  <a:gd name="connsiteX147" fmla="*/ 193343 w 245983"/>
                  <a:gd name="connsiteY147" fmla="*/ 47371 h 245983"/>
                  <a:gd name="connsiteX148" fmla="*/ 188669 w 245983"/>
                  <a:gd name="connsiteY148" fmla="*/ 49230 h 245983"/>
                  <a:gd name="connsiteX149" fmla="*/ 153624 w 245983"/>
                  <a:gd name="connsiteY149" fmla="*/ 55140 h 245983"/>
                  <a:gd name="connsiteX150" fmla="*/ 133429 w 245983"/>
                  <a:gd name="connsiteY150" fmla="*/ 26776 h 245983"/>
                  <a:gd name="connsiteX151" fmla="*/ 130978 w 245983"/>
                  <a:gd name="connsiteY151" fmla="*/ 21209 h 2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245983" h="245983">
                    <a:moveTo>
                      <a:pt x="124370" y="0"/>
                    </a:moveTo>
                    <a:cubicBezTo>
                      <a:pt x="126581" y="0"/>
                      <a:pt x="129031" y="80"/>
                      <a:pt x="131719" y="240"/>
                    </a:cubicBezTo>
                    <a:cubicBezTo>
                      <a:pt x="134297" y="392"/>
                      <a:pt x="136741" y="605"/>
                      <a:pt x="139053" y="881"/>
                    </a:cubicBezTo>
                    <a:lnTo>
                      <a:pt x="137872" y="11303"/>
                    </a:lnTo>
                    <a:lnTo>
                      <a:pt x="139105" y="872"/>
                    </a:lnTo>
                    <a:cubicBezTo>
                      <a:pt x="142885" y="1316"/>
                      <a:pt x="146129" y="3773"/>
                      <a:pt x="147581" y="7291"/>
                    </a:cubicBezTo>
                    <a:cubicBezTo>
                      <a:pt x="149236" y="10632"/>
                      <a:pt x="150942" y="14559"/>
                      <a:pt x="152643" y="18473"/>
                    </a:cubicBezTo>
                    <a:cubicBezTo>
                      <a:pt x="156260" y="26809"/>
                      <a:pt x="159825" y="35021"/>
                      <a:pt x="161754" y="35841"/>
                    </a:cubicBezTo>
                    <a:cubicBezTo>
                      <a:pt x="163682" y="36661"/>
                      <a:pt x="172313" y="33217"/>
                      <a:pt x="180886" y="29767"/>
                    </a:cubicBezTo>
                    <a:cubicBezTo>
                      <a:pt x="184806" y="28188"/>
                      <a:pt x="188724" y="26615"/>
                      <a:pt x="192022" y="25476"/>
                    </a:cubicBezTo>
                    <a:lnTo>
                      <a:pt x="192022" y="25476"/>
                    </a:lnTo>
                    <a:cubicBezTo>
                      <a:pt x="195798" y="24176"/>
                      <a:pt x="199985" y="25129"/>
                      <a:pt x="202827" y="27936"/>
                    </a:cubicBezTo>
                    <a:cubicBezTo>
                      <a:pt x="206132" y="30606"/>
                      <a:pt x="209299" y="33444"/>
                      <a:pt x="212314" y="36439"/>
                    </a:cubicBezTo>
                    <a:cubicBezTo>
                      <a:pt x="215566" y="39719"/>
                      <a:pt x="218635" y="43178"/>
                      <a:pt x="221506" y="46794"/>
                    </a:cubicBezTo>
                    <a:lnTo>
                      <a:pt x="221549" y="46761"/>
                    </a:lnTo>
                    <a:cubicBezTo>
                      <a:pt x="223893" y="49689"/>
                      <a:pt x="224496" y="53646"/>
                      <a:pt x="223131" y="57141"/>
                    </a:cubicBezTo>
                    <a:cubicBezTo>
                      <a:pt x="222007" y="60354"/>
                      <a:pt x="220492" y="64126"/>
                      <a:pt x="218980" y="67876"/>
                    </a:cubicBezTo>
                    <a:cubicBezTo>
                      <a:pt x="215536" y="76446"/>
                      <a:pt x="212077" y="85037"/>
                      <a:pt x="212906" y="87008"/>
                    </a:cubicBezTo>
                    <a:cubicBezTo>
                      <a:pt x="213735" y="88979"/>
                      <a:pt x="221937" y="92508"/>
                      <a:pt x="230274" y="96119"/>
                    </a:cubicBezTo>
                    <a:cubicBezTo>
                      <a:pt x="234467" y="97941"/>
                      <a:pt x="238686" y="99763"/>
                      <a:pt x="242163" y="101530"/>
                    </a:cubicBezTo>
                    <a:lnTo>
                      <a:pt x="237444" y="110884"/>
                    </a:lnTo>
                    <a:lnTo>
                      <a:pt x="242190" y="101518"/>
                    </a:lnTo>
                    <a:cubicBezTo>
                      <a:pt x="245487" y="103185"/>
                      <a:pt x="247664" y="106462"/>
                      <a:pt x="247924" y="110146"/>
                    </a:cubicBezTo>
                    <a:cubicBezTo>
                      <a:pt x="248167" y="112290"/>
                      <a:pt x="248361" y="114583"/>
                      <a:pt x="248507" y="117024"/>
                    </a:cubicBezTo>
                    <a:cubicBezTo>
                      <a:pt x="248665" y="119709"/>
                      <a:pt x="248747" y="122165"/>
                      <a:pt x="248747" y="124376"/>
                    </a:cubicBezTo>
                    <a:cubicBezTo>
                      <a:pt x="248747" y="126587"/>
                      <a:pt x="248665" y="129038"/>
                      <a:pt x="248507" y="131725"/>
                    </a:cubicBezTo>
                    <a:cubicBezTo>
                      <a:pt x="248355" y="134301"/>
                      <a:pt x="248141" y="136745"/>
                      <a:pt x="247866" y="139056"/>
                    </a:cubicBezTo>
                    <a:lnTo>
                      <a:pt x="247866" y="139099"/>
                    </a:lnTo>
                    <a:cubicBezTo>
                      <a:pt x="247421" y="142877"/>
                      <a:pt x="244966" y="146120"/>
                      <a:pt x="241449" y="147575"/>
                    </a:cubicBezTo>
                    <a:cubicBezTo>
                      <a:pt x="238109" y="149227"/>
                      <a:pt x="234179" y="150933"/>
                      <a:pt x="230264" y="152634"/>
                    </a:cubicBezTo>
                    <a:cubicBezTo>
                      <a:pt x="221928" y="156254"/>
                      <a:pt x="213714" y="159819"/>
                      <a:pt x="212897" y="161744"/>
                    </a:cubicBezTo>
                    <a:cubicBezTo>
                      <a:pt x="212080" y="163670"/>
                      <a:pt x="215524" y="172304"/>
                      <a:pt x="218970" y="180876"/>
                    </a:cubicBezTo>
                    <a:cubicBezTo>
                      <a:pt x="220547" y="184797"/>
                      <a:pt x="222126" y="188718"/>
                      <a:pt x="223262" y="192016"/>
                    </a:cubicBezTo>
                    <a:lnTo>
                      <a:pt x="223262" y="192016"/>
                    </a:lnTo>
                    <a:cubicBezTo>
                      <a:pt x="224563" y="195790"/>
                      <a:pt x="223611" y="199978"/>
                      <a:pt x="220805" y="202818"/>
                    </a:cubicBezTo>
                    <a:cubicBezTo>
                      <a:pt x="218136" y="206125"/>
                      <a:pt x="215298" y="209292"/>
                      <a:pt x="212302" y="212305"/>
                    </a:cubicBezTo>
                    <a:cubicBezTo>
                      <a:pt x="209022" y="215557"/>
                      <a:pt x="205566" y="218627"/>
                      <a:pt x="201949" y="221500"/>
                    </a:cubicBezTo>
                    <a:lnTo>
                      <a:pt x="201982" y="221540"/>
                    </a:lnTo>
                    <a:cubicBezTo>
                      <a:pt x="199050" y="223890"/>
                      <a:pt x="195085" y="224491"/>
                      <a:pt x="191587" y="223119"/>
                    </a:cubicBezTo>
                    <a:cubicBezTo>
                      <a:pt x="188377" y="221998"/>
                      <a:pt x="184621" y="220486"/>
                      <a:pt x="180864" y="218977"/>
                    </a:cubicBezTo>
                    <a:cubicBezTo>
                      <a:pt x="172294" y="215527"/>
                      <a:pt x="163703" y="212071"/>
                      <a:pt x="161732" y="212903"/>
                    </a:cubicBezTo>
                    <a:cubicBezTo>
                      <a:pt x="159761" y="213735"/>
                      <a:pt x="156233" y="221934"/>
                      <a:pt x="152622" y="230267"/>
                    </a:cubicBezTo>
                    <a:cubicBezTo>
                      <a:pt x="150800" y="234464"/>
                      <a:pt x="148978" y="238682"/>
                      <a:pt x="147207" y="242160"/>
                    </a:cubicBezTo>
                    <a:lnTo>
                      <a:pt x="137872" y="237440"/>
                    </a:lnTo>
                    <a:lnTo>
                      <a:pt x="147244" y="242184"/>
                    </a:lnTo>
                    <a:cubicBezTo>
                      <a:pt x="145576" y="245479"/>
                      <a:pt x="142300" y="247656"/>
                      <a:pt x="138616" y="247914"/>
                    </a:cubicBezTo>
                    <a:cubicBezTo>
                      <a:pt x="136472" y="248160"/>
                      <a:pt x="134178" y="248355"/>
                      <a:pt x="131735" y="248498"/>
                    </a:cubicBezTo>
                    <a:cubicBezTo>
                      <a:pt x="129046" y="248658"/>
                      <a:pt x="126595" y="248737"/>
                      <a:pt x="124382" y="248737"/>
                    </a:cubicBezTo>
                    <a:cubicBezTo>
                      <a:pt x="122175" y="248737"/>
                      <a:pt x="119718" y="248658"/>
                      <a:pt x="117033" y="248498"/>
                    </a:cubicBezTo>
                    <a:cubicBezTo>
                      <a:pt x="114458" y="248349"/>
                      <a:pt x="112016" y="248130"/>
                      <a:pt x="109702" y="247860"/>
                    </a:cubicBezTo>
                    <a:lnTo>
                      <a:pt x="110893" y="237440"/>
                    </a:lnTo>
                    <a:lnTo>
                      <a:pt x="109660" y="247869"/>
                    </a:lnTo>
                    <a:cubicBezTo>
                      <a:pt x="105880" y="247422"/>
                      <a:pt x="102637" y="244969"/>
                      <a:pt x="101184" y="241449"/>
                    </a:cubicBezTo>
                    <a:cubicBezTo>
                      <a:pt x="99529" y="238109"/>
                      <a:pt x="97822" y="234182"/>
                      <a:pt x="96125" y="230264"/>
                    </a:cubicBezTo>
                    <a:cubicBezTo>
                      <a:pt x="92505" y="221931"/>
                      <a:pt x="88940" y="213717"/>
                      <a:pt x="87014" y="212900"/>
                    </a:cubicBezTo>
                    <a:cubicBezTo>
                      <a:pt x="85089" y="212083"/>
                      <a:pt x="76455" y="215524"/>
                      <a:pt x="67882" y="218973"/>
                    </a:cubicBezTo>
                    <a:cubicBezTo>
                      <a:pt x="63962" y="220547"/>
                      <a:pt x="60041" y="222126"/>
                      <a:pt x="56743" y="223261"/>
                    </a:cubicBezTo>
                    <a:lnTo>
                      <a:pt x="56743" y="223261"/>
                    </a:lnTo>
                    <a:cubicBezTo>
                      <a:pt x="52967" y="224558"/>
                      <a:pt x="48782" y="223605"/>
                      <a:pt x="45941" y="220799"/>
                    </a:cubicBezTo>
                    <a:cubicBezTo>
                      <a:pt x="42630" y="218138"/>
                      <a:pt x="39460" y="215305"/>
                      <a:pt x="36442" y="212317"/>
                    </a:cubicBezTo>
                    <a:cubicBezTo>
                      <a:pt x="33189" y="209040"/>
                      <a:pt x="30119" y="205584"/>
                      <a:pt x="27246" y="201967"/>
                    </a:cubicBezTo>
                    <a:lnTo>
                      <a:pt x="27204" y="202001"/>
                    </a:lnTo>
                    <a:cubicBezTo>
                      <a:pt x="24856" y="199067"/>
                      <a:pt x="24254" y="195104"/>
                      <a:pt x="25625" y="191606"/>
                    </a:cubicBezTo>
                    <a:cubicBezTo>
                      <a:pt x="26751" y="188393"/>
                      <a:pt x="28264" y="184639"/>
                      <a:pt x="29773" y="180880"/>
                    </a:cubicBezTo>
                    <a:cubicBezTo>
                      <a:pt x="33220" y="172313"/>
                      <a:pt x="36676" y="163718"/>
                      <a:pt x="35847" y="161748"/>
                    </a:cubicBezTo>
                    <a:cubicBezTo>
                      <a:pt x="35018" y="159777"/>
                      <a:pt x="26815" y="156248"/>
                      <a:pt x="18479" y="152637"/>
                    </a:cubicBezTo>
                    <a:cubicBezTo>
                      <a:pt x="14285" y="150815"/>
                      <a:pt x="10067" y="148993"/>
                      <a:pt x="6590" y="147225"/>
                    </a:cubicBezTo>
                    <a:lnTo>
                      <a:pt x="11309" y="137872"/>
                    </a:lnTo>
                    <a:lnTo>
                      <a:pt x="6563" y="147241"/>
                    </a:lnTo>
                    <a:cubicBezTo>
                      <a:pt x="3267" y="145570"/>
                      <a:pt x="1090" y="142294"/>
                      <a:pt x="829" y="138610"/>
                    </a:cubicBezTo>
                    <a:cubicBezTo>
                      <a:pt x="586" y="136466"/>
                      <a:pt x="392" y="134173"/>
                      <a:pt x="246" y="131732"/>
                    </a:cubicBezTo>
                    <a:cubicBezTo>
                      <a:pt x="82" y="129038"/>
                      <a:pt x="0" y="126584"/>
                      <a:pt x="0" y="124370"/>
                    </a:cubicBezTo>
                    <a:cubicBezTo>
                      <a:pt x="0" y="122162"/>
                      <a:pt x="82" y="119706"/>
                      <a:pt x="240" y="117021"/>
                    </a:cubicBezTo>
                    <a:cubicBezTo>
                      <a:pt x="392" y="114446"/>
                      <a:pt x="605" y="112001"/>
                      <a:pt x="881" y="109687"/>
                    </a:cubicBezTo>
                    <a:lnTo>
                      <a:pt x="11303" y="110878"/>
                    </a:lnTo>
                    <a:lnTo>
                      <a:pt x="872" y="109663"/>
                    </a:lnTo>
                    <a:cubicBezTo>
                      <a:pt x="1311" y="105876"/>
                      <a:pt x="3767" y="102627"/>
                      <a:pt x="7288" y="101169"/>
                    </a:cubicBezTo>
                    <a:cubicBezTo>
                      <a:pt x="10629" y="99517"/>
                      <a:pt x="14556" y="97807"/>
                      <a:pt x="18470" y="96110"/>
                    </a:cubicBezTo>
                    <a:cubicBezTo>
                      <a:pt x="26806" y="92490"/>
                      <a:pt x="35021" y="88921"/>
                      <a:pt x="35838" y="86999"/>
                    </a:cubicBezTo>
                    <a:cubicBezTo>
                      <a:pt x="36655" y="85077"/>
                      <a:pt x="33211" y="76440"/>
                      <a:pt x="29764" y="67867"/>
                    </a:cubicBezTo>
                    <a:cubicBezTo>
                      <a:pt x="28188" y="63943"/>
                      <a:pt x="26612" y="60026"/>
                      <a:pt x="25473" y="56728"/>
                    </a:cubicBezTo>
                    <a:lnTo>
                      <a:pt x="25473" y="56728"/>
                    </a:lnTo>
                    <a:cubicBezTo>
                      <a:pt x="24173" y="52953"/>
                      <a:pt x="25126" y="48765"/>
                      <a:pt x="27933" y="45926"/>
                    </a:cubicBezTo>
                    <a:cubicBezTo>
                      <a:pt x="30603" y="42618"/>
                      <a:pt x="33443" y="39450"/>
                      <a:pt x="36442" y="36436"/>
                    </a:cubicBezTo>
                    <a:cubicBezTo>
                      <a:pt x="39713" y="33185"/>
                      <a:pt x="43160" y="30116"/>
                      <a:pt x="46767" y="27243"/>
                    </a:cubicBezTo>
                    <a:lnTo>
                      <a:pt x="46737" y="27201"/>
                    </a:lnTo>
                    <a:cubicBezTo>
                      <a:pt x="49669" y="24853"/>
                      <a:pt x="53633" y="24252"/>
                      <a:pt x="57129" y="25625"/>
                    </a:cubicBezTo>
                    <a:cubicBezTo>
                      <a:pt x="60342" y="26748"/>
                      <a:pt x="64095" y="28258"/>
                      <a:pt x="67855" y="29770"/>
                    </a:cubicBezTo>
                    <a:cubicBezTo>
                      <a:pt x="76422" y="33217"/>
                      <a:pt x="85016" y="36673"/>
                      <a:pt x="86987" y="35844"/>
                    </a:cubicBezTo>
                    <a:cubicBezTo>
                      <a:pt x="88958" y="35015"/>
                      <a:pt x="92490" y="26812"/>
                      <a:pt x="96097" y="18476"/>
                    </a:cubicBezTo>
                    <a:cubicBezTo>
                      <a:pt x="97919" y="14282"/>
                      <a:pt x="99742" y="10064"/>
                      <a:pt x="101512" y="6587"/>
                    </a:cubicBezTo>
                    <a:lnTo>
                      <a:pt x="110865" y="11306"/>
                    </a:lnTo>
                    <a:lnTo>
                      <a:pt x="101497" y="6557"/>
                    </a:lnTo>
                    <a:cubicBezTo>
                      <a:pt x="103164" y="3262"/>
                      <a:pt x="106441" y="1087"/>
                      <a:pt x="110124" y="829"/>
                    </a:cubicBezTo>
                    <a:cubicBezTo>
                      <a:pt x="112268" y="586"/>
                      <a:pt x="114561" y="391"/>
                      <a:pt x="117003" y="243"/>
                    </a:cubicBezTo>
                    <a:cubicBezTo>
                      <a:pt x="119690" y="85"/>
                      <a:pt x="122147" y="3"/>
                      <a:pt x="124355" y="3"/>
                    </a:cubicBezTo>
                    <a:close/>
                    <a:moveTo>
                      <a:pt x="130489" y="21164"/>
                    </a:moveTo>
                    <a:cubicBezTo>
                      <a:pt x="128719" y="21060"/>
                      <a:pt x="126684" y="21006"/>
                      <a:pt x="124370" y="21006"/>
                    </a:cubicBezTo>
                    <a:cubicBezTo>
                      <a:pt x="122056" y="21006"/>
                      <a:pt x="120018" y="21060"/>
                      <a:pt x="118248" y="21164"/>
                    </a:cubicBezTo>
                    <a:lnTo>
                      <a:pt x="117765" y="21194"/>
                    </a:lnTo>
                    <a:cubicBezTo>
                      <a:pt x="116921" y="23050"/>
                      <a:pt x="116116" y="24908"/>
                      <a:pt x="115311" y="26761"/>
                    </a:cubicBezTo>
                    <a:cubicBezTo>
                      <a:pt x="110003" y="38990"/>
                      <a:pt x="104771" y="51055"/>
                      <a:pt x="95116" y="55124"/>
                    </a:cubicBezTo>
                    <a:cubicBezTo>
                      <a:pt x="85192" y="59318"/>
                      <a:pt x="72617" y="54262"/>
                      <a:pt x="60071" y="49215"/>
                    </a:cubicBezTo>
                    <a:cubicBezTo>
                      <a:pt x="58520" y="48607"/>
                      <a:pt x="56974" y="47970"/>
                      <a:pt x="55398" y="47356"/>
                    </a:cubicBezTo>
                    <a:cubicBezTo>
                      <a:pt x="54043" y="48586"/>
                      <a:pt x="52671" y="49904"/>
                      <a:pt x="51280" y="51304"/>
                    </a:cubicBezTo>
                    <a:cubicBezTo>
                      <a:pt x="49889" y="52704"/>
                      <a:pt x="48581" y="54074"/>
                      <a:pt x="47356" y="55413"/>
                    </a:cubicBezTo>
                    <a:cubicBezTo>
                      <a:pt x="47964" y="56986"/>
                      <a:pt x="48592" y="58538"/>
                      <a:pt x="49215" y="60087"/>
                    </a:cubicBezTo>
                    <a:cubicBezTo>
                      <a:pt x="54262" y="72629"/>
                      <a:pt x="59321" y="85207"/>
                      <a:pt x="55121" y="95132"/>
                    </a:cubicBezTo>
                    <a:cubicBezTo>
                      <a:pt x="51040" y="104786"/>
                      <a:pt x="38990" y="110012"/>
                      <a:pt x="26761" y="115327"/>
                    </a:cubicBezTo>
                    <a:cubicBezTo>
                      <a:pt x="24908" y="116131"/>
                      <a:pt x="23053" y="116936"/>
                      <a:pt x="21194" y="117780"/>
                    </a:cubicBezTo>
                    <a:lnTo>
                      <a:pt x="21164" y="118269"/>
                    </a:lnTo>
                    <a:cubicBezTo>
                      <a:pt x="21060" y="120037"/>
                      <a:pt x="21008" y="122074"/>
                      <a:pt x="21006" y="124385"/>
                    </a:cubicBezTo>
                    <a:cubicBezTo>
                      <a:pt x="21004" y="126696"/>
                      <a:pt x="21056" y="128737"/>
                      <a:pt x="21164" y="130508"/>
                    </a:cubicBezTo>
                    <a:lnTo>
                      <a:pt x="21194" y="130991"/>
                    </a:lnTo>
                    <a:cubicBezTo>
                      <a:pt x="23053" y="131832"/>
                      <a:pt x="24908" y="132640"/>
                      <a:pt x="26761" y="133447"/>
                    </a:cubicBezTo>
                    <a:cubicBezTo>
                      <a:pt x="38990" y="138756"/>
                      <a:pt x="51040" y="143985"/>
                      <a:pt x="55125" y="153639"/>
                    </a:cubicBezTo>
                    <a:cubicBezTo>
                      <a:pt x="59321" y="163564"/>
                      <a:pt x="54262" y="176139"/>
                      <a:pt x="49218" y="188681"/>
                    </a:cubicBezTo>
                    <a:cubicBezTo>
                      <a:pt x="48592" y="190233"/>
                      <a:pt x="47970" y="191785"/>
                      <a:pt x="47359" y="193358"/>
                    </a:cubicBezTo>
                    <a:cubicBezTo>
                      <a:pt x="48586" y="194712"/>
                      <a:pt x="49896" y="196085"/>
                      <a:pt x="51289" y="197476"/>
                    </a:cubicBezTo>
                    <a:cubicBezTo>
                      <a:pt x="52682" y="198867"/>
                      <a:pt x="54052" y="200175"/>
                      <a:pt x="55398" y="201399"/>
                    </a:cubicBezTo>
                    <a:cubicBezTo>
                      <a:pt x="56971" y="200792"/>
                      <a:pt x="58520" y="200163"/>
                      <a:pt x="60071" y="199538"/>
                    </a:cubicBezTo>
                    <a:cubicBezTo>
                      <a:pt x="72614" y="194494"/>
                      <a:pt x="85192" y="189434"/>
                      <a:pt x="95116" y="193634"/>
                    </a:cubicBezTo>
                    <a:cubicBezTo>
                      <a:pt x="104771" y="197716"/>
                      <a:pt x="109997" y="209769"/>
                      <a:pt x="115311" y="221995"/>
                    </a:cubicBezTo>
                    <a:cubicBezTo>
                      <a:pt x="116116" y="223848"/>
                      <a:pt x="116921" y="225706"/>
                      <a:pt x="117762" y="227562"/>
                    </a:cubicBezTo>
                    <a:lnTo>
                      <a:pt x="118251" y="227592"/>
                    </a:lnTo>
                    <a:cubicBezTo>
                      <a:pt x="120021" y="227698"/>
                      <a:pt x="122060" y="227750"/>
                      <a:pt x="124370" y="227750"/>
                    </a:cubicBezTo>
                    <a:cubicBezTo>
                      <a:pt x="126680" y="227750"/>
                      <a:pt x="128721" y="227698"/>
                      <a:pt x="130492" y="227592"/>
                    </a:cubicBezTo>
                    <a:lnTo>
                      <a:pt x="130978" y="227562"/>
                    </a:lnTo>
                    <a:cubicBezTo>
                      <a:pt x="131820" y="225706"/>
                      <a:pt x="132624" y="223848"/>
                      <a:pt x="133429" y="221995"/>
                    </a:cubicBezTo>
                    <a:cubicBezTo>
                      <a:pt x="138741" y="209769"/>
                      <a:pt x="143970" y="197700"/>
                      <a:pt x="153624" y="193634"/>
                    </a:cubicBezTo>
                    <a:cubicBezTo>
                      <a:pt x="163548" y="189434"/>
                      <a:pt x="176127" y="194494"/>
                      <a:pt x="188669" y="199538"/>
                    </a:cubicBezTo>
                    <a:cubicBezTo>
                      <a:pt x="190221" y="200163"/>
                      <a:pt x="191770" y="200789"/>
                      <a:pt x="193343" y="201399"/>
                    </a:cubicBezTo>
                    <a:cubicBezTo>
                      <a:pt x="194697" y="200169"/>
                      <a:pt x="196070" y="198861"/>
                      <a:pt x="197461" y="197467"/>
                    </a:cubicBezTo>
                    <a:cubicBezTo>
                      <a:pt x="198852" y="196073"/>
                      <a:pt x="200159" y="194703"/>
                      <a:pt x="201384" y="193358"/>
                    </a:cubicBezTo>
                    <a:cubicBezTo>
                      <a:pt x="200777" y="191785"/>
                      <a:pt x="200148" y="190236"/>
                      <a:pt x="199526" y="188684"/>
                    </a:cubicBezTo>
                    <a:cubicBezTo>
                      <a:pt x="194478" y="176139"/>
                      <a:pt x="189419" y="163564"/>
                      <a:pt x="193619" y="153639"/>
                    </a:cubicBezTo>
                    <a:cubicBezTo>
                      <a:pt x="197701" y="143985"/>
                      <a:pt x="209751" y="138759"/>
                      <a:pt x="221980" y="133447"/>
                    </a:cubicBezTo>
                    <a:cubicBezTo>
                      <a:pt x="223832" y="132640"/>
                      <a:pt x="225691" y="131835"/>
                      <a:pt x="227546" y="130994"/>
                    </a:cubicBezTo>
                    <a:lnTo>
                      <a:pt x="227577" y="130505"/>
                    </a:lnTo>
                    <a:cubicBezTo>
                      <a:pt x="227683" y="128734"/>
                      <a:pt x="227735" y="126699"/>
                      <a:pt x="227735" y="124385"/>
                    </a:cubicBezTo>
                    <a:cubicBezTo>
                      <a:pt x="227735" y="122071"/>
                      <a:pt x="227683" y="120037"/>
                      <a:pt x="227577" y="118266"/>
                    </a:cubicBezTo>
                    <a:lnTo>
                      <a:pt x="227546" y="117780"/>
                    </a:lnTo>
                    <a:cubicBezTo>
                      <a:pt x="225691" y="116936"/>
                      <a:pt x="223832" y="116131"/>
                      <a:pt x="221980" y="115327"/>
                    </a:cubicBezTo>
                    <a:cubicBezTo>
                      <a:pt x="209751" y="110018"/>
                      <a:pt x="197704" y="104786"/>
                      <a:pt x="193619" y="95132"/>
                    </a:cubicBezTo>
                    <a:cubicBezTo>
                      <a:pt x="189419" y="85207"/>
                      <a:pt x="194478" y="72629"/>
                      <a:pt x="199526" y="60087"/>
                    </a:cubicBezTo>
                    <a:cubicBezTo>
                      <a:pt x="200133" y="58538"/>
                      <a:pt x="200771" y="56986"/>
                      <a:pt x="201384" y="55413"/>
                    </a:cubicBezTo>
                    <a:cubicBezTo>
                      <a:pt x="200155" y="54059"/>
                      <a:pt x="198845" y="52686"/>
                      <a:pt x="197452" y="51295"/>
                    </a:cubicBezTo>
                    <a:cubicBezTo>
                      <a:pt x="196059" y="49904"/>
                      <a:pt x="194689" y="48595"/>
                      <a:pt x="193343" y="47371"/>
                    </a:cubicBezTo>
                    <a:cubicBezTo>
                      <a:pt x="191770" y="47979"/>
                      <a:pt x="190221" y="48607"/>
                      <a:pt x="188669" y="49230"/>
                    </a:cubicBezTo>
                    <a:cubicBezTo>
                      <a:pt x="176127" y="54274"/>
                      <a:pt x="163548" y="59334"/>
                      <a:pt x="153624" y="55140"/>
                    </a:cubicBezTo>
                    <a:cubicBezTo>
                      <a:pt x="143970" y="51055"/>
                      <a:pt x="138744" y="39005"/>
                      <a:pt x="133429" y="26776"/>
                    </a:cubicBezTo>
                    <a:cubicBezTo>
                      <a:pt x="132627" y="24923"/>
                      <a:pt x="131820" y="23065"/>
                      <a:pt x="130978" y="21209"/>
                    </a:cubicBezTo>
                    <a:close/>
                  </a:path>
                </a:pathLst>
              </a:custGeom>
              <a:grpFill/>
              <a:ln w="3016" cap="flat">
                <a:noFill/>
                <a:prstDash val="solid"/>
                <a:miter/>
              </a:ln>
            </p:spPr>
            <p:txBody>
              <a:bodyPr wrap="square" lIns="0" tIns="0" rIns="0" bIns="0" rtlCol="0" anchor="t" anchorCtr="0">
                <a:noAutofit/>
              </a:bodyPr>
              <a:lstStyle/>
              <a:p>
                <a:pPr algn="ct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23" name="Freeform: Shape 46">
                <a:extLst>
                  <a:ext uri="{FF2B5EF4-FFF2-40B4-BE49-F238E27FC236}">
                    <a16:creationId xmlns:a16="http://schemas.microsoft.com/office/drawing/2014/main" id="{CE07E579-ACE1-CA80-1F0E-4EEA3119810E}"/>
                  </a:ext>
                </a:extLst>
              </p:cNvPr>
              <p:cNvSpPr/>
              <p:nvPr/>
            </p:nvSpPr>
            <p:spPr>
              <a:xfrm>
                <a:off x="10235536" y="3128957"/>
                <a:ext cx="64781" cy="69385"/>
              </a:xfrm>
              <a:custGeom>
                <a:avLst/>
                <a:gdLst>
                  <a:gd name="connsiteX0" fmla="*/ 53002 w 103252"/>
                  <a:gd name="connsiteY0" fmla="*/ 0 h 103252"/>
                  <a:gd name="connsiteX1" fmla="*/ 106040 w 103252"/>
                  <a:gd name="connsiteY1" fmla="*/ 53002 h 103252"/>
                  <a:gd name="connsiteX2" fmla="*/ 53037 w 103252"/>
                  <a:gd name="connsiteY2" fmla="*/ 106040 h 103252"/>
                  <a:gd name="connsiteX3" fmla="*/ 0 w 103252"/>
                  <a:gd name="connsiteY3" fmla="*/ 53038 h 103252"/>
                  <a:gd name="connsiteX4" fmla="*/ 15522 w 103252"/>
                  <a:gd name="connsiteY4" fmla="*/ 15536 h 103252"/>
                  <a:gd name="connsiteX5" fmla="*/ 53002 w 103252"/>
                  <a:gd name="connsiteY5" fmla="*/ 6 h 103252"/>
                  <a:gd name="connsiteX6" fmla="*/ 74400 w 103252"/>
                  <a:gd name="connsiteY6" fmla="*/ 31632 h 103252"/>
                  <a:gd name="connsiteX7" fmla="*/ 31612 w 103252"/>
                  <a:gd name="connsiteY7" fmla="*/ 31632 h 103252"/>
                  <a:gd name="connsiteX8" fmla="*/ 31611 w 103252"/>
                  <a:gd name="connsiteY8" fmla="*/ 74420 h 103252"/>
                  <a:gd name="connsiteX9" fmla="*/ 74399 w 103252"/>
                  <a:gd name="connsiteY9" fmla="*/ 74420 h 103252"/>
                  <a:gd name="connsiteX10" fmla="*/ 83261 w 103252"/>
                  <a:gd name="connsiteY10" fmla="*/ 53026 h 103252"/>
                  <a:gd name="connsiteX11" fmla="*/ 74400 w 103252"/>
                  <a:gd name="connsiteY11" fmla="*/ 31632 h 1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2" h="103252">
                    <a:moveTo>
                      <a:pt x="53002" y="0"/>
                    </a:moveTo>
                    <a:cubicBezTo>
                      <a:pt x="82284" y="-9"/>
                      <a:pt x="106030" y="23721"/>
                      <a:pt x="106040" y="53002"/>
                    </a:cubicBezTo>
                    <a:cubicBezTo>
                      <a:pt x="106049" y="82286"/>
                      <a:pt x="82319" y="106031"/>
                      <a:pt x="53037" y="106040"/>
                    </a:cubicBezTo>
                    <a:cubicBezTo>
                      <a:pt x="23755" y="106049"/>
                      <a:pt x="9" y="82319"/>
                      <a:pt x="0" y="53038"/>
                    </a:cubicBezTo>
                    <a:cubicBezTo>
                      <a:pt x="-5" y="38975"/>
                      <a:pt x="5579" y="25482"/>
                      <a:pt x="15522" y="15536"/>
                    </a:cubicBezTo>
                    <a:cubicBezTo>
                      <a:pt x="25451" y="5579"/>
                      <a:pt x="38940" y="-12"/>
                      <a:pt x="53002" y="6"/>
                    </a:cubicBezTo>
                    <a:close/>
                    <a:moveTo>
                      <a:pt x="74400" y="31632"/>
                    </a:moveTo>
                    <a:cubicBezTo>
                      <a:pt x="62584" y="19815"/>
                      <a:pt x="43427" y="19815"/>
                      <a:pt x="31612" y="31632"/>
                    </a:cubicBezTo>
                    <a:cubicBezTo>
                      <a:pt x="19796" y="43448"/>
                      <a:pt x="19796" y="62604"/>
                      <a:pt x="31611" y="74420"/>
                    </a:cubicBezTo>
                    <a:cubicBezTo>
                      <a:pt x="43426" y="86234"/>
                      <a:pt x="62584" y="86237"/>
                      <a:pt x="74399" y="74420"/>
                    </a:cubicBezTo>
                    <a:cubicBezTo>
                      <a:pt x="80073" y="68745"/>
                      <a:pt x="83261" y="61049"/>
                      <a:pt x="83261" y="53026"/>
                    </a:cubicBezTo>
                    <a:cubicBezTo>
                      <a:pt x="83272" y="45000"/>
                      <a:pt x="80082" y="37301"/>
                      <a:pt x="74400" y="31632"/>
                    </a:cubicBezTo>
                    <a:close/>
                  </a:path>
                </a:pathLst>
              </a:custGeom>
              <a:grpFill/>
              <a:ln w="3016" cap="flat">
                <a:noFill/>
                <a:prstDash val="solid"/>
                <a:miter/>
              </a:ln>
            </p:spPr>
            <p:txBody>
              <a:bodyPr wrap="square" lIns="0" tIns="0" rIns="0" bIns="0" rtlCol="0" anchor="t" anchorCtr="0">
                <a:noAutofit/>
              </a:bodyPr>
              <a:lstStyle/>
              <a:p>
                <a:pPr algn="ct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grpSp>
      </p:grpSp>
      <p:grpSp>
        <p:nvGrpSpPr>
          <p:cNvPr id="128" name="Group 127">
            <a:extLst>
              <a:ext uri="{FF2B5EF4-FFF2-40B4-BE49-F238E27FC236}">
                <a16:creationId xmlns:a16="http://schemas.microsoft.com/office/drawing/2014/main" id="{2536AC20-42AE-88F6-5E9F-21BD2E25EEDE}"/>
              </a:ext>
            </a:extLst>
          </p:cNvPr>
          <p:cNvGrpSpPr/>
          <p:nvPr/>
        </p:nvGrpSpPr>
        <p:grpSpPr>
          <a:xfrm>
            <a:off x="6986162" y="2419253"/>
            <a:ext cx="426600" cy="426600"/>
            <a:chOff x="8045135" y="3432626"/>
            <a:chExt cx="480000" cy="480000"/>
          </a:xfrm>
        </p:grpSpPr>
        <p:sp>
          <p:nvSpPr>
            <p:cNvPr id="129" name="Oval 128">
              <a:extLst>
                <a:ext uri="{FF2B5EF4-FFF2-40B4-BE49-F238E27FC236}">
                  <a16:creationId xmlns:a16="http://schemas.microsoft.com/office/drawing/2014/main" id="{916D1563-051C-EBC0-D26F-63102F11017F}"/>
                </a:ext>
              </a:extLst>
            </p:cNvPr>
            <p:cNvSpPr>
              <a:spLocks noChangeAspect="1"/>
            </p:cNvSpPr>
            <p:nvPr/>
          </p:nvSpPr>
          <p:spPr>
            <a:xfrm>
              <a:off x="8045135" y="3432626"/>
              <a:ext cx="480000" cy="480000"/>
            </a:xfrm>
            <a:prstGeom prst="ellipse">
              <a:avLst/>
            </a:prstGeom>
            <a:solidFill>
              <a:srgbClr val="FFFFFF"/>
            </a:solidFill>
            <a:ln w="25400" cap="flat" cmpd="sng" algn="ctr">
              <a:noFill/>
              <a:prstDash val="solid"/>
            </a:ln>
            <a:effectLst/>
          </p:spPr>
          <p:txBody>
            <a:bodyPr wrap="square" lIns="0" tIns="0" rIns="0" bIns="0" rtlCol="0" anchor="t" anchorCtr="0">
              <a:noAutofit/>
            </a:bodyPr>
            <a:lstStyle/>
            <a:p>
              <a:pPr algn="ctr" defTabSz="457178" fontAlgn="auto">
                <a:spcBef>
                  <a:spcPts val="0"/>
                </a:spcBef>
                <a:spcAft>
                  <a:spcPts val="0"/>
                </a:spcAft>
                <a:defRPr/>
              </a:pPr>
              <a:endParaRPr lang="en-US" kern="0">
                <a:solidFill>
                  <a:srgbClr val="14284A"/>
                </a:solidFill>
                <a:latin typeface="CiscoSansTT ExtraLight"/>
                <a:ea typeface="+mn-ea"/>
                <a:cs typeface="+mn-cs"/>
                <a:sym typeface="Arial"/>
              </a:endParaRPr>
            </a:p>
          </p:txBody>
        </p:sp>
        <p:grpSp>
          <p:nvGrpSpPr>
            <p:cNvPr id="130" name="Group 129">
              <a:extLst>
                <a:ext uri="{FF2B5EF4-FFF2-40B4-BE49-F238E27FC236}">
                  <a16:creationId xmlns:a16="http://schemas.microsoft.com/office/drawing/2014/main" id="{747D0514-33B4-CC81-6B8B-AF1ACB31B25C}"/>
                </a:ext>
              </a:extLst>
            </p:cNvPr>
            <p:cNvGrpSpPr>
              <a:grpSpLocks noChangeAspect="1"/>
            </p:cNvGrpSpPr>
            <p:nvPr/>
          </p:nvGrpSpPr>
          <p:grpSpPr>
            <a:xfrm>
              <a:off x="8126824" y="3595168"/>
              <a:ext cx="269715" cy="192000"/>
              <a:chOff x="8246918" y="3032378"/>
              <a:chExt cx="342259" cy="245956"/>
            </a:xfrm>
            <a:solidFill>
              <a:srgbClr val="2F446B"/>
            </a:solidFill>
          </p:grpSpPr>
          <p:sp>
            <p:nvSpPr>
              <p:cNvPr id="131" name="Freeform: Shape 419">
                <a:extLst>
                  <a:ext uri="{FF2B5EF4-FFF2-40B4-BE49-F238E27FC236}">
                    <a16:creationId xmlns:a16="http://schemas.microsoft.com/office/drawing/2014/main" id="{69DE8B5D-9455-E105-20F1-EAB602BCA144}"/>
                  </a:ext>
                </a:extLst>
              </p:cNvPr>
              <p:cNvSpPr/>
              <p:nvPr/>
            </p:nvSpPr>
            <p:spPr>
              <a:xfrm>
                <a:off x="8246918" y="3113034"/>
                <a:ext cx="154331" cy="165300"/>
              </a:xfrm>
              <a:custGeom>
                <a:avLst/>
                <a:gdLst>
                  <a:gd name="connsiteX0" fmla="*/ 124370 w 245983"/>
                  <a:gd name="connsiteY0" fmla="*/ 0 h 245983"/>
                  <a:gd name="connsiteX1" fmla="*/ 131719 w 245983"/>
                  <a:gd name="connsiteY1" fmla="*/ 240 h 245983"/>
                  <a:gd name="connsiteX2" fmla="*/ 139053 w 245983"/>
                  <a:gd name="connsiteY2" fmla="*/ 881 h 245983"/>
                  <a:gd name="connsiteX3" fmla="*/ 137872 w 245983"/>
                  <a:gd name="connsiteY3" fmla="*/ 11303 h 245983"/>
                  <a:gd name="connsiteX4" fmla="*/ 139105 w 245983"/>
                  <a:gd name="connsiteY4" fmla="*/ 872 h 245983"/>
                  <a:gd name="connsiteX5" fmla="*/ 147581 w 245983"/>
                  <a:gd name="connsiteY5" fmla="*/ 7291 h 245983"/>
                  <a:gd name="connsiteX6" fmla="*/ 152643 w 245983"/>
                  <a:gd name="connsiteY6" fmla="*/ 18473 h 245983"/>
                  <a:gd name="connsiteX7" fmla="*/ 161754 w 245983"/>
                  <a:gd name="connsiteY7" fmla="*/ 35841 h 245983"/>
                  <a:gd name="connsiteX8" fmla="*/ 180886 w 245983"/>
                  <a:gd name="connsiteY8" fmla="*/ 29767 h 245983"/>
                  <a:gd name="connsiteX9" fmla="*/ 192022 w 245983"/>
                  <a:gd name="connsiteY9" fmla="*/ 25476 h 245983"/>
                  <a:gd name="connsiteX10" fmla="*/ 192022 w 245983"/>
                  <a:gd name="connsiteY10" fmla="*/ 25476 h 245983"/>
                  <a:gd name="connsiteX11" fmla="*/ 202827 w 245983"/>
                  <a:gd name="connsiteY11" fmla="*/ 27936 h 245983"/>
                  <a:gd name="connsiteX12" fmla="*/ 212314 w 245983"/>
                  <a:gd name="connsiteY12" fmla="*/ 36439 h 245983"/>
                  <a:gd name="connsiteX13" fmla="*/ 221506 w 245983"/>
                  <a:gd name="connsiteY13" fmla="*/ 46794 h 245983"/>
                  <a:gd name="connsiteX14" fmla="*/ 221549 w 245983"/>
                  <a:gd name="connsiteY14" fmla="*/ 46761 h 245983"/>
                  <a:gd name="connsiteX15" fmla="*/ 223131 w 245983"/>
                  <a:gd name="connsiteY15" fmla="*/ 57141 h 245983"/>
                  <a:gd name="connsiteX16" fmla="*/ 218980 w 245983"/>
                  <a:gd name="connsiteY16" fmla="*/ 67876 h 245983"/>
                  <a:gd name="connsiteX17" fmla="*/ 212906 w 245983"/>
                  <a:gd name="connsiteY17" fmla="*/ 87008 h 245983"/>
                  <a:gd name="connsiteX18" fmla="*/ 230274 w 245983"/>
                  <a:gd name="connsiteY18" fmla="*/ 96119 h 245983"/>
                  <a:gd name="connsiteX19" fmla="*/ 242163 w 245983"/>
                  <a:gd name="connsiteY19" fmla="*/ 101530 h 245983"/>
                  <a:gd name="connsiteX20" fmla="*/ 237444 w 245983"/>
                  <a:gd name="connsiteY20" fmla="*/ 110884 h 245983"/>
                  <a:gd name="connsiteX21" fmla="*/ 242190 w 245983"/>
                  <a:gd name="connsiteY21" fmla="*/ 101518 h 245983"/>
                  <a:gd name="connsiteX22" fmla="*/ 247924 w 245983"/>
                  <a:gd name="connsiteY22" fmla="*/ 110146 h 245983"/>
                  <a:gd name="connsiteX23" fmla="*/ 248507 w 245983"/>
                  <a:gd name="connsiteY23" fmla="*/ 117024 h 245983"/>
                  <a:gd name="connsiteX24" fmla="*/ 248747 w 245983"/>
                  <a:gd name="connsiteY24" fmla="*/ 124376 h 245983"/>
                  <a:gd name="connsiteX25" fmla="*/ 248507 w 245983"/>
                  <a:gd name="connsiteY25" fmla="*/ 131725 h 245983"/>
                  <a:gd name="connsiteX26" fmla="*/ 247866 w 245983"/>
                  <a:gd name="connsiteY26" fmla="*/ 139056 h 245983"/>
                  <a:gd name="connsiteX27" fmla="*/ 247866 w 245983"/>
                  <a:gd name="connsiteY27" fmla="*/ 139099 h 245983"/>
                  <a:gd name="connsiteX28" fmla="*/ 241449 w 245983"/>
                  <a:gd name="connsiteY28" fmla="*/ 147575 h 245983"/>
                  <a:gd name="connsiteX29" fmla="*/ 230264 w 245983"/>
                  <a:gd name="connsiteY29" fmla="*/ 152634 h 245983"/>
                  <a:gd name="connsiteX30" fmla="*/ 212897 w 245983"/>
                  <a:gd name="connsiteY30" fmla="*/ 161744 h 245983"/>
                  <a:gd name="connsiteX31" fmla="*/ 218970 w 245983"/>
                  <a:gd name="connsiteY31" fmla="*/ 180876 h 245983"/>
                  <a:gd name="connsiteX32" fmla="*/ 223262 w 245983"/>
                  <a:gd name="connsiteY32" fmla="*/ 192016 h 245983"/>
                  <a:gd name="connsiteX33" fmla="*/ 223262 w 245983"/>
                  <a:gd name="connsiteY33" fmla="*/ 192016 h 245983"/>
                  <a:gd name="connsiteX34" fmla="*/ 220805 w 245983"/>
                  <a:gd name="connsiteY34" fmla="*/ 202818 h 245983"/>
                  <a:gd name="connsiteX35" fmla="*/ 212302 w 245983"/>
                  <a:gd name="connsiteY35" fmla="*/ 212305 h 245983"/>
                  <a:gd name="connsiteX36" fmla="*/ 201949 w 245983"/>
                  <a:gd name="connsiteY36" fmla="*/ 221500 h 245983"/>
                  <a:gd name="connsiteX37" fmla="*/ 201982 w 245983"/>
                  <a:gd name="connsiteY37" fmla="*/ 221540 h 245983"/>
                  <a:gd name="connsiteX38" fmla="*/ 191587 w 245983"/>
                  <a:gd name="connsiteY38" fmla="*/ 223119 h 245983"/>
                  <a:gd name="connsiteX39" fmla="*/ 180864 w 245983"/>
                  <a:gd name="connsiteY39" fmla="*/ 218977 h 245983"/>
                  <a:gd name="connsiteX40" fmla="*/ 161732 w 245983"/>
                  <a:gd name="connsiteY40" fmla="*/ 212903 h 245983"/>
                  <a:gd name="connsiteX41" fmla="*/ 152622 w 245983"/>
                  <a:gd name="connsiteY41" fmla="*/ 230267 h 245983"/>
                  <a:gd name="connsiteX42" fmla="*/ 147207 w 245983"/>
                  <a:gd name="connsiteY42" fmla="*/ 242160 h 245983"/>
                  <a:gd name="connsiteX43" fmla="*/ 137872 w 245983"/>
                  <a:gd name="connsiteY43" fmla="*/ 237440 h 245983"/>
                  <a:gd name="connsiteX44" fmla="*/ 147244 w 245983"/>
                  <a:gd name="connsiteY44" fmla="*/ 242184 h 245983"/>
                  <a:gd name="connsiteX45" fmla="*/ 138616 w 245983"/>
                  <a:gd name="connsiteY45" fmla="*/ 247914 h 245983"/>
                  <a:gd name="connsiteX46" fmla="*/ 131735 w 245983"/>
                  <a:gd name="connsiteY46" fmla="*/ 248498 h 245983"/>
                  <a:gd name="connsiteX47" fmla="*/ 124382 w 245983"/>
                  <a:gd name="connsiteY47" fmla="*/ 248737 h 245983"/>
                  <a:gd name="connsiteX48" fmla="*/ 117033 w 245983"/>
                  <a:gd name="connsiteY48" fmla="*/ 248498 h 245983"/>
                  <a:gd name="connsiteX49" fmla="*/ 109702 w 245983"/>
                  <a:gd name="connsiteY49" fmla="*/ 247860 h 245983"/>
                  <a:gd name="connsiteX50" fmla="*/ 110893 w 245983"/>
                  <a:gd name="connsiteY50" fmla="*/ 237440 h 245983"/>
                  <a:gd name="connsiteX51" fmla="*/ 109660 w 245983"/>
                  <a:gd name="connsiteY51" fmla="*/ 247869 h 245983"/>
                  <a:gd name="connsiteX52" fmla="*/ 101184 w 245983"/>
                  <a:gd name="connsiteY52" fmla="*/ 241449 h 245983"/>
                  <a:gd name="connsiteX53" fmla="*/ 96125 w 245983"/>
                  <a:gd name="connsiteY53" fmla="*/ 230264 h 245983"/>
                  <a:gd name="connsiteX54" fmla="*/ 87014 w 245983"/>
                  <a:gd name="connsiteY54" fmla="*/ 212900 h 245983"/>
                  <a:gd name="connsiteX55" fmla="*/ 67882 w 245983"/>
                  <a:gd name="connsiteY55" fmla="*/ 218973 h 245983"/>
                  <a:gd name="connsiteX56" fmla="*/ 56743 w 245983"/>
                  <a:gd name="connsiteY56" fmla="*/ 223261 h 245983"/>
                  <a:gd name="connsiteX57" fmla="*/ 56743 w 245983"/>
                  <a:gd name="connsiteY57" fmla="*/ 223261 h 245983"/>
                  <a:gd name="connsiteX58" fmla="*/ 45941 w 245983"/>
                  <a:gd name="connsiteY58" fmla="*/ 220799 h 245983"/>
                  <a:gd name="connsiteX59" fmla="*/ 36442 w 245983"/>
                  <a:gd name="connsiteY59" fmla="*/ 212317 h 245983"/>
                  <a:gd name="connsiteX60" fmla="*/ 27246 w 245983"/>
                  <a:gd name="connsiteY60" fmla="*/ 201967 h 245983"/>
                  <a:gd name="connsiteX61" fmla="*/ 27204 w 245983"/>
                  <a:gd name="connsiteY61" fmla="*/ 202001 h 245983"/>
                  <a:gd name="connsiteX62" fmla="*/ 25625 w 245983"/>
                  <a:gd name="connsiteY62" fmla="*/ 191606 h 245983"/>
                  <a:gd name="connsiteX63" fmla="*/ 29773 w 245983"/>
                  <a:gd name="connsiteY63" fmla="*/ 180880 h 245983"/>
                  <a:gd name="connsiteX64" fmla="*/ 35847 w 245983"/>
                  <a:gd name="connsiteY64" fmla="*/ 161748 h 245983"/>
                  <a:gd name="connsiteX65" fmla="*/ 18479 w 245983"/>
                  <a:gd name="connsiteY65" fmla="*/ 152637 h 245983"/>
                  <a:gd name="connsiteX66" fmla="*/ 6590 w 245983"/>
                  <a:gd name="connsiteY66" fmla="*/ 147225 h 245983"/>
                  <a:gd name="connsiteX67" fmla="*/ 11309 w 245983"/>
                  <a:gd name="connsiteY67" fmla="*/ 137872 h 245983"/>
                  <a:gd name="connsiteX68" fmla="*/ 6563 w 245983"/>
                  <a:gd name="connsiteY68" fmla="*/ 147241 h 245983"/>
                  <a:gd name="connsiteX69" fmla="*/ 829 w 245983"/>
                  <a:gd name="connsiteY69" fmla="*/ 138610 h 245983"/>
                  <a:gd name="connsiteX70" fmla="*/ 246 w 245983"/>
                  <a:gd name="connsiteY70" fmla="*/ 131732 h 245983"/>
                  <a:gd name="connsiteX71" fmla="*/ 0 w 245983"/>
                  <a:gd name="connsiteY71" fmla="*/ 124370 h 245983"/>
                  <a:gd name="connsiteX72" fmla="*/ 240 w 245983"/>
                  <a:gd name="connsiteY72" fmla="*/ 117021 h 245983"/>
                  <a:gd name="connsiteX73" fmla="*/ 881 w 245983"/>
                  <a:gd name="connsiteY73" fmla="*/ 109687 h 245983"/>
                  <a:gd name="connsiteX74" fmla="*/ 11303 w 245983"/>
                  <a:gd name="connsiteY74" fmla="*/ 110878 h 245983"/>
                  <a:gd name="connsiteX75" fmla="*/ 872 w 245983"/>
                  <a:gd name="connsiteY75" fmla="*/ 109663 h 245983"/>
                  <a:gd name="connsiteX76" fmla="*/ 7288 w 245983"/>
                  <a:gd name="connsiteY76" fmla="*/ 101169 h 245983"/>
                  <a:gd name="connsiteX77" fmla="*/ 18470 w 245983"/>
                  <a:gd name="connsiteY77" fmla="*/ 96110 h 245983"/>
                  <a:gd name="connsiteX78" fmla="*/ 35838 w 245983"/>
                  <a:gd name="connsiteY78" fmla="*/ 86999 h 245983"/>
                  <a:gd name="connsiteX79" fmla="*/ 29764 w 245983"/>
                  <a:gd name="connsiteY79" fmla="*/ 67867 h 245983"/>
                  <a:gd name="connsiteX80" fmla="*/ 25473 w 245983"/>
                  <a:gd name="connsiteY80" fmla="*/ 56728 h 245983"/>
                  <a:gd name="connsiteX81" fmla="*/ 25473 w 245983"/>
                  <a:gd name="connsiteY81" fmla="*/ 56728 h 245983"/>
                  <a:gd name="connsiteX82" fmla="*/ 27933 w 245983"/>
                  <a:gd name="connsiteY82" fmla="*/ 45926 h 245983"/>
                  <a:gd name="connsiteX83" fmla="*/ 36442 w 245983"/>
                  <a:gd name="connsiteY83" fmla="*/ 36436 h 245983"/>
                  <a:gd name="connsiteX84" fmla="*/ 46767 w 245983"/>
                  <a:gd name="connsiteY84" fmla="*/ 27243 h 245983"/>
                  <a:gd name="connsiteX85" fmla="*/ 46737 w 245983"/>
                  <a:gd name="connsiteY85" fmla="*/ 27201 h 245983"/>
                  <a:gd name="connsiteX86" fmla="*/ 57129 w 245983"/>
                  <a:gd name="connsiteY86" fmla="*/ 25625 h 245983"/>
                  <a:gd name="connsiteX87" fmla="*/ 67855 w 245983"/>
                  <a:gd name="connsiteY87" fmla="*/ 29770 h 245983"/>
                  <a:gd name="connsiteX88" fmla="*/ 86987 w 245983"/>
                  <a:gd name="connsiteY88" fmla="*/ 35844 h 245983"/>
                  <a:gd name="connsiteX89" fmla="*/ 96097 w 245983"/>
                  <a:gd name="connsiteY89" fmla="*/ 18476 h 245983"/>
                  <a:gd name="connsiteX90" fmla="*/ 101512 w 245983"/>
                  <a:gd name="connsiteY90" fmla="*/ 6587 h 245983"/>
                  <a:gd name="connsiteX91" fmla="*/ 110865 w 245983"/>
                  <a:gd name="connsiteY91" fmla="*/ 11306 h 245983"/>
                  <a:gd name="connsiteX92" fmla="*/ 101497 w 245983"/>
                  <a:gd name="connsiteY92" fmla="*/ 6557 h 245983"/>
                  <a:gd name="connsiteX93" fmla="*/ 110124 w 245983"/>
                  <a:gd name="connsiteY93" fmla="*/ 829 h 245983"/>
                  <a:gd name="connsiteX94" fmla="*/ 117003 w 245983"/>
                  <a:gd name="connsiteY94" fmla="*/ 243 h 245983"/>
                  <a:gd name="connsiteX95" fmla="*/ 124355 w 245983"/>
                  <a:gd name="connsiteY95" fmla="*/ 3 h 245983"/>
                  <a:gd name="connsiteX96" fmla="*/ 130489 w 245983"/>
                  <a:gd name="connsiteY96" fmla="*/ 21164 h 245983"/>
                  <a:gd name="connsiteX97" fmla="*/ 124370 w 245983"/>
                  <a:gd name="connsiteY97" fmla="*/ 21006 h 245983"/>
                  <a:gd name="connsiteX98" fmla="*/ 118248 w 245983"/>
                  <a:gd name="connsiteY98" fmla="*/ 21164 h 245983"/>
                  <a:gd name="connsiteX99" fmla="*/ 117765 w 245983"/>
                  <a:gd name="connsiteY99" fmla="*/ 21194 h 245983"/>
                  <a:gd name="connsiteX100" fmla="*/ 115311 w 245983"/>
                  <a:gd name="connsiteY100" fmla="*/ 26761 h 245983"/>
                  <a:gd name="connsiteX101" fmla="*/ 95116 w 245983"/>
                  <a:gd name="connsiteY101" fmla="*/ 55124 h 245983"/>
                  <a:gd name="connsiteX102" fmla="*/ 60071 w 245983"/>
                  <a:gd name="connsiteY102" fmla="*/ 49215 h 245983"/>
                  <a:gd name="connsiteX103" fmla="*/ 55398 w 245983"/>
                  <a:gd name="connsiteY103" fmla="*/ 47356 h 245983"/>
                  <a:gd name="connsiteX104" fmla="*/ 51280 w 245983"/>
                  <a:gd name="connsiteY104" fmla="*/ 51304 h 245983"/>
                  <a:gd name="connsiteX105" fmla="*/ 47356 w 245983"/>
                  <a:gd name="connsiteY105" fmla="*/ 55413 h 245983"/>
                  <a:gd name="connsiteX106" fmla="*/ 49215 w 245983"/>
                  <a:gd name="connsiteY106" fmla="*/ 60087 h 245983"/>
                  <a:gd name="connsiteX107" fmla="*/ 55121 w 245983"/>
                  <a:gd name="connsiteY107" fmla="*/ 95132 h 245983"/>
                  <a:gd name="connsiteX108" fmla="*/ 26761 w 245983"/>
                  <a:gd name="connsiteY108" fmla="*/ 115327 h 245983"/>
                  <a:gd name="connsiteX109" fmla="*/ 21194 w 245983"/>
                  <a:gd name="connsiteY109" fmla="*/ 117780 h 245983"/>
                  <a:gd name="connsiteX110" fmla="*/ 21164 w 245983"/>
                  <a:gd name="connsiteY110" fmla="*/ 118269 h 245983"/>
                  <a:gd name="connsiteX111" fmla="*/ 21006 w 245983"/>
                  <a:gd name="connsiteY111" fmla="*/ 124385 h 245983"/>
                  <a:gd name="connsiteX112" fmla="*/ 21164 w 245983"/>
                  <a:gd name="connsiteY112" fmla="*/ 130508 h 245983"/>
                  <a:gd name="connsiteX113" fmla="*/ 21194 w 245983"/>
                  <a:gd name="connsiteY113" fmla="*/ 130991 h 245983"/>
                  <a:gd name="connsiteX114" fmla="*/ 26761 w 245983"/>
                  <a:gd name="connsiteY114" fmla="*/ 133447 h 245983"/>
                  <a:gd name="connsiteX115" fmla="*/ 55125 w 245983"/>
                  <a:gd name="connsiteY115" fmla="*/ 153639 h 245983"/>
                  <a:gd name="connsiteX116" fmla="*/ 49218 w 245983"/>
                  <a:gd name="connsiteY116" fmla="*/ 188681 h 245983"/>
                  <a:gd name="connsiteX117" fmla="*/ 47359 w 245983"/>
                  <a:gd name="connsiteY117" fmla="*/ 193358 h 245983"/>
                  <a:gd name="connsiteX118" fmla="*/ 51289 w 245983"/>
                  <a:gd name="connsiteY118" fmla="*/ 197476 h 245983"/>
                  <a:gd name="connsiteX119" fmla="*/ 55398 w 245983"/>
                  <a:gd name="connsiteY119" fmla="*/ 201399 h 245983"/>
                  <a:gd name="connsiteX120" fmla="*/ 60071 w 245983"/>
                  <a:gd name="connsiteY120" fmla="*/ 199538 h 245983"/>
                  <a:gd name="connsiteX121" fmla="*/ 95116 w 245983"/>
                  <a:gd name="connsiteY121" fmla="*/ 193634 h 245983"/>
                  <a:gd name="connsiteX122" fmla="*/ 115311 w 245983"/>
                  <a:gd name="connsiteY122" fmla="*/ 221995 h 245983"/>
                  <a:gd name="connsiteX123" fmla="*/ 117762 w 245983"/>
                  <a:gd name="connsiteY123" fmla="*/ 227562 h 245983"/>
                  <a:gd name="connsiteX124" fmla="*/ 118251 w 245983"/>
                  <a:gd name="connsiteY124" fmla="*/ 227592 h 245983"/>
                  <a:gd name="connsiteX125" fmla="*/ 124370 w 245983"/>
                  <a:gd name="connsiteY125" fmla="*/ 227750 h 245983"/>
                  <a:gd name="connsiteX126" fmla="*/ 130492 w 245983"/>
                  <a:gd name="connsiteY126" fmla="*/ 227592 h 245983"/>
                  <a:gd name="connsiteX127" fmla="*/ 130978 w 245983"/>
                  <a:gd name="connsiteY127" fmla="*/ 227562 h 245983"/>
                  <a:gd name="connsiteX128" fmla="*/ 133429 w 245983"/>
                  <a:gd name="connsiteY128" fmla="*/ 221995 h 245983"/>
                  <a:gd name="connsiteX129" fmla="*/ 153624 w 245983"/>
                  <a:gd name="connsiteY129" fmla="*/ 193634 h 245983"/>
                  <a:gd name="connsiteX130" fmla="*/ 188669 w 245983"/>
                  <a:gd name="connsiteY130" fmla="*/ 199538 h 245983"/>
                  <a:gd name="connsiteX131" fmla="*/ 193343 w 245983"/>
                  <a:gd name="connsiteY131" fmla="*/ 201399 h 245983"/>
                  <a:gd name="connsiteX132" fmla="*/ 197461 w 245983"/>
                  <a:gd name="connsiteY132" fmla="*/ 197467 h 245983"/>
                  <a:gd name="connsiteX133" fmla="*/ 201384 w 245983"/>
                  <a:gd name="connsiteY133" fmla="*/ 193358 h 245983"/>
                  <a:gd name="connsiteX134" fmla="*/ 199526 w 245983"/>
                  <a:gd name="connsiteY134" fmla="*/ 188684 h 245983"/>
                  <a:gd name="connsiteX135" fmla="*/ 193619 w 245983"/>
                  <a:gd name="connsiteY135" fmla="*/ 153639 h 245983"/>
                  <a:gd name="connsiteX136" fmla="*/ 221980 w 245983"/>
                  <a:gd name="connsiteY136" fmla="*/ 133447 h 245983"/>
                  <a:gd name="connsiteX137" fmla="*/ 227546 w 245983"/>
                  <a:gd name="connsiteY137" fmla="*/ 130994 h 245983"/>
                  <a:gd name="connsiteX138" fmla="*/ 227577 w 245983"/>
                  <a:gd name="connsiteY138" fmla="*/ 130505 h 245983"/>
                  <a:gd name="connsiteX139" fmla="*/ 227735 w 245983"/>
                  <a:gd name="connsiteY139" fmla="*/ 124385 h 245983"/>
                  <a:gd name="connsiteX140" fmla="*/ 227577 w 245983"/>
                  <a:gd name="connsiteY140" fmla="*/ 118266 h 245983"/>
                  <a:gd name="connsiteX141" fmla="*/ 227546 w 245983"/>
                  <a:gd name="connsiteY141" fmla="*/ 117780 h 245983"/>
                  <a:gd name="connsiteX142" fmla="*/ 221980 w 245983"/>
                  <a:gd name="connsiteY142" fmla="*/ 115327 h 245983"/>
                  <a:gd name="connsiteX143" fmla="*/ 193619 w 245983"/>
                  <a:gd name="connsiteY143" fmla="*/ 95132 h 245983"/>
                  <a:gd name="connsiteX144" fmla="*/ 199526 w 245983"/>
                  <a:gd name="connsiteY144" fmla="*/ 60087 h 245983"/>
                  <a:gd name="connsiteX145" fmla="*/ 201384 w 245983"/>
                  <a:gd name="connsiteY145" fmla="*/ 55413 h 245983"/>
                  <a:gd name="connsiteX146" fmla="*/ 197452 w 245983"/>
                  <a:gd name="connsiteY146" fmla="*/ 51295 h 245983"/>
                  <a:gd name="connsiteX147" fmla="*/ 193343 w 245983"/>
                  <a:gd name="connsiteY147" fmla="*/ 47371 h 245983"/>
                  <a:gd name="connsiteX148" fmla="*/ 188669 w 245983"/>
                  <a:gd name="connsiteY148" fmla="*/ 49230 h 245983"/>
                  <a:gd name="connsiteX149" fmla="*/ 153624 w 245983"/>
                  <a:gd name="connsiteY149" fmla="*/ 55140 h 245983"/>
                  <a:gd name="connsiteX150" fmla="*/ 133429 w 245983"/>
                  <a:gd name="connsiteY150" fmla="*/ 26776 h 245983"/>
                  <a:gd name="connsiteX151" fmla="*/ 130978 w 245983"/>
                  <a:gd name="connsiteY151" fmla="*/ 21209 h 2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245983" h="245983">
                    <a:moveTo>
                      <a:pt x="124370" y="0"/>
                    </a:moveTo>
                    <a:cubicBezTo>
                      <a:pt x="126581" y="0"/>
                      <a:pt x="129031" y="80"/>
                      <a:pt x="131719" y="240"/>
                    </a:cubicBezTo>
                    <a:cubicBezTo>
                      <a:pt x="134297" y="392"/>
                      <a:pt x="136741" y="605"/>
                      <a:pt x="139053" y="881"/>
                    </a:cubicBezTo>
                    <a:lnTo>
                      <a:pt x="137872" y="11303"/>
                    </a:lnTo>
                    <a:lnTo>
                      <a:pt x="139105" y="872"/>
                    </a:lnTo>
                    <a:cubicBezTo>
                      <a:pt x="142885" y="1316"/>
                      <a:pt x="146129" y="3773"/>
                      <a:pt x="147581" y="7291"/>
                    </a:cubicBezTo>
                    <a:cubicBezTo>
                      <a:pt x="149236" y="10632"/>
                      <a:pt x="150942" y="14559"/>
                      <a:pt x="152643" y="18473"/>
                    </a:cubicBezTo>
                    <a:cubicBezTo>
                      <a:pt x="156260" y="26809"/>
                      <a:pt x="159825" y="35021"/>
                      <a:pt x="161754" y="35841"/>
                    </a:cubicBezTo>
                    <a:cubicBezTo>
                      <a:pt x="163682" y="36661"/>
                      <a:pt x="172313" y="33217"/>
                      <a:pt x="180886" y="29767"/>
                    </a:cubicBezTo>
                    <a:cubicBezTo>
                      <a:pt x="184806" y="28188"/>
                      <a:pt x="188724" y="26615"/>
                      <a:pt x="192022" y="25476"/>
                    </a:cubicBezTo>
                    <a:lnTo>
                      <a:pt x="192022" y="25476"/>
                    </a:lnTo>
                    <a:cubicBezTo>
                      <a:pt x="195798" y="24176"/>
                      <a:pt x="199985" y="25129"/>
                      <a:pt x="202827" y="27936"/>
                    </a:cubicBezTo>
                    <a:cubicBezTo>
                      <a:pt x="206132" y="30606"/>
                      <a:pt x="209299" y="33444"/>
                      <a:pt x="212314" y="36439"/>
                    </a:cubicBezTo>
                    <a:cubicBezTo>
                      <a:pt x="215566" y="39719"/>
                      <a:pt x="218635" y="43178"/>
                      <a:pt x="221506" y="46794"/>
                    </a:cubicBezTo>
                    <a:lnTo>
                      <a:pt x="221549" y="46761"/>
                    </a:lnTo>
                    <a:cubicBezTo>
                      <a:pt x="223893" y="49689"/>
                      <a:pt x="224496" y="53646"/>
                      <a:pt x="223131" y="57141"/>
                    </a:cubicBezTo>
                    <a:cubicBezTo>
                      <a:pt x="222007" y="60354"/>
                      <a:pt x="220492" y="64126"/>
                      <a:pt x="218980" y="67876"/>
                    </a:cubicBezTo>
                    <a:cubicBezTo>
                      <a:pt x="215536" y="76446"/>
                      <a:pt x="212077" y="85037"/>
                      <a:pt x="212906" y="87008"/>
                    </a:cubicBezTo>
                    <a:cubicBezTo>
                      <a:pt x="213735" y="88979"/>
                      <a:pt x="221937" y="92508"/>
                      <a:pt x="230274" y="96119"/>
                    </a:cubicBezTo>
                    <a:cubicBezTo>
                      <a:pt x="234467" y="97941"/>
                      <a:pt x="238686" y="99763"/>
                      <a:pt x="242163" y="101530"/>
                    </a:cubicBezTo>
                    <a:lnTo>
                      <a:pt x="237444" y="110884"/>
                    </a:lnTo>
                    <a:lnTo>
                      <a:pt x="242190" y="101518"/>
                    </a:lnTo>
                    <a:cubicBezTo>
                      <a:pt x="245487" y="103185"/>
                      <a:pt x="247664" y="106462"/>
                      <a:pt x="247924" y="110146"/>
                    </a:cubicBezTo>
                    <a:cubicBezTo>
                      <a:pt x="248167" y="112290"/>
                      <a:pt x="248361" y="114583"/>
                      <a:pt x="248507" y="117024"/>
                    </a:cubicBezTo>
                    <a:cubicBezTo>
                      <a:pt x="248665" y="119709"/>
                      <a:pt x="248747" y="122165"/>
                      <a:pt x="248747" y="124376"/>
                    </a:cubicBezTo>
                    <a:cubicBezTo>
                      <a:pt x="248747" y="126587"/>
                      <a:pt x="248665" y="129038"/>
                      <a:pt x="248507" y="131725"/>
                    </a:cubicBezTo>
                    <a:cubicBezTo>
                      <a:pt x="248355" y="134301"/>
                      <a:pt x="248141" y="136745"/>
                      <a:pt x="247866" y="139056"/>
                    </a:cubicBezTo>
                    <a:lnTo>
                      <a:pt x="247866" y="139099"/>
                    </a:lnTo>
                    <a:cubicBezTo>
                      <a:pt x="247421" y="142877"/>
                      <a:pt x="244966" y="146120"/>
                      <a:pt x="241449" y="147575"/>
                    </a:cubicBezTo>
                    <a:cubicBezTo>
                      <a:pt x="238109" y="149227"/>
                      <a:pt x="234179" y="150933"/>
                      <a:pt x="230264" y="152634"/>
                    </a:cubicBezTo>
                    <a:cubicBezTo>
                      <a:pt x="221928" y="156254"/>
                      <a:pt x="213714" y="159819"/>
                      <a:pt x="212897" y="161744"/>
                    </a:cubicBezTo>
                    <a:cubicBezTo>
                      <a:pt x="212080" y="163670"/>
                      <a:pt x="215524" y="172304"/>
                      <a:pt x="218970" y="180876"/>
                    </a:cubicBezTo>
                    <a:cubicBezTo>
                      <a:pt x="220547" y="184797"/>
                      <a:pt x="222126" y="188718"/>
                      <a:pt x="223262" y="192016"/>
                    </a:cubicBezTo>
                    <a:lnTo>
                      <a:pt x="223262" y="192016"/>
                    </a:lnTo>
                    <a:cubicBezTo>
                      <a:pt x="224563" y="195790"/>
                      <a:pt x="223611" y="199978"/>
                      <a:pt x="220805" y="202818"/>
                    </a:cubicBezTo>
                    <a:cubicBezTo>
                      <a:pt x="218136" y="206125"/>
                      <a:pt x="215298" y="209292"/>
                      <a:pt x="212302" y="212305"/>
                    </a:cubicBezTo>
                    <a:cubicBezTo>
                      <a:pt x="209022" y="215557"/>
                      <a:pt x="205566" y="218627"/>
                      <a:pt x="201949" y="221500"/>
                    </a:cubicBezTo>
                    <a:lnTo>
                      <a:pt x="201982" y="221540"/>
                    </a:lnTo>
                    <a:cubicBezTo>
                      <a:pt x="199050" y="223890"/>
                      <a:pt x="195085" y="224491"/>
                      <a:pt x="191587" y="223119"/>
                    </a:cubicBezTo>
                    <a:cubicBezTo>
                      <a:pt x="188377" y="221998"/>
                      <a:pt x="184621" y="220486"/>
                      <a:pt x="180864" y="218977"/>
                    </a:cubicBezTo>
                    <a:cubicBezTo>
                      <a:pt x="172294" y="215527"/>
                      <a:pt x="163703" y="212071"/>
                      <a:pt x="161732" y="212903"/>
                    </a:cubicBezTo>
                    <a:cubicBezTo>
                      <a:pt x="159761" y="213735"/>
                      <a:pt x="156233" y="221934"/>
                      <a:pt x="152622" y="230267"/>
                    </a:cubicBezTo>
                    <a:cubicBezTo>
                      <a:pt x="150800" y="234464"/>
                      <a:pt x="148978" y="238682"/>
                      <a:pt x="147207" y="242160"/>
                    </a:cubicBezTo>
                    <a:lnTo>
                      <a:pt x="137872" y="237440"/>
                    </a:lnTo>
                    <a:lnTo>
                      <a:pt x="147244" y="242184"/>
                    </a:lnTo>
                    <a:cubicBezTo>
                      <a:pt x="145576" y="245479"/>
                      <a:pt x="142300" y="247656"/>
                      <a:pt x="138616" y="247914"/>
                    </a:cubicBezTo>
                    <a:cubicBezTo>
                      <a:pt x="136472" y="248160"/>
                      <a:pt x="134178" y="248355"/>
                      <a:pt x="131735" y="248498"/>
                    </a:cubicBezTo>
                    <a:cubicBezTo>
                      <a:pt x="129046" y="248658"/>
                      <a:pt x="126595" y="248737"/>
                      <a:pt x="124382" y="248737"/>
                    </a:cubicBezTo>
                    <a:cubicBezTo>
                      <a:pt x="122175" y="248737"/>
                      <a:pt x="119718" y="248658"/>
                      <a:pt x="117033" y="248498"/>
                    </a:cubicBezTo>
                    <a:cubicBezTo>
                      <a:pt x="114458" y="248349"/>
                      <a:pt x="112016" y="248130"/>
                      <a:pt x="109702" y="247860"/>
                    </a:cubicBezTo>
                    <a:lnTo>
                      <a:pt x="110893" y="237440"/>
                    </a:lnTo>
                    <a:lnTo>
                      <a:pt x="109660" y="247869"/>
                    </a:lnTo>
                    <a:cubicBezTo>
                      <a:pt x="105880" y="247422"/>
                      <a:pt x="102637" y="244969"/>
                      <a:pt x="101184" y="241449"/>
                    </a:cubicBezTo>
                    <a:cubicBezTo>
                      <a:pt x="99529" y="238109"/>
                      <a:pt x="97822" y="234182"/>
                      <a:pt x="96125" y="230264"/>
                    </a:cubicBezTo>
                    <a:cubicBezTo>
                      <a:pt x="92505" y="221931"/>
                      <a:pt x="88940" y="213717"/>
                      <a:pt x="87014" y="212900"/>
                    </a:cubicBezTo>
                    <a:cubicBezTo>
                      <a:pt x="85089" y="212083"/>
                      <a:pt x="76455" y="215524"/>
                      <a:pt x="67882" y="218973"/>
                    </a:cubicBezTo>
                    <a:cubicBezTo>
                      <a:pt x="63962" y="220547"/>
                      <a:pt x="60041" y="222126"/>
                      <a:pt x="56743" y="223261"/>
                    </a:cubicBezTo>
                    <a:lnTo>
                      <a:pt x="56743" y="223261"/>
                    </a:lnTo>
                    <a:cubicBezTo>
                      <a:pt x="52967" y="224558"/>
                      <a:pt x="48782" y="223605"/>
                      <a:pt x="45941" y="220799"/>
                    </a:cubicBezTo>
                    <a:cubicBezTo>
                      <a:pt x="42630" y="218138"/>
                      <a:pt x="39460" y="215305"/>
                      <a:pt x="36442" y="212317"/>
                    </a:cubicBezTo>
                    <a:cubicBezTo>
                      <a:pt x="33189" y="209040"/>
                      <a:pt x="30119" y="205584"/>
                      <a:pt x="27246" y="201967"/>
                    </a:cubicBezTo>
                    <a:lnTo>
                      <a:pt x="27204" y="202001"/>
                    </a:lnTo>
                    <a:cubicBezTo>
                      <a:pt x="24856" y="199067"/>
                      <a:pt x="24254" y="195104"/>
                      <a:pt x="25625" y="191606"/>
                    </a:cubicBezTo>
                    <a:cubicBezTo>
                      <a:pt x="26751" y="188393"/>
                      <a:pt x="28264" y="184639"/>
                      <a:pt x="29773" y="180880"/>
                    </a:cubicBezTo>
                    <a:cubicBezTo>
                      <a:pt x="33220" y="172313"/>
                      <a:pt x="36676" y="163718"/>
                      <a:pt x="35847" y="161748"/>
                    </a:cubicBezTo>
                    <a:cubicBezTo>
                      <a:pt x="35018" y="159777"/>
                      <a:pt x="26815" y="156248"/>
                      <a:pt x="18479" y="152637"/>
                    </a:cubicBezTo>
                    <a:cubicBezTo>
                      <a:pt x="14285" y="150815"/>
                      <a:pt x="10067" y="148993"/>
                      <a:pt x="6590" y="147225"/>
                    </a:cubicBezTo>
                    <a:lnTo>
                      <a:pt x="11309" y="137872"/>
                    </a:lnTo>
                    <a:lnTo>
                      <a:pt x="6563" y="147241"/>
                    </a:lnTo>
                    <a:cubicBezTo>
                      <a:pt x="3267" y="145570"/>
                      <a:pt x="1090" y="142294"/>
                      <a:pt x="829" y="138610"/>
                    </a:cubicBezTo>
                    <a:cubicBezTo>
                      <a:pt x="586" y="136466"/>
                      <a:pt x="392" y="134173"/>
                      <a:pt x="246" y="131732"/>
                    </a:cubicBezTo>
                    <a:cubicBezTo>
                      <a:pt x="82" y="129038"/>
                      <a:pt x="0" y="126584"/>
                      <a:pt x="0" y="124370"/>
                    </a:cubicBezTo>
                    <a:cubicBezTo>
                      <a:pt x="0" y="122162"/>
                      <a:pt x="82" y="119706"/>
                      <a:pt x="240" y="117021"/>
                    </a:cubicBezTo>
                    <a:cubicBezTo>
                      <a:pt x="392" y="114446"/>
                      <a:pt x="605" y="112001"/>
                      <a:pt x="881" y="109687"/>
                    </a:cubicBezTo>
                    <a:lnTo>
                      <a:pt x="11303" y="110878"/>
                    </a:lnTo>
                    <a:lnTo>
                      <a:pt x="872" y="109663"/>
                    </a:lnTo>
                    <a:cubicBezTo>
                      <a:pt x="1311" y="105876"/>
                      <a:pt x="3767" y="102627"/>
                      <a:pt x="7288" y="101169"/>
                    </a:cubicBezTo>
                    <a:cubicBezTo>
                      <a:pt x="10629" y="99517"/>
                      <a:pt x="14556" y="97807"/>
                      <a:pt x="18470" y="96110"/>
                    </a:cubicBezTo>
                    <a:cubicBezTo>
                      <a:pt x="26806" y="92490"/>
                      <a:pt x="35021" y="88921"/>
                      <a:pt x="35838" y="86999"/>
                    </a:cubicBezTo>
                    <a:cubicBezTo>
                      <a:pt x="36655" y="85077"/>
                      <a:pt x="33211" y="76440"/>
                      <a:pt x="29764" y="67867"/>
                    </a:cubicBezTo>
                    <a:cubicBezTo>
                      <a:pt x="28188" y="63943"/>
                      <a:pt x="26612" y="60026"/>
                      <a:pt x="25473" y="56728"/>
                    </a:cubicBezTo>
                    <a:lnTo>
                      <a:pt x="25473" y="56728"/>
                    </a:lnTo>
                    <a:cubicBezTo>
                      <a:pt x="24173" y="52953"/>
                      <a:pt x="25126" y="48765"/>
                      <a:pt x="27933" y="45926"/>
                    </a:cubicBezTo>
                    <a:cubicBezTo>
                      <a:pt x="30603" y="42618"/>
                      <a:pt x="33443" y="39450"/>
                      <a:pt x="36442" y="36436"/>
                    </a:cubicBezTo>
                    <a:cubicBezTo>
                      <a:pt x="39713" y="33185"/>
                      <a:pt x="43160" y="30116"/>
                      <a:pt x="46767" y="27243"/>
                    </a:cubicBezTo>
                    <a:lnTo>
                      <a:pt x="46737" y="27201"/>
                    </a:lnTo>
                    <a:cubicBezTo>
                      <a:pt x="49669" y="24853"/>
                      <a:pt x="53633" y="24252"/>
                      <a:pt x="57129" y="25625"/>
                    </a:cubicBezTo>
                    <a:cubicBezTo>
                      <a:pt x="60342" y="26748"/>
                      <a:pt x="64095" y="28258"/>
                      <a:pt x="67855" y="29770"/>
                    </a:cubicBezTo>
                    <a:cubicBezTo>
                      <a:pt x="76422" y="33217"/>
                      <a:pt x="85016" y="36673"/>
                      <a:pt x="86987" y="35844"/>
                    </a:cubicBezTo>
                    <a:cubicBezTo>
                      <a:pt x="88958" y="35015"/>
                      <a:pt x="92490" y="26812"/>
                      <a:pt x="96097" y="18476"/>
                    </a:cubicBezTo>
                    <a:cubicBezTo>
                      <a:pt x="97919" y="14282"/>
                      <a:pt x="99742" y="10064"/>
                      <a:pt x="101512" y="6587"/>
                    </a:cubicBezTo>
                    <a:lnTo>
                      <a:pt x="110865" y="11306"/>
                    </a:lnTo>
                    <a:lnTo>
                      <a:pt x="101497" y="6557"/>
                    </a:lnTo>
                    <a:cubicBezTo>
                      <a:pt x="103164" y="3262"/>
                      <a:pt x="106441" y="1087"/>
                      <a:pt x="110124" y="829"/>
                    </a:cubicBezTo>
                    <a:cubicBezTo>
                      <a:pt x="112268" y="586"/>
                      <a:pt x="114561" y="391"/>
                      <a:pt x="117003" y="243"/>
                    </a:cubicBezTo>
                    <a:cubicBezTo>
                      <a:pt x="119690" y="85"/>
                      <a:pt x="122147" y="3"/>
                      <a:pt x="124355" y="3"/>
                    </a:cubicBezTo>
                    <a:close/>
                    <a:moveTo>
                      <a:pt x="130489" y="21164"/>
                    </a:moveTo>
                    <a:cubicBezTo>
                      <a:pt x="128719" y="21060"/>
                      <a:pt x="126684" y="21006"/>
                      <a:pt x="124370" y="21006"/>
                    </a:cubicBezTo>
                    <a:cubicBezTo>
                      <a:pt x="122056" y="21006"/>
                      <a:pt x="120018" y="21060"/>
                      <a:pt x="118248" y="21164"/>
                    </a:cubicBezTo>
                    <a:lnTo>
                      <a:pt x="117765" y="21194"/>
                    </a:lnTo>
                    <a:cubicBezTo>
                      <a:pt x="116921" y="23050"/>
                      <a:pt x="116116" y="24908"/>
                      <a:pt x="115311" y="26761"/>
                    </a:cubicBezTo>
                    <a:cubicBezTo>
                      <a:pt x="110003" y="38990"/>
                      <a:pt x="104771" y="51055"/>
                      <a:pt x="95116" y="55124"/>
                    </a:cubicBezTo>
                    <a:cubicBezTo>
                      <a:pt x="85192" y="59318"/>
                      <a:pt x="72617" y="54262"/>
                      <a:pt x="60071" y="49215"/>
                    </a:cubicBezTo>
                    <a:cubicBezTo>
                      <a:pt x="58520" y="48607"/>
                      <a:pt x="56974" y="47970"/>
                      <a:pt x="55398" y="47356"/>
                    </a:cubicBezTo>
                    <a:cubicBezTo>
                      <a:pt x="54043" y="48586"/>
                      <a:pt x="52671" y="49904"/>
                      <a:pt x="51280" y="51304"/>
                    </a:cubicBezTo>
                    <a:cubicBezTo>
                      <a:pt x="49889" y="52704"/>
                      <a:pt x="48581" y="54074"/>
                      <a:pt x="47356" y="55413"/>
                    </a:cubicBezTo>
                    <a:cubicBezTo>
                      <a:pt x="47964" y="56986"/>
                      <a:pt x="48592" y="58538"/>
                      <a:pt x="49215" y="60087"/>
                    </a:cubicBezTo>
                    <a:cubicBezTo>
                      <a:pt x="54262" y="72629"/>
                      <a:pt x="59321" y="85207"/>
                      <a:pt x="55121" y="95132"/>
                    </a:cubicBezTo>
                    <a:cubicBezTo>
                      <a:pt x="51040" y="104786"/>
                      <a:pt x="38990" y="110012"/>
                      <a:pt x="26761" y="115327"/>
                    </a:cubicBezTo>
                    <a:cubicBezTo>
                      <a:pt x="24908" y="116131"/>
                      <a:pt x="23053" y="116936"/>
                      <a:pt x="21194" y="117780"/>
                    </a:cubicBezTo>
                    <a:lnTo>
                      <a:pt x="21164" y="118269"/>
                    </a:lnTo>
                    <a:cubicBezTo>
                      <a:pt x="21060" y="120037"/>
                      <a:pt x="21008" y="122074"/>
                      <a:pt x="21006" y="124385"/>
                    </a:cubicBezTo>
                    <a:cubicBezTo>
                      <a:pt x="21004" y="126696"/>
                      <a:pt x="21056" y="128737"/>
                      <a:pt x="21164" y="130508"/>
                    </a:cubicBezTo>
                    <a:lnTo>
                      <a:pt x="21194" y="130991"/>
                    </a:lnTo>
                    <a:cubicBezTo>
                      <a:pt x="23053" y="131832"/>
                      <a:pt x="24908" y="132640"/>
                      <a:pt x="26761" y="133447"/>
                    </a:cubicBezTo>
                    <a:cubicBezTo>
                      <a:pt x="38990" y="138756"/>
                      <a:pt x="51040" y="143985"/>
                      <a:pt x="55125" y="153639"/>
                    </a:cubicBezTo>
                    <a:cubicBezTo>
                      <a:pt x="59321" y="163564"/>
                      <a:pt x="54262" y="176139"/>
                      <a:pt x="49218" y="188681"/>
                    </a:cubicBezTo>
                    <a:cubicBezTo>
                      <a:pt x="48592" y="190233"/>
                      <a:pt x="47970" y="191785"/>
                      <a:pt x="47359" y="193358"/>
                    </a:cubicBezTo>
                    <a:cubicBezTo>
                      <a:pt x="48586" y="194712"/>
                      <a:pt x="49896" y="196085"/>
                      <a:pt x="51289" y="197476"/>
                    </a:cubicBezTo>
                    <a:cubicBezTo>
                      <a:pt x="52682" y="198867"/>
                      <a:pt x="54052" y="200175"/>
                      <a:pt x="55398" y="201399"/>
                    </a:cubicBezTo>
                    <a:cubicBezTo>
                      <a:pt x="56971" y="200792"/>
                      <a:pt x="58520" y="200163"/>
                      <a:pt x="60071" y="199538"/>
                    </a:cubicBezTo>
                    <a:cubicBezTo>
                      <a:pt x="72614" y="194494"/>
                      <a:pt x="85192" y="189434"/>
                      <a:pt x="95116" y="193634"/>
                    </a:cubicBezTo>
                    <a:cubicBezTo>
                      <a:pt x="104771" y="197716"/>
                      <a:pt x="109997" y="209769"/>
                      <a:pt x="115311" y="221995"/>
                    </a:cubicBezTo>
                    <a:cubicBezTo>
                      <a:pt x="116116" y="223848"/>
                      <a:pt x="116921" y="225706"/>
                      <a:pt x="117762" y="227562"/>
                    </a:cubicBezTo>
                    <a:lnTo>
                      <a:pt x="118251" y="227592"/>
                    </a:lnTo>
                    <a:cubicBezTo>
                      <a:pt x="120021" y="227698"/>
                      <a:pt x="122060" y="227750"/>
                      <a:pt x="124370" y="227750"/>
                    </a:cubicBezTo>
                    <a:cubicBezTo>
                      <a:pt x="126680" y="227750"/>
                      <a:pt x="128721" y="227698"/>
                      <a:pt x="130492" y="227592"/>
                    </a:cubicBezTo>
                    <a:lnTo>
                      <a:pt x="130978" y="227562"/>
                    </a:lnTo>
                    <a:cubicBezTo>
                      <a:pt x="131820" y="225706"/>
                      <a:pt x="132624" y="223848"/>
                      <a:pt x="133429" y="221995"/>
                    </a:cubicBezTo>
                    <a:cubicBezTo>
                      <a:pt x="138741" y="209769"/>
                      <a:pt x="143970" y="197700"/>
                      <a:pt x="153624" y="193634"/>
                    </a:cubicBezTo>
                    <a:cubicBezTo>
                      <a:pt x="163548" y="189434"/>
                      <a:pt x="176127" y="194494"/>
                      <a:pt x="188669" y="199538"/>
                    </a:cubicBezTo>
                    <a:cubicBezTo>
                      <a:pt x="190221" y="200163"/>
                      <a:pt x="191770" y="200789"/>
                      <a:pt x="193343" y="201399"/>
                    </a:cubicBezTo>
                    <a:cubicBezTo>
                      <a:pt x="194697" y="200169"/>
                      <a:pt x="196070" y="198861"/>
                      <a:pt x="197461" y="197467"/>
                    </a:cubicBezTo>
                    <a:cubicBezTo>
                      <a:pt x="198852" y="196073"/>
                      <a:pt x="200159" y="194703"/>
                      <a:pt x="201384" y="193358"/>
                    </a:cubicBezTo>
                    <a:cubicBezTo>
                      <a:pt x="200777" y="191785"/>
                      <a:pt x="200148" y="190236"/>
                      <a:pt x="199526" y="188684"/>
                    </a:cubicBezTo>
                    <a:cubicBezTo>
                      <a:pt x="194478" y="176139"/>
                      <a:pt x="189419" y="163564"/>
                      <a:pt x="193619" y="153639"/>
                    </a:cubicBezTo>
                    <a:cubicBezTo>
                      <a:pt x="197701" y="143985"/>
                      <a:pt x="209751" y="138759"/>
                      <a:pt x="221980" y="133447"/>
                    </a:cubicBezTo>
                    <a:cubicBezTo>
                      <a:pt x="223832" y="132640"/>
                      <a:pt x="225691" y="131835"/>
                      <a:pt x="227546" y="130994"/>
                    </a:cubicBezTo>
                    <a:lnTo>
                      <a:pt x="227577" y="130505"/>
                    </a:lnTo>
                    <a:cubicBezTo>
                      <a:pt x="227683" y="128734"/>
                      <a:pt x="227735" y="126699"/>
                      <a:pt x="227735" y="124385"/>
                    </a:cubicBezTo>
                    <a:cubicBezTo>
                      <a:pt x="227735" y="122071"/>
                      <a:pt x="227683" y="120037"/>
                      <a:pt x="227577" y="118266"/>
                    </a:cubicBezTo>
                    <a:lnTo>
                      <a:pt x="227546" y="117780"/>
                    </a:lnTo>
                    <a:cubicBezTo>
                      <a:pt x="225691" y="116936"/>
                      <a:pt x="223832" y="116131"/>
                      <a:pt x="221980" y="115327"/>
                    </a:cubicBezTo>
                    <a:cubicBezTo>
                      <a:pt x="209751" y="110018"/>
                      <a:pt x="197704" y="104786"/>
                      <a:pt x="193619" y="95132"/>
                    </a:cubicBezTo>
                    <a:cubicBezTo>
                      <a:pt x="189419" y="85207"/>
                      <a:pt x="194478" y="72629"/>
                      <a:pt x="199526" y="60087"/>
                    </a:cubicBezTo>
                    <a:cubicBezTo>
                      <a:pt x="200133" y="58538"/>
                      <a:pt x="200771" y="56986"/>
                      <a:pt x="201384" y="55413"/>
                    </a:cubicBezTo>
                    <a:cubicBezTo>
                      <a:pt x="200155" y="54059"/>
                      <a:pt x="198845" y="52686"/>
                      <a:pt x="197452" y="51295"/>
                    </a:cubicBezTo>
                    <a:cubicBezTo>
                      <a:pt x="196059" y="49904"/>
                      <a:pt x="194689" y="48595"/>
                      <a:pt x="193343" y="47371"/>
                    </a:cubicBezTo>
                    <a:cubicBezTo>
                      <a:pt x="191770" y="47979"/>
                      <a:pt x="190221" y="48607"/>
                      <a:pt x="188669" y="49230"/>
                    </a:cubicBezTo>
                    <a:cubicBezTo>
                      <a:pt x="176127" y="54274"/>
                      <a:pt x="163548" y="59334"/>
                      <a:pt x="153624" y="55140"/>
                    </a:cubicBezTo>
                    <a:cubicBezTo>
                      <a:pt x="143970" y="51055"/>
                      <a:pt x="138744" y="39005"/>
                      <a:pt x="133429" y="26776"/>
                    </a:cubicBezTo>
                    <a:cubicBezTo>
                      <a:pt x="132627" y="24923"/>
                      <a:pt x="131820" y="23065"/>
                      <a:pt x="130978" y="21209"/>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32" name="Freeform: Shape 420">
                <a:extLst>
                  <a:ext uri="{FF2B5EF4-FFF2-40B4-BE49-F238E27FC236}">
                    <a16:creationId xmlns:a16="http://schemas.microsoft.com/office/drawing/2014/main" id="{35C71F97-58FD-1AB5-450F-5BA7047C8BAD}"/>
                  </a:ext>
                </a:extLst>
              </p:cNvPr>
              <p:cNvSpPr/>
              <p:nvPr/>
            </p:nvSpPr>
            <p:spPr>
              <a:xfrm>
                <a:off x="8291695" y="3160988"/>
                <a:ext cx="64781" cy="69385"/>
              </a:xfrm>
              <a:custGeom>
                <a:avLst/>
                <a:gdLst>
                  <a:gd name="connsiteX0" fmla="*/ 53002 w 103252"/>
                  <a:gd name="connsiteY0" fmla="*/ 0 h 103252"/>
                  <a:gd name="connsiteX1" fmla="*/ 106040 w 103252"/>
                  <a:gd name="connsiteY1" fmla="*/ 53002 h 103252"/>
                  <a:gd name="connsiteX2" fmla="*/ 53037 w 103252"/>
                  <a:gd name="connsiteY2" fmla="*/ 106040 h 103252"/>
                  <a:gd name="connsiteX3" fmla="*/ 0 w 103252"/>
                  <a:gd name="connsiteY3" fmla="*/ 53038 h 103252"/>
                  <a:gd name="connsiteX4" fmla="*/ 15522 w 103252"/>
                  <a:gd name="connsiteY4" fmla="*/ 15536 h 103252"/>
                  <a:gd name="connsiteX5" fmla="*/ 53002 w 103252"/>
                  <a:gd name="connsiteY5" fmla="*/ 6 h 103252"/>
                  <a:gd name="connsiteX6" fmla="*/ 74400 w 103252"/>
                  <a:gd name="connsiteY6" fmla="*/ 31632 h 103252"/>
                  <a:gd name="connsiteX7" fmla="*/ 31612 w 103252"/>
                  <a:gd name="connsiteY7" fmla="*/ 31632 h 103252"/>
                  <a:gd name="connsiteX8" fmla="*/ 31611 w 103252"/>
                  <a:gd name="connsiteY8" fmla="*/ 74420 h 103252"/>
                  <a:gd name="connsiteX9" fmla="*/ 74399 w 103252"/>
                  <a:gd name="connsiteY9" fmla="*/ 74420 h 103252"/>
                  <a:gd name="connsiteX10" fmla="*/ 83261 w 103252"/>
                  <a:gd name="connsiteY10" fmla="*/ 53026 h 103252"/>
                  <a:gd name="connsiteX11" fmla="*/ 74400 w 103252"/>
                  <a:gd name="connsiteY11" fmla="*/ 31632 h 1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2" h="103252">
                    <a:moveTo>
                      <a:pt x="53002" y="0"/>
                    </a:moveTo>
                    <a:cubicBezTo>
                      <a:pt x="82284" y="-9"/>
                      <a:pt x="106030" y="23721"/>
                      <a:pt x="106040" y="53002"/>
                    </a:cubicBezTo>
                    <a:cubicBezTo>
                      <a:pt x="106049" y="82286"/>
                      <a:pt x="82319" y="106031"/>
                      <a:pt x="53037" y="106040"/>
                    </a:cubicBezTo>
                    <a:cubicBezTo>
                      <a:pt x="23755" y="106049"/>
                      <a:pt x="9" y="82319"/>
                      <a:pt x="0" y="53038"/>
                    </a:cubicBezTo>
                    <a:cubicBezTo>
                      <a:pt x="-5" y="38975"/>
                      <a:pt x="5579" y="25482"/>
                      <a:pt x="15522" y="15536"/>
                    </a:cubicBezTo>
                    <a:cubicBezTo>
                      <a:pt x="25451" y="5579"/>
                      <a:pt x="38940" y="-12"/>
                      <a:pt x="53002" y="6"/>
                    </a:cubicBezTo>
                    <a:close/>
                    <a:moveTo>
                      <a:pt x="74400" y="31632"/>
                    </a:moveTo>
                    <a:cubicBezTo>
                      <a:pt x="62584" y="19815"/>
                      <a:pt x="43427" y="19815"/>
                      <a:pt x="31612" y="31632"/>
                    </a:cubicBezTo>
                    <a:cubicBezTo>
                      <a:pt x="19796" y="43448"/>
                      <a:pt x="19796" y="62604"/>
                      <a:pt x="31611" y="74420"/>
                    </a:cubicBezTo>
                    <a:cubicBezTo>
                      <a:pt x="43426" y="86234"/>
                      <a:pt x="62584" y="86237"/>
                      <a:pt x="74399" y="74420"/>
                    </a:cubicBezTo>
                    <a:cubicBezTo>
                      <a:pt x="80073" y="68745"/>
                      <a:pt x="83261" y="61049"/>
                      <a:pt x="83261" y="53026"/>
                    </a:cubicBezTo>
                    <a:cubicBezTo>
                      <a:pt x="83272" y="45000"/>
                      <a:pt x="80082" y="37301"/>
                      <a:pt x="74400" y="31632"/>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33" name="Freeform: Shape 421">
                <a:extLst>
                  <a:ext uri="{FF2B5EF4-FFF2-40B4-BE49-F238E27FC236}">
                    <a16:creationId xmlns:a16="http://schemas.microsoft.com/office/drawing/2014/main" id="{3A75855A-2B1A-2A2E-4C3B-1ED2C39C9488}"/>
                  </a:ext>
                </a:extLst>
              </p:cNvPr>
              <p:cNvSpPr/>
              <p:nvPr/>
            </p:nvSpPr>
            <p:spPr>
              <a:xfrm>
                <a:off x="8379593" y="3126940"/>
                <a:ext cx="209584" cy="89792"/>
              </a:xfrm>
              <a:custGeom>
                <a:avLst/>
                <a:gdLst>
                  <a:gd name="connsiteX0" fmla="*/ 0 w 334051"/>
                  <a:gd name="connsiteY0" fmla="*/ 0 h 133620"/>
                  <a:gd name="connsiteX1" fmla="*/ 302942 w 334051"/>
                  <a:gd name="connsiteY1" fmla="*/ 0 h 133620"/>
                  <a:gd name="connsiteX2" fmla="*/ 334616 w 334051"/>
                  <a:gd name="connsiteY2" fmla="*/ 31674 h 133620"/>
                  <a:gd name="connsiteX3" fmla="*/ 334616 w 334051"/>
                  <a:gd name="connsiteY3" fmla="*/ 102614 h 133620"/>
                  <a:gd name="connsiteX4" fmla="*/ 302942 w 334051"/>
                  <a:gd name="connsiteY4" fmla="*/ 134285 h 133620"/>
                  <a:gd name="connsiteX5" fmla="*/ 39169 w 334051"/>
                  <a:gd name="connsiteY5" fmla="*/ 134285 h 133620"/>
                  <a:gd name="connsiteX6" fmla="*/ 48398 w 334051"/>
                  <a:gd name="connsiteY6" fmla="*/ 111968 h 133620"/>
                  <a:gd name="connsiteX7" fmla="*/ 302942 w 334051"/>
                  <a:gd name="connsiteY7" fmla="*/ 111968 h 133620"/>
                  <a:gd name="connsiteX8" fmla="*/ 312298 w 334051"/>
                  <a:gd name="connsiteY8" fmla="*/ 102614 h 133620"/>
                  <a:gd name="connsiteX9" fmla="*/ 312298 w 334051"/>
                  <a:gd name="connsiteY9" fmla="*/ 31674 h 133620"/>
                  <a:gd name="connsiteX10" fmla="*/ 302942 w 334051"/>
                  <a:gd name="connsiteY10" fmla="*/ 22318 h 133620"/>
                  <a:gd name="connsiteX11" fmla="*/ 20921 w 334051"/>
                  <a:gd name="connsiteY11" fmla="*/ 22318 h 133620"/>
                  <a:gd name="connsiteX12" fmla="*/ 0 w 334051"/>
                  <a:gd name="connsiteY12" fmla="*/ 0 h 1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051" h="133620">
                    <a:moveTo>
                      <a:pt x="0" y="0"/>
                    </a:moveTo>
                    <a:lnTo>
                      <a:pt x="302942" y="0"/>
                    </a:lnTo>
                    <a:cubicBezTo>
                      <a:pt x="320422" y="35"/>
                      <a:pt x="334579" y="14196"/>
                      <a:pt x="334616" y="31674"/>
                    </a:cubicBezTo>
                    <a:lnTo>
                      <a:pt x="334616" y="102614"/>
                    </a:lnTo>
                    <a:cubicBezTo>
                      <a:pt x="334583" y="120094"/>
                      <a:pt x="320422" y="134255"/>
                      <a:pt x="302942" y="134285"/>
                    </a:cubicBezTo>
                    <a:lnTo>
                      <a:pt x="39169" y="134285"/>
                    </a:lnTo>
                    <a:cubicBezTo>
                      <a:pt x="48489" y="131036"/>
                      <a:pt x="47429" y="120173"/>
                      <a:pt x="48398" y="111968"/>
                    </a:cubicBezTo>
                    <a:lnTo>
                      <a:pt x="302942" y="111968"/>
                    </a:lnTo>
                    <a:cubicBezTo>
                      <a:pt x="308095" y="111937"/>
                      <a:pt x="312265" y="107768"/>
                      <a:pt x="312298" y="102614"/>
                    </a:cubicBezTo>
                    <a:lnTo>
                      <a:pt x="312298" y="31674"/>
                    </a:lnTo>
                    <a:cubicBezTo>
                      <a:pt x="312268" y="26521"/>
                      <a:pt x="308095" y="22349"/>
                      <a:pt x="302942" y="22318"/>
                    </a:cubicBezTo>
                    <a:lnTo>
                      <a:pt x="20921" y="22318"/>
                    </a:lnTo>
                    <a:cubicBezTo>
                      <a:pt x="16873" y="14783"/>
                      <a:pt x="6444" y="5652"/>
                      <a:pt x="0" y="0"/>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34" name="Freeform: Shape 422">
                <a:extLst>
                  <a:ext uri="{FF2B5EF4-FFF2-40B4-BE49-F238E27FC236}">
                    <a16:creationId xmlns:a16="http://schemas.microsoft.com/office/drawing/2014/main" id="{B214F99D-9276-9186-26A1-04E596C1F9F9}"/>
                  </a:ext>
                </a:extLst>
              </p:cNvPr>
              <p:cNvSpPr/>
              <p:nvPr/>
            </p:nvSpPr>
            <p:spPr>
              <a:xfrm>
                <a:off x="8525275" y="3164411"/>
                <a:ext cx="32390" cy="14285"/>
              </a:xfrm>
              <a:custGeom>
                <a:avLst/>
                <a:gdLst>
                  <a:gd name="connsiteX0" fmla="*/ 11376 w 51626"/>
                  <a:gd name="connsiteY0" fmla="*/ 0 h 21257"/>
                  <a:gd name="connsiteX1" fmla="*/ 0 w 51626"/>
                  <a:gd name="connsiteY1" fmla="*/ 11376 h 21257"/>
                  <a:gd name="connsiteX2" fmla="*/ 11376 w 51626"/>
                  <a:gd name="connsiteY2" fmla="*/ 22752 h 21257"/>
                  <a:gd name="connsiteX3" fmla="*/ 41331 w 51626"/>
                  <a:gd name="connsiteY3" fmla="*/ 22752 h 21257"/>
                  <a:gd name="connsiteX4" fmla="*/ 52707 w 51626"/>
                  <a:gd name="connsiteY4" fmla="*/ 11376 h 21257"/>
                  <a:gd name="connsiteX5" fmla="*/ 41331 w 51626"/>
                  <a:gd name="connsiteY5" fmla="*/ 0 h 2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6" h="21257">
                    <a:moveTo>
                      <a:pt x="11376" y="0"/>
                    </a:moveTo>
                    <a:cubicBezTo>
                      <a:pt x="5093" y="0"/>
                      <a:pt x="0" y="5093"/>
                      <a:pt x="0" y="11376"/>
                    </a:cubicBezTo>
                    <a:cubicBezTo>
                      <a:pt x="0" y="17659"/>
                      <a:pt x="5093" y="22752"/>
                      <a:pt x="11376" y="22752"/>
                    </a:cubicBezTo>
                    <a:lnTo>
                      <a:pt x="41331" y="22752"/>
                    </a:lnTo>
                    <a:cubicBezTo>
                      <a:pt x="47614" y="22752"/>
                      <a:pt x="52707" y="17659"/>
                      <a:pt x="52707" y="11376"/>
                    </a:cubicBezTo>
                    <a:cubicBezTo>
                      <a:pt x="52707" y="5093"/>
                      <a:pt x="47614" y="0"/>
                      <a:pt x="41331" y="0"/>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35" name="Freeform: Shape 423">
                <a:extLst>
                  <a:ext uri="{FF2B5EF4-FFF2-40B4-BE49-F238E27FC236}">
                    <a16:creationId xmlns:a16="http://schemas.microsoft.com/office/drawing/2014/main" id="{493E30AD-7991-C9FF-D3BE-541C90C7C2AA}"/>
                  </a:ext>
                </a:extLst>
              </p:cNvPr>
              <p:cNvSpPr/>
              <p:nvPr/>
            </p:nvSpPr>
            <p:spPr>
              <a:xfrm>
                <a:off x="8344349" y="3032378"/>
                <a:ext cx="243880" cy="89792"/>
              </a:xfrm>
              <a:custGeom>
                <a:avLst/>
                <a:gdLst>
                  <a:gd name="connsiteX0" fmla="*/ 31887 w 388713"/>
                  <a:gd name="connsiteY0" fmla="*/ 0 h 133620"/>
                  <a:gd name="connsiteX1" fmla="*/ 359114 w 388713"/>
                  <a:gd name="connsiteY1" fmla="*/ 0 h 133620"/>
                  <a:gd name="connsiteX2" fmla="*/ 391001 w 388713"/>
                  <a:gd name="connsiteY2" fmla="*/ 31887 h 133620"/>
                  <a:gd name="connsiteX3" fmla="*/ 391001 w 388713"/>
                  <a:gd name="connsiteY3" fmla="*/ 102830 h 133620"/>
                  <a:gd name="connsiteX4" fmla="*/ 359114 w 388713"/>
                  <a:gd name="connsiteY4" fmla="*/ 134717 h 133620"/>
                  <a:gd name="connsiteX5" fmla="*/ 31887 w 388713"/>
                  <a:gd name="connsiteY5" fmla="*/ 134717 h 133620"/>
                  <a:gd name="connsiteX6" fmla="*/ 0 w 388713"/>
                  <a:gd name="connsiteY6" fmla="*/ 102830 h 133620"/>
                  <a:gd name="connsiteX7" fmla="*/ 0 w 388713"/>
                  <a:gd name="connsiteY7" fmla="*/ 31896 h 133620"/>
                  <a:gd name="connsiteX8" fmla="*/ 31887 w 388713"/>
                  <a:gd name="connsiteY8" fmla="*/ 9 h 133620"/>
                  <a:gd name="connsiteX9" fmla="*/ 359114 w 388713"/>
                  <a:gd name="connsiteY9" fmla="*/ 22755 h 133620"/>
                  <a:gd name="connsiteX10" fmla="*/ 31887 w 388713"/>
                  <a:gd name="connsiteY10" fmla="*/ 22755 h 133620"/>
                  <a:gd name="connsiteX11" fmla="*/ 22746 w 388713"/>
                  <a:gd name="connsiteY11" fmla="*/ 31896 h 133620"/>
                  <a:gd name="connsiteX12" fmla="*/ 22746 w 388713"/>
                  <a:gd name="connsiteY12" fmla="*/ 102830 h 133620"/>
                  <a:gd name="connsiteX13" fmla="*/ 31887 w 388713"/>
                  <a:gd name="connsiteY13" fmla="*/ 111968 h 133620"/>
                  <a:gd name="connsiteX14" fmla="*/ 359114 w 388713"/>
                  <a:gd name="connsiteY14" fmla="*/ 111968 h 133620"/>
                  <a:gd name="connsiteX15" fmla="*/ 368249 w 388713"/>
                  <a:gd name="connsiteY15" fmla="*/ 102830 h 133620"/>
                  <a:gd name="connsiteX16" fmla="*/ 368249 w 388713"/>
                  <a:gd name="connsiteY16" fmla="*/ 31896 h 133620"/>
                  <a:gd name="connsiteX17" fmla="*/ 359114 w 388713"/>
                  <a:gd name="connsiteY17" fmla="*/ 22755 h 1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8713" h="133620">
                    <a:moveTo>
                      <a:pt x="31887" y="0"/>
                    </a:moveTo>
                    <a:lnTo>
                      <a:pt x="359114" y="0"/>
                    </a:lnTo>
                    <a:cubicBezTo>
                      <a:pt x="376709" y="39"/>
                      <a:pt x="390961" y="14292"/>
                      <a:pt x="391001" y="31887"/>
                    </a:cubicBezTo>
                    <a:lnTo>
                      <a:pt x="391001" y="102830"/>
                    </a:lnTo>
                    <a:cubicBezTo>
                      <a:pt x="390961" y="120424"/>
                      <a:pt x="376709" y="134678"/>
                      <a:pt x="359114" y="134717"/>
                    </a:cubicBezTo>
                    <a:lnTo>
                      <a:pt x="31887" y="134717"/>
                    </a:lnTo>
                    <a:cubicBezTo>
                      <a:pt x="14292" y="134678"/>
                      <a:pt x="39" y="120424"/>
                      <a:pt x="0" y="102830"/>
                    </a:cubicBezTo>
                    <a:lnTo>
                      <a:pt x="0" y="31896"/>
                    </a:lnTo>
                    <a:cubicBezTo>
                      <a:pt x="39" y="14301"/>
                      <a:pt x="14292" y="47"/>
                      <a:pt x="31887" y="9"/>
                    </a:cubicBezTo>
                    <a:close/>
                    <a:moveTo>
                      <a:pt x="359114" y="22755"/>
                    </a:moveTo>
                    <a:lnTo>
                      <a:pt x="31887" y="22755"/>
                    </a:lnTo>
                    <a:cubicBezTo>
                      <a:pt x="26851" y="22787"/>
                      <a:pt x="22777" y="26860"/>
                      <a:pt x="22746" y="31896"/>
                    </a:cubicBezTo>
                    <a:lnTo>
                      <a:pt x="22746" y="102830"/>
                    </a:lnTo>
                    <a:cubicBezTo>
                      <a:pt x="22779" y="107864"/>
                      <a:pt x="26853" y="111936"/>
                      <a:pt x="31887" y="111968"/>
                    </a:cubicBezTo>
                    <a:lnTo>
                      <a:pt x="359114" y="111968"/>
                    </a:lnTo>
                    <a:cubicBezTo>
                      <a:pt x="364149" y="111940"/>
                      <a:pt x="368221" y="107864"/>
                      <a:pt x="368249" y="102830"/>
                    </a:cubicBezTo>
                    <a:lnTo>
                      <a:pt x="368249" y="31896"/>
                    </a:lnTo>
                    <a:cubicBezTo>
                      <a:pt x="368224" y="26860"/>
                      <a:pt x="364149" y="22783"/>
                      <a:pt x="359114" y="22755"/>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sp>
            <p:nvSpPr>
              <p:cNvPr id="136" name="Freeform: Shape 425">
                <a:extLst>
                  <a:ext uri="{FF2B5EF4-FFF2-40B4-BE49-F238E27FC236}">
                    <a16:creationId xmlns:a16="http://schemas.microsoft.com/office/drawing/2014/main" id="{1BF5872B-4138-2C57-288F-1C924A0F0EF1}"/>
                  </a:ext>
                </a:extLst>
              </p:cNvPr>
              <p:cNvSpPr/>
              <p:nvPr/>
            </p:nvSpPr>
            <p:spPr>
              <a:xfrm>
                <a:off x="8525390" y="3070003"/>
                <a:ext cx="32390" cy="14285"/>
              </a:xfrm>
              <a:custGeom>
                <a:avLst/>
                <a:gdLst>
                  <a:gd name="connsiteX0" fmla="*/ 11192 w 51626"/>
                  <a:gd name="connsiteY0" fmla="*/ 0 h 21257"/>
                  <a:gd name="connsiteX1" fmla="*/ 2 w 51626"/>
                  <a:gd name="connsiteY1" fmla="*/ 11563 h 21257"/>
                  <a:gd name="connsiteX2" fmla="*/ 11192 w 51626"/>
                  <a:gd name="connsiteY2" fmla="*/ 22755 h 21257"/>
                  <a:gd name="connsiteX3" fmla="*/ 41148 w 51626"/>
                  <a:gd name="connsiteY3" fmla="*/ 22755 h 21257"/>
                  <a:gd name="connsiteX4" fmla="*/ 52338 w 51626"/>
                  <a:gd name="connsiteY4" fmla="*/ 11192 h 21257"/>
                  <a:gd name="connsiteX5" fmla="*/ 41148 w 51626"/>
                  <a:gd name="connsiteY5" fmla="*/ 0 h 2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26" h="21257">
                    <a:moveTo>
                      <a:pt x="11192" y="0"/>
                    </a:moveTo>
                    <a:cubicBezTo>
                      <a:pt x="4909" y="103"/>
                      <a:pt x="-102" y="5280"/>
                      <a:pt x="2" y="11563"/>
                    </a:cubicBezTo>
                    <a:cubicBezTo>
                      <a:pt x="102" y="17702"/>
                      <a:pt x="5055" y="22655"/>
                      <a:pt x="11192" y="22755"/>
                    </a:cubicBezTo>
                    <a:lnTo>
                      <a:pt x="41148" y="22755"/>
                    </a:lnTo>
                    <a:cubicBezTo>
                      <a:pt x="47431" y="22652"/>
                      <a:pt x="52441" y="17475"/>
                      <a:pt x="52338" y="11192"/>
                    </a:cubicBezTo>
                    <a:cubicBezTo>
                      <a:pt x="52238" y="5053"/>
                      <a:pt x="47285" y="100"/>
                      <a:pt x="41148" y="0"/>
                    </a:cubicBezTo>
                    <a:close/>
                  </a:path>
                </a:pathLst>
              </a:custGeom>
              <a:grpFill/>
              <a:ln w="3016" cap="flat">
                <a:noFill/>
                <a:prstDash val="solid"/>
                <a:miter/>
              </a:ln>
            </p:spPr>
            <p:txBody>
              <a:bodyPr wrap="square" lIns="0" tIns="0" rIns="0" bIns="0" rtlCol="0" anchor="t" anchorCtr="0">
                <a:noAutofit/>
              </a:bodyPr>
              <a:lstStyle/>
              <a:p>
                <a:pPr defTabSz="609493" fontAlgn="auto">
                  <a:spcBef>
                    <a:spcPts val="0"/>
                  </a:spcBef>
                  <a:spcAft>
                    <a:spcPts val="0"/>
                  </a:spcAft>
                  <a:buClr>
                    <a:srgbClr val="000000"/>
                  </a:buClr>
                  <a:defRPr/>
                </a:pPr>
                <a:endParaRPr lang="en-US" sz="1200" kern="0">
                  <a:solidFill>
                    <a:srgbClr val="14284A"/>
                  </a:solidFill>
                  <a:latin typeface="Arial"/>
                  <a:ea typeface="+mn-ea"/>
                  <a:cs typeface="Arial"/>
                  <a:sym typeface="Arial"/>
                </a:endParaRPr>
              </a:p>
            </p:txBody>
          </p:sp>
        </p:grpSp>
      </p:grpSp>
      <p:grpSp>
        <p:nvGrpSpPr>
          <p:cNvPr id="137" name="Graphic 10">
            <a:extLst>
              <a:ext uri="{FF2B5EF4-FFF2-40B4-BE49-F238E27FC236}">
                <a16:creationId xmlns:a16="http://schemas.microsoft.com/office/drawing/2014/main" id="{94019A3F-B7E8-EF63-A7E4-9FD5CD35C1AB}"/>
              </a:ext>
            </a:extLst>
          </p:cNvPr>
          <p:cNvGrpSpPr>
            <a:grpSpLocks noChangeAspect="1"/>
          </p:cNvGrpSpPr>
          <p:nvPr/>
        </p:nvGrpSpPr>
        <p:grpSpPr>
          <a:xfrm>
            <a:off x="559374" y="3793398"/>
            <a:ext cx="567180" cy="326306"/>
            <a:chOff x="2497521" y="1110574"/>
            <a:chExt cx="4138407" cy="2380877"/>
          </a:xfrm>
          <a:solidFill>
            <a:srgbClr val="FFFFFF">
              <a:lumMod val="50000"/>
            </a:srgbClr>
          </a:solidFill>
        </p:grpSpPr>
        <p:sp>
          <p:nvSpPr>
            <p:cNvPr id="138" name="Freeform 338">
              <a:extLst>
                <a:ext uri="{FF2B5EF4-FFF2-40B4-BE49-F238E27FC236}">
                  <a16:creationId xmlns:a16="http://schemas.microsoft.com/office/drawing/2014/main" id="{B1799566-1D63-6B61-3A62-599EB449074D}"/>
                </a:ext>
              </a:extLst>
            </p:cNvPr>
            <p:cNvSpPr/>
            <p:nvPr/>
          </p:nvSpPr>
          <p:spPr>
            <a:xfrm>
              <a:off x="4827165" y="1822848"/>
              <a:ext cx="1696229" cy="1265762"/>
            </a:xfrm>
            <a:custGeom>
              <a:avLst/>
              <a:gdLst>
                <a:gd name="connsiteX0" fmla="*/ 1305465 w 1696229"/>
                <a:gd name="connsiteY0" fmla="*/ 1265763 h 1265762"/>
                <a:gd name="connsiteX1" fmla="*/ 94934 w 1696229"/>
                <a:gd name="connsiteY1" fmla="*/ 1265763 h 1265762"/>
                <a:gd name="connsiteX2" fmla="*/ 0 w 1696229"/>
                <a:gd name="connsiteY2" fmla="*/ 1170327 h 1265762"/>
                <a:gd name="connsiteX3" fmla="*/ 94934 w 1696229"/>
                <a:gd name="connsiteY3" fmla="*/ 1074891 h 1265762"/>
                <a:gd name="connsiteX4" fmla="*/ 1233134 w 1696229"/>
                <a:gd name="connsiteY4" fmla="*/ 1074891 h 1265762"/>
                <a:gd name="connsiteX5" fmla="*/ 1509396 w 1696229"/>
                <a:gd name="connsiteY5" fmla="*/ 69798 h 1265762"/>
                <a:gd name="connsiteX6" fmla="*/ 1626431 w 1696229"/>
                <a:gd name="connsiteY6" fmla="*/ 3495 h 1265762"/>
                <a:gd name="connsiteX7" fmla="*/ 1692734 w 1696229"/>
                <a:gd name="connsiteY7" fmla="*/ 120530 h 1265762"/>
                <a:gd name="connsiteX8" fmla="*/ 1397385 w 1696229"/>
                <a:gd name="connsiteY8" fmla="*/ 1195441 h 1265762"/>
                <a:gd name="connsiteX9" fmla="*/ 1305465 w 1696229"/>
                <a:gd name="connsiteY9" fmla="*/ 1265763 h 1265762"/>
                <a:gd name="connsiteX10" fmla="*/ 1305465 w 1696229"/>
                <a:gd name="connsiteY10" fmla="*/ 1265763 h 12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229" h="1265762">
                  <a:moveTo>
                    <a:pt x="1305465" y="1265763"/>
                  </a:moveTo>
                  <a:lnTo>
                    <a:pt x="94934" y="1265763"/>
                  </a:lnTo>
                  <a:cubicBezTo>
                    <a:pt x="42695" y="1265763"/>
                    <a:pt x="0" y="1223068"/>
                    <a:pt x="0" y="1170327"/>
                  </a:cubicBezTo>
                  <a:cubicBezTo>
                    <a:pt x="0" y="1117586"/>
                    <a:pt x="42695" y="1074891"/>
                    <a:pt x="94934" y="1074891"/>
                  </a:cubicBezTo>
                  <a:lnTo>
                    <a:pt x="1233134" y="1074891"/>
                  </a:lnTo>
                  <a:lnTo>
                    <a:pt x="1509396" y="69798"/>
                  </a:lnTo>
                  <a:cubicBezTo>
                    <a:pt x="1523460" y="19067"/>
                    <a:pt x="1575699" y="-10569"/>
                    <a:pt x="1626431" y="3495"/>
                  </a:cubicBezTo>
                  <a:cubicBezTo>
                    <a:pt x="1677163" y="17560"/>
                    <a:pt x="1706798" y="69798"/>
                    <a:pt x="1692734" y="120530"/>
                  </a:cubicBezTo>
                  <a:lnTo>
                    <a:pt x="1397385" y="1195441"/>
                  </a:lnTo>
                  <a:cubicBezTo>
                    <a:pt x="1385329" y="1237132"/>
                    <a:pt x="1348160" y="1265763"/>
                    <a:pt x="1305465" y="1265763"/>
                  </a:cubicBezTo>
                  <a:lnTo>
                    <a:pt x="1305465" y="1265763"/>
                  </a:lnTo>
                  <a:close/>
                </a:path>
              </a:pathLst>
            </a:custGeom>
            <a:grpFill/>
            <a:ln w="5023" cap="flat">
              <a:noFill/>
              <a:prstDash val="solid"/>
              <a:miter/>
            </a:ln>
          </p:spPr>
          <p:txBody>
            <a:bodyPr rtlCol="0" anchor="ctr"/>
            <a:lstStyle/>
            <a:p>
              <a:pPr defTabSz="457178" fontAlgn="auto">
                <a:spcBef>
                  <a:spcPts val="0"/>
                </a:spcBef>
                <a:spcAft>
                  <a:spcPts val="0"/>
                </a:spcAft>
                <a:defRPr/>
              </a:pPr>
              <a:endParaRPr lang="en-US" kern="0">
                <a:solidFill>
                  <a:srgbClr val="282828"/>
                </a:solidFill>
                <a:latin typeface="CiscoSansTT ExtraLight"/>
                <a:ea typeface="+mn-ea"/>
                <a:cs typeface="Arial"/>
                <a:sym typeface="Arial"/>
              </a:endParaRPr>
            </a:p>
          </p:txBody>
        </p:sp>
        <p:sp>
          <p:nvSpPr>
            <p:cNvPr id="139" name="Freeform 339">
              <a:extLst>
                <a:ext uri="{FF2B5EF4-FFF2-40B4-BE49-F238E27FC236}">
                  <a16:creationId xmlns:a16="http://schemas.microsoft.com/office/drawing/2014/main" id="{495EFFCC-D08D-76A8-2C07-D08FB5046636}"/>
                </a:ext>
              </a:extLst>
            </p:cNvPr>
            <p:cNvSpPr/>
            <p:nvPr/>
          </p:nvSpPr>
          <p:spPr>
            <a:xfrm>
              <a:off x="2894334" y="2462751"/>
              <a:ext cx="1678167" cy="933263"/>
            </a:xfrm>
            <a:custGeom>
              <a:avLst/>
              <a:gdLst>
                <a:gd name="connsiteX0" fmla="*/ 0 w 1678167"/>
                <a:gd name="connsiteY0" fmla="*/ 933264 h 933263"/>
                <a:gd name="connsiteX1" fmla="*/ 0 w 1678167"/>
                <a:gd name="connsiteY1" fmla="*/ 428458 h 933263"/>
                <a:gd name="connsiteX2" fmla="*/ 427453 w 1678167"/>
                <a:gd name="connsiteY2" fmla="*/ 0 h 933263"/>
                <a:gd name="connsiteX3" fmla="*/ 1250714 w 1678167"/>
                <a:gd name="connsiteY3" fmla="*/ 0 h 933263"/>
                <a:gd name="connsiteX4" fmla="*/ 1678167 w 1678167"/>
                <a:gd name="connsiteY4" fmla="*/ 428458 h 933263"/>
                <a:gd name="connsiteX5" fmla="*/ 1678167 w 1678167"/>
                <a:gd name="connsiteY5" fmla="*/ 933264 h 933263"/>
                <a:gd name="connsiteX6" fmla="*/ 0 w 1678167"/>
                <a:gd name="connsiteY6" fmla="*/ 933264 h 933263"/>
                <a:gd name="connsiteX7" fmla="*/ 0 w 1678167"/>
                <a:gd name="connsiteY7" fmla="*/ 933264 h 93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8167" h="933263">
                  <a:moveTo>
                    <a:pt x="0" y="933264"/>
                  </a:moveTo>
                  <a:lnTo>
                    <a:pt x="0" y="428458"/>
                  </a:lnTo>
                  <a:cubicBezTo>
                    <a:pt x="0" y="192881"/>
                    <a:pt x="192379" y="0"/>
                    <a:pt x="427453" y="0"/>
                  </a:cubicBezTo>
                  <a:lnTo>
                    <a:pt x="1250714" y="0"/>
                  </a:lnTo>
                  <a:cubicBezTo>
                    <a:pt x="1485788" y="0"/>
                    <a:pt x="1678167" y="192881"/>
                    <a:pt x="1678167" y="428458"/>
                  </a:cubicBezTo>
                  <a:lnTo>
                    <a:pt x="1678167" y="933264"/>
                  </a:lnTo>
                  <a:lnTo>
                    <a:pt x="0" y="933264"/>
                  </a:lnTo>
                  <a:lnTo>
                    <a:pt x="0" y="933264"/>
                  </a:lnTo>
                  <a:close/>
                </a:path>
              </a:pathLst>
            </a:custGeom>
            <a:grpFill/>
            <a:ln w="5023" cap="flat">
              <a:noFill/>
              <a:prstDash val="solid"/>
              <a:miter/>
            </a:ln>
          </p:spPr>
          <p:txBody>
            <a:bodyPr rtlCol="0" anchor="ctr"/>
            <a:lstStyle/>
            <a:p>
              <a:pPr defTabSz="457178" fontAlgn="auto">
                <a:spcBef>
                  <a:spcPts val="0"/>
                </a:spcBef>
                <a:spcAft>
                  <a:spcPts val="0"/>
                </a:spcAft>
                <a:defRPr/>
              </a:pPr>
              <a:endParaRPr lang="en-US" kern="0">
                <a:solidFill>
                  <a:srgbClr val="282828"/>
                </a:solidFill>
                <a:latin typeface="CiscoSansTT ExtraLight"/>
                <a:ea typeface="+mn-ea"/>
                <a:cs typeface="Arial"/>
                <a:sym typeface="Arial"/>
              </a:endParaRPr>
            </a:p>
          </p:txBody>
        </p:sp>
        <p:sp>
          <p:nvSpPr>
            <p:cNvPr id="140" name="Freeform 340">
              <a:extLst>
                <a:ext uri="{FF2B5EF4-FFF2-40B4-BE49-F238E27FC236}">
                  <a16:creationId xmlns:a16="http://schemas.microsoft.com/office/drawing/2014/main" id="{F732B196-299E-AB83-9413-C7CC80A1720C}"/>
                </a:ext>
              </a:extLst>
            </p:cNvPr>
            <p:cNvSpPr/>
            <p:nvPr/>
          </p:nvSpPr>
          <p:spPr>
            <a:xfrm>
              <a:off x="3228361" y="1110574"/>
              <a:ext cx="1010617" cy="1012124"/>
            </a:xfrm>
            <a:custGeom>
              <a:avLst/>
              <a:gdLst>
                <a:gd name="connsiteX0" fmla="*/ 0 w 1010617"/>
                <a:gd name="connsiteY0" fmla="*/ 505811 h 1012124"/>
                <a:gd name="connsiteX1" fmla="*/ 505309 w 1010617"/>
                <a:gd name="connsiteY1" fmla="*/ 0 h 1012124"/>
                <a:gd name="connsiteX2" fmla="*/ 1010617 w 1010617"/>
                <a:gd name="connsiteY2" fmla="*/ 505811 h 1012124"/>
                <a:gd name="connsiteX3" fmla="*/ 505309 w 1010617"/>
                <a:gd name="connsiteY3" fmla="*/ 1012124 h 1012124"/>
                <a:gd name="connsiteX4" fmla="*/ 0 w 1010617"/>
                <a:gd name="connsiteY4" fmla="*/ 505811 h 1012124"/>
                <a:gd name="connsiteX5" fmla="*/ 0 w 1010617"/>
                <a:gd name="connsiteY5" fmla="*/ 505811 h 101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617" h="1012124">
                  <a:moveTo>
                    <a:pt x="0" y="505811"/>
                  </a:moveTo>
                  <a:cubicBezTo>
                    <a:pt x="0" y="226535"/>
                    <a:pt x="226033" y="0"/>
                    <a:pt x="505309" y="0"/>
                  </a:cubicBezTo>
                  <a:cubicBezTo>
                    <a:pt x="784585" y="0"/>
                    <a:pt x="1010617" y="226535"/>
                    <a:pt x="1010617" y="505811"/>
                  </a:cubicBezTo>
                  <a:cubicBezTo>
                    <a:pt x="1010617" y="785589"/>
                    <a:pt x="784585" y="1012124"/>
                    <a:pt x="505309" y="1012124"/>
                  </a:cubicBezTo>
                  <a:cubicBezTo>
                    <a:pt x="226033" y="1012124"/>
                    <a:pt x="0" y="785087"/>
                    <a:pt x="0" y="505811"/>
                  </a:cubicBezTo>
                  <a:lnTo>
                    <a:pt x="0" y="505811"/>
                  </a:lnTo>
                  <a:close/>
                </a:path>
              </a:pathLst>
            </a:custGeom>
            <a:grpFill/>
            <a:ln w="5023" cap="flat">
              <a:noFill/>
              <a:prstDash val="solid"/>
              <a:miter/>
            </a:ln>
          </p:spPr>
          <p:txBody>
            <a:bodyPr rtlCol="0" anchor="ctr"/>
            <a:lstStyle/>
            <a:p>
              <a:pPr defTabSz="457178" fontAlgn="auto">
                <a:spcBef>
                  <a:spcPts val="0"/>
                </a:spcBef>
                <a:spcAft>
                  <a:spcPts val="0"/>
                </a:spcAft>
                <a:defRPr/>
              </a:pPr>
              <a:endParaRPr lang="en-US" kern="0">
                <a:solidFill>
                  <a:srgbClr val="282828"/>
                </a:solidFill>
                <a:latin typeface="CiscoSansTT ExtraLight"/>
                <a:ea typeface="+mn-ea"/>
                <a:cs typeface="Arial"/>
                <a:sym typeface="Arial"/>
              </a:endParaRPr>
            </a:p>
          </p:txBody>
        </p:sp>
        <p:sp>
          <p:nvSpPr>
            <p:cNvPr id="141" name="Freeform 341">
              <a:extLst>
                <a:ext uri="{FF2B5EF4-FFF2-40B4-BE49-F238E27FC236}">
                  <a16:creationId xmlns:a16="http://schemas.microsoft.com/office/drawing/2014/main" id="{DDB13C29-D063-C146-54F1-EF40C930F9BE}"/>
                </a:ext>
              </a:extLst>
            </p:cNvPr>
            <p:cNvSpPr/>
            <p:nvPr/>
          </p:nvSpPr>
          <p:spPr>
            <a:xfrm>
              <a:off x="2497521" y="3300579"/>
              <a:ext cx="4138407" cy="190872"/>
            </a:xfrm>
            <a:custGeom>
              <a:avLst/>
              <a:gdLst>
                <a:gd name="connsiteX0" fmla="*/ 4043474 w 4138407"/>
                <a:gd name="connsiteY0" fmla="*/ 190872 h 190872"/>
                <a:gd name="connsiteX1" fmla="*/ 94934 w 4138407"/>
                <a:gd name="connsiteY1" fmla="*/ 190872 h 190872"/>
                <a:gd name="connsiteX2" fmla="*/ 0 w 4138407"/>
                <a:gd name="connsiteY2" fmla="*/ 95436 h 190872"/>
                <a:gd name="connsiteX3" fmla="*/ 94934 w 4138407"/>
                <a:gd name="connsiteY3" fmla="*/ 0 h 190872"/>
                <a:gd name="connsiteX4" fmla="*/ 4043474 w 4138407"/>
                <a:gd name="connsiteY4" fmla="*/ 0 h 190872"/>
                <a:gd name="connsiteX5" fmla="*/ 4138408 w 4138407"/>
                <a:gd name="connsiteY5" fmla="*/ 95436 h 190872"/>
                <a:gd name="connsiteX6" fmla="*/ 4043474 w 4138407"/>
                <a:gd name="connsiteY6" fmla="*/ 190872 h 190872"/>
                <a:gd name="connsiteX7" fmla="*/ 4043474 w 4138407"/>
                <a:gd name="connsiteY7" fmla="*/ 190872 h 19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8407" h="190872">
                  <a:moveTo>
                    <a:pt x="4043474" y="190872"/>
                  </a:moveTo>
                  <a:lnTo>
                    <a:pt x="94934" y="190872"/>
                  </a:lnTo>
                  <a:cubicBezTo>
                    <a:pt x="42193" y="190872"/>
                    <a:pt x="0" y="148177"/>
                    <a:pt x="0" y="95436"/>
                  </a:cubicBezTo>
                  <a:cubicBezTo>
                    <a:pt x="0" y="42695"/>
                    <a:pt x="42695" y="0"/>
                    <a:pt x="94934" y="0"/>
                  </a:cubicBezTo>
                  <a:lnTo>
                    <a:pt x="4043474" y="0"/>
                  </a:lnTo>
                  <a:cubicBezTo>
                    <a:pt x="4096215" y="0"/>
                    <a:pt x="4138408" y="42695"/>
                    <a:pt x="4138408" y="95436"/>
                  </a:cubicBezTo>
                  <a:cubicBezTo>
                    <a:pt x="4138408" y="148177"/>
                    <a:pt x="4095713" y="190872"/>
                    <a:pt x="4043474" y="190872"/>
                  </a:cubicBezTo>
                  <a:lnTo>
                    <a:pt x="4043474" y="190872"/>
                  </a:lnTo>
                  <a:close/>
                </a:path>
              </a:pathLst>
            </a:custGeom>
            <a:grpFill/>
            <a:ln w="5023" cap="flat">
              <a:noFill/>
              <a:prstDash val="solid"/>
              <a:miter/>
            </a:ln>
          </p:spPr>
          <p:txBody>
            <a:bodyPr rtlCol="0" anchor="ctr"/>
            <a:lstStyle/>
            <a:p>
              <a:pPr defTabSz="457178" fontAlgn="auto">
                <a:spcBef>
                  <a:spcPts val="0"/>
                </a:spcBef>
                <a:spcAft>
                  <a:spcPts val="0"/>
                </a:spcAft>
                <a:defRPr/>
              </a:pPr>
              <a:endParaRPr lang="en-US" kern="0">
                <a:solidFill>
                  <a:srgbClr val="282828"/>
                </a:solidFill>
                <a:latin typeface="CiscoSansTT ExtraLight"/>
                <a:ea typeface="+mn-ea"/>
                <a:cs typeface="Arial"/>
                <a:sym typeface="Arial"/>
              </a:endParaRPr>
            </a:p>
          </p:txBody>
        </p:sp>
      </p:grpSp>
      <p:grpSp>
        <p:nvGrpSpPr>
          <p:cNvPr id="142" name="Graphic 10">
            <a:extLst>
              <a:ext uri="{FF2B5EF4-FFF2-40B4-BE49-F238E27FC236}">
                <a16:creationId xmlns:a16="http://schemas.microsoft.com/office/drawing/2014/main" id="{129BFA30-48F2-97D6-EF55-0259305B481C}"/>
              </a:ext>
            </a:extLst>
          </p:cNvPr>
          <p:cNvGrpSpPr>
            <a:grpSpLocks noChangeAspect="1"/>
          </p:cNvGrpSpPr>
          <p:nvPr/>
        </p:nvGrpSpPr>
        <p:grpSpPr>
          <a:xfrm flipH="1">
            <a:off x="2515616" y="3793398"/>
            <a:ext cx="567179" cy="326306"/>
            <a:chOff x="2497521" y="1110574"/>
            <a:chExt cx="4138407" cy="2380877"/>
          </a:xfrm>
          <a:solidFill>
            <a:srgbClr val="14284A"/>
          </a:solidFill>
        </p:grpSpPr>
        <p:sp>
          <p:nvSpPr>
            <p:cNvPr id="143" name="Freeform 343">
              <a:extLst>
                <a:ext uri="{FF2B5EF4-FFF2-40B4-BE49-F238E27FC236}">
                  <a16:creationId xmlns:a16="http://schemas.microsoft.com/office/drawing/2014/main" id="{07D85F6F-A72E-1F0F-DA0B-8EE08D0849DE}"/>
                </a:ext>
              </a:extLst>
            </p:cNvPr>
            <p:cNvSpPr/>
            <p:nvPr/>
          </p:nvSpPr>
          <p:spPr>
            <a:xfrm>
              <a:off x="4827165" y="1822848"/>
              <a:ext cx="1696229" cy="1265762"/>
            </a:xfrm>
            <a:custGeom>
              <a:avLst/>
              <a:gdLst>
                <a:gd name="connsiteX0" fmla="*/ 1305465 w 1696229"/>
                <a:gd name="connsiteY0" fmla="*/ 1265763 h 1265762"/>
                <a:gd name="connsiteX1" fmla="*/ 94934 w 1696229"/>
                <a:gd name="connsiteY1" fmla="*/ 1265763 h 1265762"/>
                <a:gd name="connsiteX2" fmla="*/ 0 w 1696229"/>
                <a:gd name="connsiteY2" fmla="*/ 1170327 h 1265762"/>
                <a:gd name="connsiteX3" fmla="*/ 94934 w 1696229"/>
                <a:gd name="connsiteY3" fmla="*/ 1074891 h 1265762"/>
                <a:gd name="connsiteX4" fmla="*/ 1233134 w 1696229"/>
                <a:gd name="connsiteY4" fmla="*/ 1074891 h 1265762"/>
                <a:gd name="connsiteX5" fmla="*/ 1509396 w 1696229"/>
                <a:gd name="connsiteY5" fmla="*/ 69798 h 1265762"/>
                <a:gd name="connsiteX6" fmla="*/ 1626431 w 1696229"/>
                <a:gd name="connsiteY6" fmla="*/ 3495 h 1265762"/>
                <a:gd name="connsiteX7" fmla="*/ 1692734 w 1696229"/>
                <a:gd name="connsiteY7" fmla="*/ 120530 h 1265762"/>
                <a:gd name="connsiteX8" fmla="*/ 1397385 w 1696229"/>
                <a:gd name="connsiteY8" fmla="*/ 1195441 h 1265762"/>
                <a:gd name="connsiteX9" fmla="*/ 1305465 w 1696229"/>
                <a:gd name="connsiteY9" fmla="*/ 1265763 h 1265762"/>
                <a:gd name="connsiteX10" fmla="*/ 1305465 w 1696229"/>
                <a:gd name="connsiteY10" fmla="*/ 1265763 h 12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6229" h="1265762">
                  <a:moveTo>
                    <a:pt x="1305465" y="1265763"/>
                  </a:moveTo>
                  <a:lnTo>
                    <a:pt x="94934" y="1265763"/>
                  </a:lnTo>
                  <a:cubicBezTo>
                    <a:pt x="42695" y="1265763"/>
                    <a:pt x="0" y="1223068"/>
                    <a:pt x="0" y="1170327"/>
                  </a:cubicBezTo>
                  <a:cubicBezTo>
                    <a:pt x="0" y="1117586"/>
                    <a:pt x="42695" y="1074891"/>
                    <a:pt x="94934" y="1074891"/>
                  </a:cubicBezTo>
                  <a:lnTo>
                    <a:pt x="1233134" y="1074891"/>
                  </a:lnTo>
                  <a:lnTo>
                    <a:pt x="1509396" y="69798"/>
                  </a:lnTo>
                  <a:cubicBezTo>
                    <a:pt x="1523460" y="19067"/>
                    <a:pt x="1575699" y="-10569"/>
                    <a:pt x="1626431" y="3495"/>
                  </a:cubicBezTo>
                  <a:cubicBezTo>
                    <a:pt x="1677163" y="17560"/>
                    <a:pt x="1706798" y="69798"/>
                    <a:pt x="1692734" y="120530"/>
                  </a:cubicBezTo>
                  <a:lnTo>
                    <a:pt x="1397385" y="1195441"/>
                  </a:lnTo>
                  <a:cubicBezTo>
                    <a:pt x="1385329" y="1237132"/>
                    <a:pt x="1348160" y="1265763"/>
                    <a:pt x="1305465" y="1265763"/>
                  </a:cubicBezTo>
                  <a:lnTo>
                    <a:pt x="1305465" y="1265763"/>
                  </a:lnTo>
                  <a:close/>
                </a:path>
              </a:pathLst>
            </a:custGeom>
            <a:grpFill/>
            <a:ln w="5023" cap="flat">
              <a:noFill/>
              <a:prstDash val="solid"/>
              <a:miter/>
            </a:ln>
          </p:spPr>
          <p:txBody>
            <a:bodyPr rtlCol="0" anchor="ctr"/>
            <a:lstStyle/>
            <a:p>
              <a:pPr defTabSz="457178" fontAlgn="auto">
                <a:spcBef>
                  <a:spcPts val="0"/>
                </a:spcBef>
                <a:spcAft>
                  <a:spcPts val="0"/>
                </a:spcAft>
                <a:defRPr/>
              </a:pPr>
              <a:endParaRPr lang="en-US" kern="0">
                <a:solidFill>
                  <a:srgbClr val="282828"/>
                </a:solidFill>
                <a:latin typeface="CiscoSansTT ExtraLight"/>
                <a:ea typeface="+mn-ea"/>
                <a:cs typeface="Arial"/>
                <a:sym typeface="Arial"/>
              </a:endParaRPr>
            </a:p>
          </p:txBody>
        </p:sp>
        <p:sp>
          <p:nvSpPr>
            <p:cNvPr id="144" name="Freeform 344">
              <a:extLst>
                <a:ext uri="{FF2B5EF4-FFF2-40B4-BE49-F238E27FC236}">
                  <a16:creationId xmlns:a16="http://schemas.microsoft.com/office/drawing/2014/main" id="{325FDCF1-19D3-F0F6-D32F-54242661DDE3}"/>
                </a:ext>
              </a:extLst>
            </p:cNvPr>
            <p:cNvSpPr/>
            <p:nvPr/>
          </p:nvSpPr>
          <p:spPr>
            <a:xfrm>
              <a:off x="2894334" y="2462751"/>
              <a:ext cx="1678167" cy="933263"/>
            </a:xfrm>
            <a:custGeom>
              <a:avLst/>
              <a:gdLst>
                <a:gd name="connsiteX0" fmla="*/ 0 w 1678167"/>
                <a:gd name="connsiteY0" fmla="*/ 933264 h 933263"/>
                <a:gd name="connsiteX1" fmla="*/ 0 w 1678167"/>
                <a:gd name="connsiteY1" fmla="*/ 428458 h 933263"/>
                <a:gd name="connsiteX2" fmla="*/ 427453 w 1678167"/>
                <a:gd name="connsiteY2" fmla="*/ 0 h 933263"/>
                <a:gd name="connsiteX3" fmla="*/ 1250714 w 1678167"/>
                <a:gd name="connsiteY3" fmla="*/ 0 h 933263"/>
                <a:gd name="connsiteX4" fmla="*/ 1678167 w 1678167"/>
                <a:gd name="connsiteY4" fmla="*/ 428458 h 933263"/>
                <a:gd name="connsiteX5" fmla="*/ 1678167 w 1678167"/>
                <a:gd name="connsiteY5" fmla="*/ 933264 h 933263"/>
                <a:gd name="connsiteX6" fmla="*/ 0 w 1678167"/>
                <a:gd name="connsiteY6" fmla="*/ 933264 h 933263"/>
                <a:gd name="connsiteX7" fmla="*/ 0 w 1678167"/>
                <a:gd name="connsiteY7" fmla="*/ 933264 h 93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8167" h="933263">
                  <a:moveTo>
                    <a:pt x="0" y="933264"/>
                  </a:moveTo>
                  <a:lnTo>
                    <a:pt x="0" y="428458"/>
                  </a:lnTo>
                  <a:cubicBezTo>
                    <a:pt x="0" y="192881"/>
                    <a:pt x="192379" y="0"/>
                    <a:pt x="427453" y="0"/>
                  </a:cubicBezTo>
                  <a:lnTo>
                    <a:pt x="1250714" y="0"/>
                  </a:lnTo>
                  <a:cubicBezTo>
                    <a:pt x="1485788" y="0"/>
                    <a:pt x="1678167" y="192881"/>
                    <a:pt x="1678167" y="428458"/>
                  </a:cubicBezTo>
                  <a:lnTo>
                    <a:pt x="1678167" y="933264"/>
                  </a:lnTo>
                  <a:lnTo>
                    <a:pt x="0" y="933264"/>
                  </a:lnTo>
                  <a:lnTo>
                    <a:pt x="0" y="933264"/>
                  </a:lnTo>
                  <a:close/>
                </a:path>
              </a:pathLst>
            </a:custGeom>
            <a:grpFill/>
            <a:ln w="5023" cap="flat">
              <a:noFill/>
              <a:prstDash val="solid"/>
              <a:miter/>
            </a:ln>
          </p:spPr>
          <p:txBody>
            <a:bodyPr rtlCol="0" anchor="ctr"/>
            <a:lstStyle/>
            <a:p>
              <a:pPr defTabSz="457178" fontAlgn="auto">
                <a:spcBef>
                  <a:spcPts val="0"/>
                </a:spcBef>
                <a:spcAft>
                  <a:spcPts val="0"/>
                </a:spcAft>
                <a:defRPr/>
              </a:pPr>
              <a:endParaRPr lang="en-US" kern="0">
                <a:solidFill>
                  <a:srgbClr val="282828"/>
                </a:solidFill>
                <a:latin typeface="CiscoSansTT ExtraLight"/>
                <a:ea typeface="+mn-ea"/>
                <a:cs typeface="Arial"/>
                <a:sym typeface="Arial"/>
              </a:endParaRPr>
            </a:p>
          </p:txBody>
        </p:sp>
        <p:sp>
          <p:nvSpPr>
            <p:cNvPr id="145" name="Freeform 345">
              <a:extLst>
                <a:ext uri="{FF2B5EF4-FFF2-40B4-BE49-F238E27FC236}">
                  <a16:creationId xmlns:a16="http://schemas.microsoft.com/office/drawing/2014/main" id="{CF8F38ED-7604-FCC2-A031-C646AA778D60}"/>
                </a:ext>
              </a:extLst>
            </p:cNvPr>
            <p:cNvSpPr/>
            <p:nvPr/>
          </p:nvSpPr>
          <p:spPr>
            <a:xfrm>
              <a:off x="3228361" y="1110574"/>
              <a:ext cx="1010617" cy="1012124"/>
            </a:xfrm>
            <a:custGeom>
              <a:avLst/>
              <a:gdLst>
                <a:gd name="connsiteX0" fmla="*/ 0 w 1010617"/>
                <a:gd name="connsiteY0" fmla="*/ 505811 h 1012124"/>
                <a:gd name="connsiteX1" fmla="*/ 505309 w 1010617"/>
                <a:gd name="connsiteY1" fmla="*/ 0 h 1012124"/>
                <a:gd name="connsiteX2" fmla="*/ 1010617 w 1010617"/>
                <a:gd name="connsiteY2" fmla="*/ 505811 h 1012124"/>
                <a:gd name="connsiteX3" fmla="*/ 505309 w 1010617"/>
                <a:gd name="connsiteY3" fmla="*/ 1012124 h 1012124"/>
                <a:gd name="connsiteX4" fmla="*/ 0 w 1010617"/>
                <a:gd name="connsiteY4" fmla="*/ 505811 h 1012124"/>
                <a:gd name="connsiteX5" fmla="*/ 0 w 1010617"/>
                <a:gd name="connsiteY5" fmla="*/ 505811 h 101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617" h="1012124">
                  <a:moveTo>
                    <a:pt x="0" y="505811"/>
                  </a:moveTo>
                  <a:cubicBezTo>
                    <a:pt x="0" y="226535"/>
                    <a:pt x="226033" y="0"/>
                    <a:pt x="505309" y="0"/>
                  </a:cubicBezTo>
                  <a:cubicBezTo>
                    <a:pt x="784585" y="0"/>
                    <a:pt x="1010617" y="226535"/>
                    <a:pt x="1010617" y="505811"/>
                  </a:cubicBezTo>
                  <a:cubicBezTo>
                    <a:pt x="1010617" y="785589"/>
                    <a:pt x="784585" y="1012124"/>
                    <a:pt x="505309" y="1012124"/>
                  </a:cubicBezTo>
                  <a:cubicBezTo>
                    <a:pt x="226033" y="1012124"/>
                    <a:pt x="0" y="785087"/>
                    <a:pt x="0" y="505811"/>
                  </a:cubicBezTo>
                  <a:lnTo>
                    <a:pt x="0" y="505811"/>
                  </a:lnTo>
                  <a:close/>
                </a:path>
              </a:pathLst>
            </a:custGeom>
            <a:grpFill/>
            <a:ln w="5023" cap="flat">
              <a:noFill/>
              <a:prstDash val="solid"/>
              <a:miter/>
            </a:ln>
          </p:spPr>
          <p:txBody>
            <a:bodyPr rtlCol="0" anchor="ctr"/>
            <a:lstStyle/>
            <a:p>
              <a:pPr defTabSz="457178" fontAlgn="auto">
                <a:spcBef>
                  <a:spcPts val="0"/>
                </a:spcBef>
                <a:spcAft>
                  <a:spcPts val="0"/>
                </a:spcAft>
                <a:defRPr/>
              </a:pPr>
              <a:endParaRPr lang="en-US" kern="0">
                <a:solidFill>
                  <a:srgbClr val="282828"/>
                </a:solidFill>
                <a:latin typeface="CiscoSansTT ExtraLight"/>
                <a:ea typeface="+mn-ea"/>
                <a:cs typeface="Arial"/>
                <a:sym typeface="Arial"/>
              </a:endParaRPr>
            </a:p>
          </p:txBody>
        </p:sp>
        <p:sp>
          <p:nvSpPr>
            <p:cNvPr id="146" name="Freeform 346">
              <a:extLst>
                <a:ext uri="{FF2B5EF4-FFF2-40B4-BE49-F238E27FC236}">
                  <a16:creationId xmlns:a16="http://schemas.microsoft.com/office/drawing/2014/main" id="{42A719BC-63FA-BE7D-BF27-9DF02CCDEA0A}"/>
                </a:ext>
              </a:extLst>
            </p:cNvPr>
            <p:cNvSpPr/>
            <p:nvPr/>
          </p:nvSpPr>
          <p:spPr>
            <a:xfrm>
              <a:off x="2497521" y="3300579"/>
              <a:ext cx="4138407" cy="190872"/>
            </a:xfrm>
            <a:custGeom>
              <a:avLst/>
              <a:gdLst>
                <a:gd name="connsiteX0" fmla="*/ 4043474 w 4138407"/>
                <a:gd name="connsiteY0" fmla="*/ 190872 h 190872"/>
                <a:gd name="connsiteX1" fmla="*/ 94934 w 4138407"/>
                <a:gd name="connsiteY1" fmla="*/ 190872 h 190872"/>
                <a:gd name="connsiteX2" fmla="*/ 0 w 4138407"/>
                <a:gd name="connsiteY2" fmla="*/ 95436 h 190872"/>
                <a:gd name="connsiteX3" fmla="*/ 94934 w 4138407"/>
                <a:gd name="connsiteY3" fmla="*/ 0 h 190872"/>
                <a:gd name="connsiteX4" fmla="*/ 4043474 w 4138407"/>
                <a:gd name="connsiteY4" fmla="*/ 0 h 190872"/>
                <a:gd name="connsiteX5" fmla="*/ 4138408 w 4138407"/>
                <a:gd name="connsiteY5" fmla="*/ 95436 h 190872"/>
                <a:gd name="connsiteX6" fmla="*/ 4043474 w 4138407"/>
                <a:gd name="connsiteY6" fmla="*/ 190872 h 190872"/>
                <a:gd name="connsiteX7" fmla="*/ 4043474 w 4138407"/>
                <a:gd name="connsiteY7" fmla="*/ 190872 h 190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8407" h="190872">
                  <a:moveTo>
                    <a:pt x="4043474" y="190872"/>
                  </a:moveTo>
                  <a:lnTo>
                    <a:pt x="94934" y="190872"/>
                  </a:lnTo>
                  <a:cubicBezTo>
                    <a:pt x="42193" y="190872"/>
                    <a:pt x="0" y="148177"/>
                    <a:pt x="0" y="95436"/>
                  </a:cubicBezTo>
                  <a:cubicBezTo>
                    <a:pt x="0" y="42695"/>
                    <a:pt x="42695" y="0"/>
                    <a:pt x="94934" y="0"/>
                  </a:cubicBezTo>
                  <a:lnTo>
                    <a:pt x="4043474" y="0"/>
                  </a:lnTo>
                  <a:cubicBezTo>
                    <a:pt x="4096215" y="0"/>
                    <a:pt x="4138408" y="42695"/>
                    <a:pt x="4138408" y="95436"/>
                  </a:cubicBezTo>
                  <a:cubicBezTo>
                    <a:pt x="4138408" y="148177"/>
                    <a:pt x="4095713" y="190872"/>
                    <a:pt x="4043474" y="190872"/>
                  </a:cubicBezTo>
                  <a:lnTo>
                    <a:pt x="4043474" y="190872"/>
                  </a:lnTo>
                  <a:close/>
                </a:path>
              </a:pathLst>
            </a:custGeom>
            <a:grpFill/>
            <a:ln w="5023" cap="flat">
              <a:noFill/>
              <a:prstDash val="solid"/>
              <a:miter/>
            </a:ln>
          </p:spPr>
          <p:txBody>
            <a:bodyPr rtlCol="0" anchor="ctr"/>
            <a:lstStyle/>
            <a:p>
              <a:pPr defTabSz="457178" fontAlgn="auto">
                <a:spcBef>
                  <a:spcPts val="0"/>
                </a:spcBef>
                <a:spcAft>
                  <a:spcPts val="0"/>
                </a:spcAft>
                <a:defRPr/>
              </a:pPr>
              <a:endParaRPr lang="en-US" kern="0">
                <a:solidFill>
                  <a:srgbClr val="282828"/>
                </a:solidFill>
                <a:latin typeface="CiscoSansTT ExtraLight"/>
                <a:ea typeface="+mn-ea"/>
                <a:cs typeface="Arial"/>
                <a:sym typeface="Arial"/>
              </a:endParaRPr>
            </a:p>
          </p:txBody>
        </p:sp>
      </p:grpSp>
      <p:sp>
        <p:nvSpPr>
          <p:cNvPr id="147" name="Rectangle 146">
            <a:extLst>
              <a:ext uri="{FF2B5EF4-FFF2-40B4-BE49-F238E27FC236}">
                <a16:creationId xmlns:a16="http://schemas.microsoft.com/office/drawing/2014/main" id="{B1DE3661-2443-7135-9326-F6430336883B}"/>
              </a:ext>
            </a:extLst>
          </p:cNvPr>
          <p:cNvSpPr/>
          <p:nvPr/>
        </p:nvSpPr>
        <p:spPr>
          <a:xfrm>
            <a:off x="7735108" y="1288317"/>
            <a:ext cx="658518" cy="267756"/>
          </a:xfrm>
          <a:prstGeom prst="rect">
            <a:avLst/>
          </a:prstGeom>
        </p:spPr>
        <p:txBody>
          <a:bodyPr wrap="square" lIns="0" tIns="0" rIns="0" bIns="0">
            <a:noAutofit/>
          </a:bodyPr>
          <a:lstStyle/>
          <a:p>
            <a:pPr algn="ctr" defTabSz="609540" fontAlgn="auto">
              <a:spcBef>
                <a:spcPts val="0"/>
              </a:spcBef>
              <a:spcAft>
                <a:spcPts val="0"/>
              </a:spcAft>
              <a:defRPr/>
            </a:pPr>
            <a:r>
              <a:rPr lang="en-US" sz="675" kern="0">
                <a:solidFill>
                  <a:srgbClr val="14284A"/>
                </a:solidFill>
                <a:latin typeface="CiscoSansTT ExtraLight"/>
                <a:ea typeface="+mn-ea"/>
                <a:cs typeface="Arial"/>
                <a:sym typeface="Arial"/>
              </a:rPr>
              <a:t>Cisco Secure</a:t>
            </a:r>
            <a:r>
              <a:rPr lang="en-US" sz="675" kern="0">
                <a:solidFill>
                  <a:srgbClr val="14284A"/>
                </a:solidFill>
                <a:latin typeface="CiscoSansTT ExtraLight" panose="020B0303020201020303" pitchFamily="34" charset="0"/>
                <a:ea typeface="+mn-ea"/>
                <a:cs typeface="CiscoSansTT ExtraLight" panose="020B0303020201020303" pitchFamily="34" charset="0"/>
                <a:sym typeface="Arial"/>
              </a:rPr>
              <a:t> </a:t>
            </a:r>
            <a:br>
              <a:rPr lang="en-US" sz="675" kern="0">
                <a:solidFill>
                  <a:srgbClr val="14284A"/>
                </a:solidFill>
                <a:latin typeface="CiscoSansTT ExtraLight" panose="020B0303020201020303" pitchFamily="34" charset="0"/>
                <a:ea typeface="+mn-ea"/>
                <a:cs typeface="CiscoSansTT ExtraLight" panose="020B0303020201020303" pitchFamily="34" charset="0"/>
                <a:sym typeface="Arial"/>
              </a:rPr>
            </a:br>
            <a:r>
              <a:rPr lang="en-US" sz="675" kern="0">
                <a:solidFill>
                  <a:srgbClr val="14284A"/>
                </a:solidFill>
                <a:latin typeface="CiscoSansTT ExtraLight"/>
                <a:ea typeface="+mn-ea"/>
                <a:cs typeface="Arial"/>
                <a:sym typeface="Arial"/>
              </a:rPr>
              <a:t>Cloud Analytics* </a:t>
            </a:r>
          </a:p>
        </p:txBody>
      </p:sp>
      <p:pic>
        <p:nvPicPr>
          <p:cNvPr id="148" name="Picture 147">
            <a:extLst>
              <a:ext uri="{FF2B5EF4-FFF2-40B4-BE49-F238E27FC236}">
                <a16:creationId xmlns:a16="http://schemas.microsoft.com/office/drawing/2014/main" id="{FAAB373F-D053-7784-5EA3-7DD00BF09B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533" y="3682483"/>
            <a:ext cx="1264841" cy="239741"/>
          </a:xfrm>
          <a:prstGeom prst="rect">
            <a:avLst/>
          </a:prstGeom>
        </p:spPr>
      </p:pic>
      <p:pic>
        <p:nvPicPr>
          <p:cNvPr id="149" name="Picture 148" descr="Icon&#10;&#10;Description automatically generated">
            <a:extLst>
              <a:ext uri="{FF2B5EF4-FFF2-40B4-BE49-F238E27FC236}">
                <a16:creationId xmlns:a16="http://schemas.microsoft.com/office/drawing/2014/main" id="{71C7CEDD-CFA1-11CC-F8DF-2E303C6836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35726" y="728828"/>
            <a:ext cx="528612" cy="528612"/>
          </a:xfrm>
          <a:prstGeom prst="rect">
            <a:avLst/>
          </a:prstGeom>
        </p:spPr>
      </p:pic>
      <p:pic>
        <p:nvPicPr>
          <p:cNvPr id="150" name="Picture 149" descr="Icon&#10;&#10;Description automatically generated">
            <a:extLst>
              <a:ext uri="{FF2B5EF4-FFF2-40B4-BE49-F238E27FC236}">
                <a16:creationId xmlns:a16="http://schemas.microsoft.com/office/drawing/2014/main" id="{E8EDE041-D264-983D-CFED-973F04E05AB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22279" y="674943"/>
            <a:ext cx="636381" cy="636381"/>
          </a:xfrm>
          <a:prstGeom prst="rect">
            <a:avLst/>
          </a:prstGeom>
        </p:spPr>
      </p:pic>
      <p:pic>
        <p:nvPicPr>
          <p:cNvPr id="151" name="Picture 150" descr="Icon&#10;&#10;Description automatically generated">
            <a:extLst>
              <a:ext uri="{FF2B5EF4-FFF2-40B4-BE49-F238E27FC236}">
                <a16:creationId xmlns:a16="http://schemas.microsoft.com/office/drawing/2014/main" id="{50630218-5537-E5D5-3E28-C1B447F15FC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94204" y="744029"/>
            <a:ext cx="498209" cy="498209"/>
          </a:xfrm>
          <a:prstGeom prst="rect">
            <a:avLst/>
          </a:prstGeom>
        </p:spPr>
      </p:pic>
      <p:pic>
        <p:nvPicPr>
          <p:cNvPr id="152" name="Picture 151" descr="Icon&#10;&#10;Description automatically generated">
            <a:extLst>
              <a:ext uri="{FF2B5EF4-FFF2-40B4-BE49-F238E27FC236}">
                <a16:creationId xmlns:a16="http://schemas.microsoft.com/office/drawing/2014/main" id="{6F1F2F71-7E15-58A4-5646-BD88AD74C46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88527" y="688332"/>
            <a:ext cx="609603" cy="609603"/>
          </a:xfrm>
          <a:prstGeom prst="rect">
            <a:avLst/>
          </a:prstGeom>
        </p:spPr>
      </p:pic>
      <p:pic>
        <p:nvPicPr>
          <p:cNvPr id="153" name="Graphic 152">
            <a:extLst>
              <a:ext uri="{FF2B5EF4-FFF2-40B4-BE49-F238E27FC236}">
                <a16:creationId xmlns:a16="http://schemas.microsoft.com/office/drawing/2014/main" id="{260C2979-7BA2-533D-1F4A-343ED690DE1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46172" y="3681510"/>
            <a:ext cx="571500" cy="571500"/>
          </a:xfrm>
          <a:prstGeom prst="rect">
            <a:avLst/>
          </a:prstGeom>
        </p:spPr>
      </p:pic>
      <p:sp>
        <p:nvSpPr>
          <p:cNvPr id="154" name="TextBox 153">
            <a:extLst>
              <a:ext uri="{FF2B5EF4-FFF2-40B4-BE49-F238E27FC236}">
                <a16:creationId xmlns:a16="http://schemas.microsoft.com/office/drawing/2014/main" id="{89A5A748-4776-A0A7-4B5F-D4B0072AD8F0}"/>
              </a:ext>
            </a:extLst>
          </p:cNvPr>
          <p:cNvSpPr txBox="1"/>
          <p:nvPr/>
        </p:nvSpPr>
        <p:spPr>
          <a:xfrm>
            <a:off x="7412761" y="4638933"/>
            <a:ext cx="1015249" cy="253916"/>
          </a:xfrm>
          <a:prstGeom prst="rect">
            <a:avLst/>
          </a:prstGeom>
          <a:noFill/>
        </p:spPr>
        <p:txBody>
          <a:bodyPr wrap="square" rtlCol="0">
            <a:spAutoFit/>
          </a:bodyPr>
          <a:lstStyle/>
          <a:p>
            <a:pPr algn="r" defTabSz="685783" fontAlgn="auto">
              <a:spcBef>
                <a:spcPts val="0"/>
              </a:spcBef>
              <a:spcAft>
                <a:spcPts val="0"/>
              </a:spcAft>
              <a:defRPr/>
            </a:pPr>
            <a:r>
              <a:rPr lang="en-US" sz="1050">
                <a:solidFill>
                  <a:srgbClr val="2F446B"/>
                </a:solidFill>
                <a:latin typeface="CiscoSansTT ExtraLight" panose="020B0303020201020303" pitchFamily="34" charset="0"/>
                <a:ea typeface="+mn-ea"/>
                <a:cs typeface="CiscoSansTT ExtraLight" panose="020B0303020201020303" pitchFamily="34" charset="0"/>
              </a:rPr>
              <a:t>*Optional </a:t>
            </a:r>
          </a:p>
        </p:txBody>
      </p:sp>
      <p:sp>
        <p:nvSpPr>
          <p:cNvPr id="158" name="Title 1">
            <a:extLst>
              <a:ext uri="{FF2B5EF4-FFF2-40B4-BE49-F238E27FC236}">
                <a16:creationId xmlns:a16="http://schemas.microsoft.com/office/drawing/2014/main" id="{3460CB74-62EB-9F17-4065-22455CA864EE}"/>
              </a:ext>
            </a:extLst>
          </p:cNvPr>
          <p:cNvSpPr>
            <a:spLocks noGrp="1"/>
          </p:cNvSpPr>
          <p:nvPr>
            <p:ph type="title"/>
          </p:nvPr>
        </p:nvSpPr>
        <p:spPr>
          <a:xfrm>
            <a:off x="443997" y="192024"/>
            <a:ext cx="8257032" cy="731520"/>
          </a:xfrm>
        </p:spPr>
        <p:txBody>
          <a:bodyPr/>
          <a:lstStyle/>
          <a:p>
            <a:r>
              <a:rPr lang="en-US" dirty="0"/>
              <a:t>Cisco Secure MDR</a:t>
            </a:r>
          </a:p>
        </p:txBody>
      </p:sp>
      <p:sp>
        <p:nvSpPr>
          <p:cNvPr id="159" name="Text Placeholder 3">
            <a:extLst>
              <a:ext uri="{FF2B5EF4-FFF2-40B4-BE49-F238E27FC236}">
                <a16:creationId xmlns:a16="http://schemas.microsoft.com/office/drawing/2014/main" id="{66F402BC-9FBE-92EB-2D2F-29D9B66D334B}"/>
              </a:ext>
            </a:extLst>
          </p:cNvPr>
          <p:cNvSpPr>
            <a:spLocks noGrp="1"/>
          </p:cNvSpPr>
          <p:nvPr>
            <p:ph type="body" sz="quarter" idx="12"/>
          </p:nvPr>
        </p:nvSpPr>
        <p:spPr>
          <a:xfrm>
            <a:off x="443997" y="858908"/>
            <a:ext cx="8266112" cy="381000"/>
          </a:xfrm>
        </p:spPr>
        <p:txBody>
          <a:bodyPr/>
          <a:lstStyle/>
          <a:p>
            <a:r>
              <a:rPr lang="en-US" dirty="0"/>
              <a:t>Event Flow</a:t>
            </a:r>
          </a:p>
          <a:p>
            <a:endParaRPr lang="en-US" dirty="0"/>
          </a:p>
        </p:txBody>
      </p:sp>
    </p:spTree>
    <p:extLst>
      <p:ext uri="{BB962C8B-B14F-4D97-AF65-F5344CB8AC3E}">
        <p14:creationId xmlns:p14="http://schemas.microsoft.com/office/powerpoint/2010/main" val="1716053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0009" y="1600789"/>
            <a:ext cx="4557571" cy="1941922"/>
          </a:xfrm>
        </p:spPr>
        <p:txBody>
          <a:bodyPr/>
          <a:lstStyle/>
          <a:p>
            <a:r>
              <a:rPr lang="en-US" dirty="0"/>
              <a:t>Cisco CX Automation Services</a:t>
            </a:r>
            <a:br>
              <a:rPr lang="en-US" dirty="0"/>
            </a:br>
            <a:r>
              <a:rPr lang="en-US" sz="2000" dirty="0"/>
              <a:t> </a:t>
            </a:r>
            <a:br>
              <a:rPr kumimoji="0" lang="en-US" sz="3600" b="0" i="0" u="none" strike="noStrike" kern="1200" cap="none" spc="0" normalizeH="0" baseline="0" noProof="0">
                <a:ln>
                  <a:noFill/>
                </a:ln>
                <a:solidFill>
                  <a:srgbClr val="FFFFFF"/>
                </a:solidFill>
                <a:effectLst/>
                <a:uLnTx/>
                <a:uFillTx/>
                <a:latin typeface="CiscoSansTT Light"/>
                <a:ea typeface="ＭＳ Ｐゴシック" charset="0"/>
                <a:cs typeface="CiscoSansTT Light" panose="020B0503020201020303" pitchFamily="34" charset="0"/>
              </a:rPr>
            </a:br>
            <a:r>
              <a:rPr kumimoji="0" lang="en-US" sz="1800" u="none" strike="noStrike" kern="1200" cap="none" spc="0" normalizeH="0" baseline="0" noProof="0" dirty="0">
                <a:ln>
                  <a:noFill/>
                </a:ln>
                <a:solidFill>
                  <a:srgbClr val="FFFFFF"/>
                </a:solidFill>
                <a:effectLst/>
                <a:uLnTx/>
                <a:uFillTx/>
                <a:latin typeface="CiscoSansTT Thin" panose="020B0203020201020303" pitchFamily="34" charset="0"/>
                <a:cs typeface="CiscoSansTT Thin" panose="020B0203020201020303" pitchFamily="34" charset="0"/>
              </a:rPr>
              <a:t>Accelerate execution, minimize risk and reduce operational cost</a:t>
            </a:r>
            <a:endParaRPr lang="en-US" dirty="0">
              <a:latin typeface="CiscoSansTT Thin" panose="020B0203020201020303" pitchFamily="34" charset="0"/>
              <a:cs typeface="CiscoSansTT Thin" panose="020B0203020201020303" pitchFamily="34" charset="0"/>
            </a:endParaRPr>
          </a:p>
        </p:txBody>
      </p:sp>
    </p:spTree>
    <p:extLst>
      <p:ext uri="{BB962C8B-B14F-4D97-AF65-F5344CB8AC3E}">
        <p14:creationId xmlns:p14="http://schemas.microsoft.com/office/powerpoint/2010/main" val="334919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4FA8-8C64-3BBA-6BD7-CBFDA5093C1E}"/>
              </a:ext>
            </a:extLst>
          </p:cNvPr>
          <p:cNvSpPr>
            <a:spLocks noGrp="1"/>
          </p:cNvSpPr>
          <p:nvPr>
            <p:ph type="title"/>
          </p:nvPr>
        </p:nvSpPr>
        <p:spPr/>
        <p:txBody>
          <a:bodyPr/>
          <a:lstStyle/>
          <a:p>
            <a:r>
              <a:rPr lang="en-US" dirty="0"/>
              <a:t>Safe Harbor Statement</a:t>
            </a:r>
          </a:p>
        </p:txBody>
      </p:sp>
      <p:sp>
        <p:nvSpPr>
          <p:cNvPr id="5" name="Content Placeholder 4">
            <a:extLst>
              <a:ext uri="{FF2B5EF4-FFF2-40B4-BE49-F238E27FC236}">
                <a16:creationId xmlns:a16="http://schemas.microsoft.com/office/drawing/2014/main" id="{2D85F0C7-899D-20AD-B249-F69FDCA1398B}"/>
              </a:ext>
            </a:extLst>
          </p:cNvPr>
          <p:cNvSpPr>
            <a:spLocks noGrp="1"/>
          </p:cNvSpPr>
          <p:nvPr>
            <p:ph sz="quarter" idx="11"/>
          </p:nvPr>
        </p:nvSpPr>
        <p:spPr>
          <a:xfrm>
            <a:off x="443484" y="1102861"/>
            <a:ext cx="8257032" cy="3392424"/>
          </a:xfrm>
        </p:spPr>
        <p:txBody>
          <a:bodyPr/>
          <a:lstStyle/>
          <a:p>
            <a:pPr marL="0" indent="0">
              <a:buNone/>
            </a:pPr>
            <a:r>
              <a:rPr lang="en-US" sz="1800" dirty="0">
                <a:solidFill>
                  <a:schemeClr val="bg1"/>
                </a:solidFill>
                <a:effectLst/>
              </a:rPr>
              <a:t>This presentation contains projections and other forward-looking statements regarding future events or the future financial performance of Cisco, including future operating results. </a:t>
            </a:r>
          </a:p>
          <a:p>
            <a:pPr marL="0" indent="0">
              <a:buNone/>
            </a:pPr>
            <a:r>
              <a:rPr lang="en-US" sz="1800" dirty="0">
                <a:solidFill>
                  <a:schemeClr val="bg1"/>
                </a:solidFill>
                <a:effectLst/>
              </a:rPr>
              <a:t>These projections and statements are only predictions. Actual events or results may differ materially from those in the projections or other forward-looking statements.</a:t>
            </a:r>
          </a:p>
        </p:txBody>
      </p:sp>
      <p:sp>
        <p:nvSpPr>
          <p:cNvPr id="3" name="Slide Number Placeholder 2">
            <a:extLst>
              <a:ext uri="{FF2B5EF4-FFF2-40B4-BE49-F238E27FC236}">
                <a16:creationId xmlns:a16="http://schemas.microsoft.com/office/drawing/2014/main" id="{41723BDD-A68E-C0C1-D0C2-50F02D208241}"/>
              </a:ext>
            </a:extLst>
          </p:cNvPr>
          <p:cNvSpPr>
            <a:spLocks noGrp="1"/>
          </p:cNvSpPr>
          <p:nvPr>
            <p:ph type="sldNum" sz="quarter" idx="4"/>
          </p:nvPr>
        </p:nvSpPr>
        <p:spPr/>
        <p:txBody>
          <a:bodyPr/>
          <a:lstStyle/>
          <a:p>
            <a:fld id="{96A97DD0-5BE7-4856-A2A9-C42C6688E607}" type="slidenum">
              <a:rPr lang="en-US" smtClean="0"/>
              <a:pPr/>
              <a:t>4</a:t>
            </a:fld>
            <a:endParaRPr lang="en-US" dirty="0"/>
          </a:p>
        </p:txBody>
      </p:sp>
      <p:sp>
        <p:nvSpPr>
          <p:cNvPr id="4" name="Footer Placeholder 3">
            <a:extLst>
              <a:ext uri="{FF2B5EF4-FFF2-40B4-BE49-F238E27FC236}">
                <a16:creationId xmlns:a16="http://schemas.microsoft.com/office/drawing/2014/main" id="{F41B02DA-F71F-2758-D8AA-86BCAA0970DC}"/>
              </a:ext>
            </a:extLst>
          </p:cNvPr>
          <p:cNvSpPr>
            <a:spLocks noGrp="1"/>
          </p:cNvSpPr>
          <p:nvPr>
            <p:ph type="ftr" sz="quarter" idx="3"/>
          </p:nvPr>
        </p:nvSpPr>
        <p:spPr/>
        <p:txBody>
          <a:bodyPr/>
          <a:lstStyle/>
          <a:p>
            <a:pPr defTabSz="610744"/>
            <a:r>
              <a:rPr lang="en-US"/>
              <a:t>BRKATO-1557</a:t>
            </a:r>
            <a:endParaRPr lang="en-US" dirty="0"/>
          </a:p>
        </p:txBody>
      </p:sp>
    </p:spTree>
    <p:extLst>
      <p:ext uri="{BB962C8B-B14F-4D97-AF65-F5344CB8AC3E}">
        <p14:creationId xmlns:p14="http://schemas.microsoft.com/office/powerpoint/2010/main" val="4032661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FC8B710-66D3-EE4B-A297-909CE343BEFC}"/>
              </a:ext>
            </a:extLst>
          </p:cNvPr>
          <p:cNvSpPr>
            <a:spLocks noGrp="1"/>
          </p:cNvSpPr>
          <p:nvPr>
            <p:ph type="ftr" sz="quarter" idx="3"/>
          </p:nvPr>
        </p:nvSpPr>
        <p:spPr/>
        <p:txBody>
          <a:bodyPr/>
          <a:lstStyle/>
          <a:p>
            <a:pPr defTabSz="610744"/>
            <a:r>
              <a:rPr lang="en-US"/>
              <a:t>BRKATO-1557</a:t>
            </a:r>
          </a:p>
        </p:txBody>
      </p:sp>
      <p:sp>
        <p:nvSpPr>
          <p:cNvPr id="6" name="Slide Number Placeholder 5">
            <a:extLst>
              <a:ext uri="{FF2B5EF4-FFF2-40B4-BE49-F238E27FC236}">
                <a16:creationId xmlns:a16="http://schemas.microsoft.com/office/drawing/2014/main" id="{3F3D91A8-9C8D-D04B-869C-905CBE5BEF3E}"/>
              </a:ext>
            </a:extLst>
          </p:cNvPr>
          <p:cNvSpPr>
            <a:spLocks noGrp="1"/>
          </p:cNvSpPr>
          <p:nvPr>
            <p:ph type="sldNum" sz="quarter" idx="4"/>
          </p:nvPr>
        </p:nvSpPr>
        <p:spPr/>
        <p:txBody>
          <a:bodyPr/>
          <a:lstStyle/>
          <a:p>
            <a:fld id="{96A97DD0-5BE7-4856-A2A9-C42C6688E607}" type="slidenum">
              <a:rPr lang="en-US" smtClean="0"/>
              <a:pPr/>
              <a:t>40</a:t>
            </a:fld>
            <a:endParaRPr lang="en-US" dirty="0"/>
          </a:p>
        </p:txBody>
      </p:sp>
      <p:pic>
        <p:nvPicPr>
          <p:cNvPr id="5" name="Picture 4">
            <a:extLst>
              <a:ext uri="{FF2B5EF4-FFF2-40B4-BE49-F238E27FC236}">
                <a16:creationId xmlns:a16="http://schemas.microsoft.com/office/drawing/2014/main" id="{DD68EEBD-13CF-ABCD-AC8B-7B2F471394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883" y="711953"/>
            <a:ext cx="3216425" cy="1219611"/>
          </a:xfrm>
          <a:prstGeom prst="rect">
            <a:avLst/>
          </a:prstGeom>
        </p:spPr>
      </p:pic>
      <p:pic>
        <p:nvPicPr>
          <p:cNvPr id="7" name="Picture 6">
            <a:extLst>
              <a:ext uri="{FF2B5EF4-FFF2-40B4-BE49-F238E27FC236}">
                <a16:creationId xmlns:a16="http://schemas.microsoft.com/office/drawing/2014/main" id="{A14456B0-B175-0141-9ED5-806BDBEAF55D}"/>
              </a:ext>
            </a:extLst>
          </p:cNvPr>
          <p:cNvPicPr>
            <a:picLocks noChangeAspect="1"/>
          </p:cNvPicPr>
          <p:nvPr/>
        </p:nvPicPr>
        <p:blipFill>
          <a:blip r:embed="rId4"/>
          <a:srcRect/>
          <a:stretch/>
        </p:blipFill>
        <p:spPr>
          <a:xfrm>
            <a:off x="4326763" y="71200"/>
            <a:ext cx="4301276" cy="4812580"/>
          </a:xfrm>
          <a:prstGeom prst="rect">
            <a:avLst/>
          </a:prstGeom>
        </p:spPr>
      </p:pic>
      <p:sp>
        <p:nvSpPr>
          <p:cNvPr id="8" name="Title 1">
            <a:extLst>
              <a:ext uri="{FF2B5EF4-FFF2-40B4-BE49-F238E27FC236}">
                <a16:creationId xmlns:a16="http://schemas.microsoft.com/office/drawing/2014/main" id="{2E58EF67-B4AA-A774-27E0-2B9DD45D4AE8}"/>
              </a:ext>
            </a:extLst>
          </p:cNvPr>
          <p:cNvSpPr txBox="1">
            <a:spLocks/>
          </p:cNvSpPr>
          <p:nvPr/>
        </p:nvSpPr>
        <p:spPr bwMode="auto">
          <a:xfrm>
            <a:off x="173282" y="2502038"/>
            <a:ext cx="360362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nSpc>
                <a:spcPct val="100000"/>
              </a:lnSpc>
            </a:pPr>
            <a:r>
              <a:rPr lang="en-US" sz="2400">
                <a:solidFill>
                  <a:schemeClr val="bg1">
                    <a:lumMod val="90000"/>
                    <a:lumOff val="10000"/>
                  </a:schemeClr>
                </a:solidFill>
              </a:rPr>
              <a:t>CX Automation Strategy</a:t>
            </a:r>
            <a:endParaRPr lang="en-US" sz="2000">
              <a:solidFill>
                <a:schemeClr val="bg1">
                  <a:lumMod val="90000"/>
                  <a:lumOff val="10000"/>
                </a:schemeClr>
              </a:solidFill>
            </a:endParaRPr>
          </a:p>
        </p:txBody>
      </p:sp>
      <p:sp>
        <p:nvSpPr>
          <p:cNvPr id="9" name="Title 1">
            <a:extLst>
              <a:ext uri="{FF2B5EF4-FFF2-40B4-BE49-F238E27FC236}">
                <a16:creationId xmlns:a16="http://schemas.microsoft.com/office/drawing/2014/main" id="{D828912A-E003-CAAA-7219-977B92F74585}"/>
              </a:ext>
            </a:extLst>
          </p:cNvPr>
          <p:cNvSpPr txBox="1">
            <a:spLocks/>
          </p:cNvSpPr>
          <p:nvPr/>
        </p:nvSpPr>
        <p:spPr bwMode="auto">
          <a:xfrm>
            <a:off x="265225" y="3401309"/>
            <a:ext cx="3318083" cy="55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8580" tIns="34290" rIns="68580" bIns="34290" numCol="1" anchor="ctr" anchorCtr="0" compatLnSpc="1">
            <a:prstTxWarp prst="textNoShape">
              <a:avLst/>
            </a:prstTxWarp>
          </a:bodyPr>
          <a:lstStyle>
            <a:lvl1pPr marL="0" algn="l" defTabSz="912261" rtl="0" eaLnBrk="1" fontAlgn="base" hangingPunct="1">
              <a:lnSpc>
                <a:spcPct val="80000"/>
              </a:lnSpc>
              <a:spcBef>
                <a:spcPct val="0"/>
              </a:spcBef>
              <a:spcAft>
                <a:spcPct val="0"/>
              </a:spcAft>
              <a:defRPr lang="en-US" sz="3733" b="0" i="0" u="none" kern="120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pPr algn="l">
              <a:lnSpc>
                <a:spcPct val="100000"/>
              </a:lnSpc>
            </a:pPr>
            <a:r>
              <a:rPr lang="en-US" sz="1275" i="1" dirty="0">
                <a:solidFill>
                  <a:schemeClr val="bg1"/>
                </a:solidFill>
                <a:latin typeface="CiscoSansTT ExtraLight" panose="020B0303020201020303" pitchFamily="34" charset="0"/>
                <a:ea typeface="ＭＳ Ｐゴシック"/>
                <a:cs typeface="CiscoSansTT ExtraLight" panose="020B0303020201020303" pitchFamily="34" charset="0"/>
              </a:rPr>
              <a:t>Our customers expect Services as Software to simplify the technology lifecycle, thereby fulfilling technology promises cross-domain and cross-vendor to realize outcomes.</a:t>
            </a:r>
          </a:p>
        </p:txBody>
      </p:sp>
    </p:spTree>
    <p:extLst>
      <p:ext uri="{BB962C8B-B14F-4D97-AF65-F5344CB8AC3E}">
        <p14:creationId xmlns:p14="http://schemas.microsoft.com/office/powerpoint/2010/main" val="2112979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customers are seeking</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BRKATO-1557</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smtClean="0"/>
              <a:pPr/>
              <a:t>41</a:t>
            </a:fld>
            <a:endParaRPr lang="en-US" dirty="0"/>
          </a:p>
        </p:txBody>
      </p:sp>
      <p:sp>
        <p:nvSpPr>
          <p:cNvPr id="407" name="Round Same Side Corner Rectangle 91">
            <a:extLst>
              <a:ext uri="{FF2B5EF4-FFF2-40B4-BE49-F238E27FC236}">
                <a16:creationId xmlns:a16="http://schemas.microsoft.com/office/drawing/2014/main" id="{780F5BED-26D2-7A43-5D39-EDF7C1F05D15}"/>
              </a:ext>
            </a:extLst>
          </p:cNvPr>
          <p:cNvSpPr/>
          <p:nvPr/>
        </p:nvSpPr>
        <p:spPr>
          <a:xfrm>
            <a:off x="1527634" y="1411490"/>
            <a:ext cx="2400300" cy="2921751"/>
          </a:xfrm>
          <a:prstGeom prst="round2SameRect">
            <a:avLst>
              <a:gd name="adj1" fmla="val 8513"/>
              <a:gd name="adj2" fmla="val 0"/>
            </a:avLst>
          </a:prstGeom>
          <a:solidFill>
            <a:schemeClr val="accent1">
              <a:lumMod val="20000"/>
              <a:lumOff val="80000"/>
            </a:schemeClr>
          </a:solidFill>
          <a:ln w="25400" cap="flat" cmpd="sng" algn="ctr">
            <a:noFill/>
            <a:prstDash val="solid"/>
          </a:ln>
          <a:effectLst/>
        </p:spPr>
        <p:txBody>
          <a:bodyPr rtlCol="0" anchor="ctr"/>
          <a:lstStyle/>
          <a:p>
            <a:pPr algn="ctr" defTabSz="685766" fontAlgn="auto">
              <a:spcBef>
                <a:spcPts val="0"/>
              </a:spcBef>
              <a:spcAft>
                <a:spcPts val="0"/>
              </a:spcAft>
              <a:defRPr/>
            </a:pPr>
            <a:endParaRPr lang="en-IN" kern="0">
              <a:solidFill>
                <a:srgbClr val="00BCEB"/>
              </a:solidFill>
              <a:latin typeface="CiscoSansTT ExtraLight"/>
              <a:cs typeface="+mn-cs"/>
            </a:endParaRPr>
          </a:p>
        </p:txBody>
      </p:sp>
      <p:sp>
        <p:nvSpPr>
          <p:cNvPr id="408" name="Round Same Side Corner Rectangle 91">
            <a:extLst>
              <a:ext uri="{FF2B5EF4-FFF2-40B4-BE49-F238E27FC236}">
                <a16:creationId xmlns:a16="http://schemas.microsoft.com/office/drawing/2014/main" id="{BB9563A0-0087-EF0C-61A1-B82047ACFF74}"/>
              </a:ext>
            </a:extLst>
          </p:cNvPr>
          <p:cNvSpPr/>
          <p:nvPr/>
        </p:nvSpPr>
        <p:spPr>
          <a:xfrm>
            <a:off x="3991961" y="1411565"/>
            <a:ext cx="2400300" cy="2922573"/>
          </a:xfrm>
          <a:prstGeom prst="round2SameRect">
            <a:avLst>
              <a:gd name="adj1" fmla="val 6280"/>
              <a:gd name="adj2" fmla="val 0"/>
            </a:avLst>
          </a:prstGeom>
          <a:solidFill>
            <a:schemeClr val="accent1">
              <a:lumMod val="60000"/>
              <a:lumOff val="40000"/>
            </a:schemeClr>
          </a:solidFill>
          <a:ln w="25400" cap="flat" cmpd="sng" algn="ctr">
            <a:noFill/>
            <a:prstDash val="solid"/>
          </a:ln>
          <a:effectLst/>
        </p:spPr>
        <p:txBody>
          <a:bodyPr rtlCol="0" anchor="ctr"/>
          <a:lstStyle/>
          <a:p>
            <a:pPr algn="ctr" defTabSz="685766" fontAlgn="auto">
              <a:spcBef>
                <a:spcPts val="0"/>
              </a:spcBef>
              <a:spcAft>
                <a:spcPts val="0"/>
              </a:spcAft>
              <a:defRPr/>
            </a:pPr>
            <a:endParaRPr lang="en-IN" kern="0">
              <a:solidFill>
                <a:srgbClr val="00BCEB"/>
              </a:solidFill>
              <a:latin typeface="CiscoSansTT ExtraLight"/>
              <a:cs typeface="+mn-cs"/>
            </a:endParaRPr>
          </a:p>
        </p:txBody>
      </p:sp>
      <p:sp>
        <p:nvSpPr>
          <p:cNvPr id="409" name="Round Same Side Corner Rectangle 91">
            <a:extLst>
              <a:ext uri="{FF2B5EF4-FFF2-40B4-BE49-F238E27FC236}">
                <a16:creationId xmlns:a16="http://schemas.microsoft.com/office/drawing/2014/main" id="{556187D9-CB5D-9AC0-DD02-8B867D56703C}"/>
              </a:ext>
            </a:extLst>
          </p:cNvPr>
          <p:cNvSpPr/>
          <p:nvPr/>
        </p:nvSpPr>
        <p:spPr>
          <a:xfrm>
            <a:off x="6450653" y="1411565"/>
            <a:ext cx="2400300" cy="2922573"/>
          </a:xfrm>
          <a:prstGeom prst="round2SameRect">
            <a:avLst>
              <a:gd name="adj1" fmla="val 6280"/>
              <a:gd name="adj2" fmla="val 0"/>
            </a:avLst>
          </a:prstGeom>
          <a:solidFill>
            <a:schemeClr val="accent1"/>
          </a:solidFill>
          <a:ln w="25400" cap="flat" cmpd="sng" algn="ctr">
            <a:noFill/>
            <a:prstDash val="solid"/>
          </a:ln>
          <a:effectLst/>
        </p:spPr>
        <p:txBody>
          <a:bodyPr rtlCol="0" anchor="ctr"/>
          <a:lstStyle/>
          <a:p>
            <a:pPr algn="ctr" defTabSz="685766" fontAlgn="auto">
              <a:spcBef>
                <a:spcPts val="0"/>
              </a:spcBef>
              <a:spcAft>
                <a:spcPts val="0"/>
              </a:spcAft>
              <a:defRPr/>
            </a:pPr>
            <a:endParaRPr lang="en-IN" kern="0">
              <a:solidFill>
                <a:srgbClr val="00BCEB"/>
              </a:solidFill>
              <a:latin typeface="CiscoSansTT ExtraLight"/>
              <a:cs typeface="+mn-cs"/>
            </a:endParaRPr>
          </a:p>
        </p:txBody>
      </p:sp>
      <p:sp>
        <p:nvSpPr>
          <p:cNvPr id="410" name="Round Same Side Corner Rectangle 45">
            <a:extLst>
              <a:ext uri="{FF2B5EF4-FFF2-40B4-BE49-F238E27FC236}">
                <a16:creationId xmlns:a16="http://schemas.microsoft.com/office/drawing/2014/main" id="{352AC57A-5B8C-773A-BFC6-70B6D6CEF0A8}"/>
              </a:ext>
            </a:extLst>
          </p:cNvPr>
          <p:cNvSpPr/>
          <p:nvPr/>
        </p:nvSpPr>
        <p:spPr>
          <a:xfrm>
            <a:off x="1724023" y="1545172"/>
            <a:ext cx="2007524" cy="346249"/>
          </a:xfrm>
          <a:prstGeom prst="rect">
            <a:avLst/>
          </a:prstGeom>
          <a:noFill/>
          <a:ln w="25400" cap="flat" cmpd="sng" algn="ctr">
            <a:noFill/>
            <a:prstDash val="solid"/>
          </a:ln>
          <a:effectLst/>
        </p:spPr>
        <p:txBody>
          <a:bodyPr wrap="square" lIns="0" tIns="0" rIns="0" bIns="0" rtlCol="0" anchor="t">
            <a:spAutoFit/>
          </a:bodyPr>
          <a:lstStyle/>
          <a:p>
            <a:pPr algn="ctr" defTabSz="685681" fontAlgn="auto">
              <a:spcBef>
                <a:spcPts val="0"/>
              </a:spcBef>
              <a:spcAft>
                <a:spcPts val="0"/>
              </a:spcAft>
              <a:defRPr/>
            </a:pPr>
            <a:r>
              <a:rPr lang="en-US" sz="1125" kern="0">
                <a:solidFill>
                  <a:srgbClr val="0D274D"/>
                </a:solidFill>
                <a:latin typeface="CiscoSansTT" panose="020B0503020201020303" pitchFamily="34" charset="0"/>
                <a:cs typeface="CiscoSansTT" panose="020B0503020201020303" pitchFamily="34" charset="0"/>
              </a:rPr>
              <a:t>IT Operational </a:t>
            </a:r>
          </a:p>
          <a:p>
            <a:pPr algn="ctr" defTabSz="685681" fontAlgn="auto">
              <a:spcBef>
                <a:spcPts val="0"/>
              </a:spcBef>
              <a:spcAft>
                <a:spcPts val="0"/>
              </a:spcAft>
              <a:defRPr/>
            </a:pPr>
            <a:r>
              <a:rPr lang="en-US" sz="1125" kern="0">
                <a:solidFill>
                  <a:srgbClr val="0D274D"/>
                </a:solidFill>
                <a:latin typeface="CiscoSansTT" panose="020B0503020201020303" pitchFamily="34" charset="0"/>
                <a:cs typeface="CiscoSansTT" panose="020B0503020201020303" pitchFamily="34" charset="0"/>
              </a:rPr>
              <a:t>Outcomes</a:t>
            </a:r>
          </a:p>
        </p:txBody>
      </p:sp>
      <p:sp>
        <p:nvSpPr>
          <p:cNvPr id="411" name="Round Same Side Corner Rectangle 45">
            <a:extLst>
              <a:ext uri="{FF2B5EF4-FFF2-40B4-BE49-F238E27FC236}">
                <a16:creationId xmlns:a16="http://schemas.microsoft.com/office/drawing/2014/main" id="{04FC37A3-A9CB-B8B8-D046-F2BC543CA609}"/>
              </a:ext>
            </a:extLst>
          </p:cNvPr>
          <p:cNvSpPr/>
          <p:nvPr/>
        </p:nvSpPr>
        <p:spPr>
          <a:xfrm>
            <a:off x="4189799" y="1545172"/>
            <a:ext cx="2004626" cy="346249"/>
          </a:xfrm>
          <a:prstGeom prst="rect">
            <a:avLst/>
          </a:prstGeom>
          <a:noFill/>
          <a:ln w="25400" cap="flat" cmpd="sng" algn="ctr">
            <a:noFill/>
            <a:prstDash val="solid"/>
          </a:ln>
          <a:effectLst/>
        </p:spPr>
        <p:txBody>
          <a:bodyPr wrap="square" lIns="0" tIns="0" rIns="0" bIns="0" rtlCol="0" anchor="t">
            <a:spAutoFit/>
          </a:bodyPr>
          <a:lstStyle/>
          <a:p>
            <a:pPr algn="ctr" defTabSz="685681" fontAlgn="auto">
              <a:spcBef>
                <a:spcPts val="0"/>
              </a:spcBef>
              <a:spcAft>
                <a:spcPts val="0"/>
              </a:spcAft>
              <a:defRPr/>
            </a:pPr>
            <a:r>
              <a:rPr lang="en-US" sz="1125" kern="0">
                <a:solidFill>
                  <a:srgbClr val="0D274D"/>
                </a:solidFill>
                <a:latin typeface="CiscoSansTT" panose="020B0503020201020303" pitchFamily="34" charset="0"/>
                <a:cs typeface="CiscoSansTT" panose="020B0503020201020303" pitchFamily="34" charset="0"/>
              </a:rPr>
              <a:t>Business Operational Outcomes</a:t>
            </a:r>
          </a:p>
        </p:txBody>
      </p:sp>
      <p:sp>
        <p:nvSpPr>
          <p:cNvPr id="412" name="Round Same Side Corner Rectangle 45">
            <a:extLst>
              <a:ext uri="{FF2B5EF4-FFF2-40B4-BE49-F238E27FC236}">
                <a16:creationId xmlns:a16="http://schemas.microsoft.com/office/drawing/2014/main" id="{9610C0B7-44EE-17DC-5599-13BE6BFDFFFB}"/>
              </a:ext>
            </a:extLst>
          </p:cNvPr>
          <p:cNvSpPr/>
          <p:nvPr/>
        </p:nvSpPr>
        <p:spPr>
          <a:xfrm>
            <a:off x="6647870" y="1545172"/>
            <a:ext cx="2005868" cy="173124"/>
          </a:xfrm>
          <a:prstGeom prst="rect">
            <a:avLst/>
          </a:prstGeom>
          <a:noFill/>
          <a:ln w="25400" cap="flat" cmpd="sng" algn="ctr">
            <a:noFill/>
            <a:prstDash val="solid"/>
          </a:ln>
          <a:effectLst/>
        </p:spPr>
        <p:txBody>
          <a:bodyPr wrap="square" lIns="0" tIns="0" rIns="0" bIns="0" rtlCol="0" anchor="t">
            <a:spAutoFit/>
          </a:bodyPr>
          <a:lstStyle/>
          <a:p>
            <a:pPr algn="ctr" defTabSz="685681" fontAlgn="auto">
              <a:spcBef>
                <a:spcPts val="0"/>
              </a:spcBef>
              <a:spcAft>
                <a:spcPts val="0"/>
              </a:spcAft>
              <a:defRPr/>
            </a:pPr>
            <a:r>
              <a:rPr lang="en-US" sz="1125" kern="0">
                <a:solidFill>
                  <a:srgbClr val="0D274D"/>
                </a:solidFill>
                <a:latin typeface="CiscoSansTT" panose="020B0503020201020303" pitchFamily="34" charset="0"/>
                <a:cs typeface="CiscoSansTT" panose="020B0503020201020303" pitchFamily="34" charset="0"/>
              </a:rPr>
              <a:t>Strategic Business Outcomes</a:t>
            </a:r>
          </a:p>
        </p:txBody>
      </p:sp>
      <p:sp>
        <p:nvSpPr>
          <p:cNvPr id="413" name="Rectangle: Rounded Corners 172">
            <a:extLst>
              <a:ext uri="{FF2B5EF4-FFF2-40B4-BE49-F238E27FC236}">
                <a16:creationId xmlns:a16="http://schemas.microsoft.com/office/drawing/2014/main" id="{EEDFA59F-1CD1-D5F3-23B7-74C24B23F46B}"/>
              </a:ext>
            </a:extLst>
          </p:cNvPr>
          <p:cNvSpPr/>
          <p:nvPr/>
        </p:nvSpPr>
        <p:spPr>
          <a:xfrm>
            <a:off x="1375013" y="1973559"/>
            <a:ext cx="7584234" cy="204616"/>
          </a:xfrm>
          <a:prstGeom prst="roundRect">
            <a:avLst>
              <a:gd name="adj" fmla="val 50000"/>
            </a:avLst>
          </a:prstGeom>
          <a:solidFill>
            <a:schemeClr val="accent3">
              <a:alpha val="83000"/>
            </a:schemeClr>
          </a:solidFill>
          <a:ln w="25400" cap="flat" cmpd="sng" algn="ctr">
            <a:noFill/>
            <a:prstDash val="solid"/>
          </a:ln>
          <a:effectLst/>
        </p:spPr>
        <p:txBody>
          <a:bodyPr rtlCol="0" anchor="ctr"/>
          <a:lstStyle/>
          <a:p>
            <a:pPr algn="ctr" defTabSz="685766" fontAlgn="auto">
              <a:spcBef>
                <a:spcPts val="0"/>
              </a:spcBef>
              <a:spcAft>
                <a:spcPts val="0"/>
              </a:spcAft>
              <a:defRPr/>
            </a:pPr>
            <a:endParaRPr lang="en-US" sz="1013" kern="0">
              <a:solidFill>
                <a:srgbClr val="FFFFFF"/>
              </a:solidFill>
              <a:latin typeface="CiscoSansTT ExtraLight"/>
              <a:cs typeface="+mn-cs"/>
            </a:endParaRPr>
          </a:p>
          <a:p>
            <a:pPr algn="ctr" defTabSz="685766" fontAlgn="auto">
              <a:spcBef>
                <a:spcPts val="0"/>
              </a:spcBef>
              <a:spcAft>
                <a:spcPts val="0"/>
              </a:spcAft>
              <a:defRPr/>
            </a:pPr>
            <a:endParaRPr lang="en-US" sz="1013" kern="0">
              <a:solidFill>
                <a:srgbClr val="FFFFFF"/>
              </a:solidFill>
              <a:latin typeface="CiscoSansTT ExtraLight"/>
              <a:cs typeface="+mn-cs"/>
            </a:endParaRPr>
          </a:p>
        </p:txBody>
      </p:sp>
      <p:grpSp>
        <p:nvGrpSpPr>
          <p:cNvPr id="414" name="Group 413">
            <a:extLst>
              <a:ext uri="{FF2B5EF4-FFF2-40B4-BE49-F238E27FC236}">
                <a16:creationId xmlns:a16="http://schemas.microsoft.com/office/drawing/2014/main" id="{9B1684A3-2408-B9FE-2CED-6FE094DBC9D8}"/>
              </a:ext>
            </a:extLst>
          </p:cNvPr>
          <p:cNvGrpSpPr/>
          <p:nvPr/>
        </p:nvGrpSpPr>
        <p:grpSpPr>
          <a:xfrm>
            <a:off x="4093580" y="2012516"/>
            <a:ext cx="2004617" cy="126699"/>
            <a:chOff x="8646054" y="4435427"/>
            <a:chExt cx="1881730" cy="153306"/>
          </a:xfrm>
        </p:grpSpPr>
        <p:grpSp>
          <p:nvGrpSpPr>
            <p:cNvPr id="415" name="Group 169">
              <a:extLst>
                <a:ext uri="{FF2B5EF4-FFF2-40B4-BE49-F238E27FC236}">
                  <a16:creationId xmlns:a16="http://schemas.microsoft.com/office/drawing/2014/main" id="{F34893E3-7D41-4E1A-B09C-107D49E511EB}"/>
                </a:ext>
              </a:extLst>
            </p:cNvPr>
            <p:cNvGrpSpPr>
              <a:grpSpLocks noChangeAspect="1"/>
            </p:cNvGrpSpPr>
            <p:nvPr/>
          </p:nvGrpSpPr>
          <p:grpSpPr bwMode="auto">
            <a:xfrm>
              <a:off x="8646054" y="4435427"/>
              <a:ext cx="96400" cy="153306"/>
              <a:chOff x="2525" y="1054"/>
              <a:chExt cx="703" cy="1118"/>
            </a:xfrm>
            <a:solidFill>
              <a:srgbClr val="FFFFFF">
                <a:alpha val="5000"/>
              </a:srgbClr>
            </a:solidFill>
          </p:grpSpPr>
          <p:sp>
            <p:nvSpPr>
              <p:cNvPr id="482" name="Freeform 170">
                <a:extLst>
                  <a:ext uri="{FF2B5EF4-FFF2-40B4-BE49-F238E27FC236}">
                    <a16:creationId xmlns:a16="http://schemas.microsoft.com/office/drawing/2014/main" id="{C739397D-DD8D-2608-D521-703C0A5B9C35}"/>
                  </a:ext>
                </a:extLst>
              </p:cNvPr>
              <p:cNvSpPr>
                <a:spLocks/>
              </p:cNvSpPr>
              <p:nvPr/>
            </p:nvSpPr>
            <p:spPr bwMode="auto">
              <a:xfrm>
                <a:off x="3167" y="1509"/>
                <a:ext cx="20" cy="16"/>
              </a:xfrm>
              <a:custGeom>
                <a:avLst/>
                <a:gdLst>
                  <a:gd name="T0" fmla="*/ 11 w 11"/>
                  <a:gd name="T1" fmla="*/ 9 h 9"/>
                  <a:gd name="T2" fmla="*/ 11 w 11"/>
                  <a:gd name="T3" fmla="*/ 9 h 9"/>
                  <a:gd name="T4" fmla="*/ 0 w 11"/>
                  <a:gd name="T5" fmla="*/ 0 h 9"/>
                  <a:gd name="T6" fmla="*/ 11 w 11"/>
                  <a:gd name="T7" fmla="*/ 9 h 9"/>
                </a:gdLst>
                <a:ahLst/>
                <a:cxnLst>
                  <a:cxn ang="0">
                    <a:pos x="T0" y="T1"/>
                  </a:cxn>
                  <a:cxn ang="0">
                    <a:pos x="T2" y="T3"/>
                  </a:cxn>
                  <a:cxn ang="0">
                    <a:pos x="T4" y="T5"/>
                  </a:cxn>
                  <a:cxn ang="0">
                    <a:pos x="T6" y="T7"/>
                  </a:cxn>
                </a:cxnLst>
                <a:rect l="0" t="0" r="r" b="b"/>
                <a:pathLst>
                  <a:path w="11" h="9">
                    <a:moveTo>
                      <a:pt x="11" y="9"/>
                    </a:moveTo>
                    <a:cubicBezTo>
                      <a:pt x="11" y="9"/>
                      <a:pt x="11" y="9"/>
                      <a:pt x="11" y="9"/>
                    </a:cubicBezTo>
                    <a:cubicBezTo>
                      <a:pt x="8" y="6"/>
                      <a:pt x="4" y="3"/>
                      <a:pt x="0" y="0"/>
                    </a:cubicBezTo>
                    <a:cubicBezTo>
                      <a:pt x="4" y="3"/>
                      <a:pt x="8" y="6"/>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83" name="Rectangle 482">
                <a:extLst>
                  <a:ext uri="{FF2B5EF4-FFF2-40B4-BE49-F238E27FC236}">
                    <a16:creationId xmlns:a16="http://schemas.microsoft.com/office/drawing/2014/main" id="{0807EBC0-BD43-AC67-E23F-3AC4C66E2E38}"/>
                  </a:ext>
                </a:extLst>
              </p:cNvPr>
              <p:cNvSpPr>
                <a:spLocks noChangeArrowheads="1"/>
              </p:cNvSpPr>
              <p:nvPr/>
            </p:nvSpPr>
            <p:spPr bwMode="auto">
              <a:xfrm>
                <a:off x="3092" y="14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84" name="Freeform 172">
                <a:extLst>
                  <a:ext uri="{FF2B5EF4-FFF2-40B4-BE49-F238E27FC236}">
                    <a16:creationId xmlns:a16="http://schemas.microsoft.com/office/drawing/2014/main" id="{48696C5C-B592-85BE-30C2-BB2FD5D95A20}"/>
                  </a:ext>
                </a:extLst>
              </p:cNvPr>
              <p:cNvSpPr>
                <a:spLocks/>
              </p:cNvSpPr>
              <p:nvPr/>
            </p:nvSpPr>
            <p:spPr bwMode="auto">
              <a:xfrm>
                <a:off x="3119" y="1490"/>
                <a:ext cx="13" cy="3"/>
              </a:xfrm>
              <a:custGeom>
                <a:avLst/>
                <a:gdLst>
                  <a:gd name="T0" fmla="*/ 7 w 7"/>
                  <a:gd name="T1" fmla="*/ 2 h 2"/>
                  <a:gd name="T2" fmla="*/ 0 w 7"/>
                  <a:gd name="T3" fmla="*/ 0 h 2"/>
                  <a:gd name="T4" fmla="*/ 7 w 7"/>
                  <a:gd name="T5" fmla="*/ 2 h 2"/>
                </a:gdLst>
                <a:ahLst/>
                <a:cxnLst>
                  <a:cxn ang="0">
                    <a:pos x="T0" y="T1"/>
                  </a:cxn>
                  <a:cxn ang="0">
                    <a:pos x="T2" y="T3"/>
                  </a:cxn>
                  <a:cxn ang="0">
                    <a:pos x="T4" y="T5"/>
                  </a:cxn>
                </a:cxnLst>
                <a:rect l="0" t="0" r="r" b="b"/>
                <a:pathLst>
                  <a:path w="7" h="2">
                    <a:moveTo>
                      <a:pt x="7" y="2"/>
                    </a:moveTo>
                    <a:cubicBezTo>
                      <a:pt x="4" y="1"/>
                      <a:pt x="2" y="0"/>
                      <a:pt x="0" y="0"/>
                    </a:cubicBezTo>
                    <a:cubicBezTo>
                      <a:pt x="2" y="0"/>
                      <a:pt x="4" y="1"/>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85" name="Freeform 173">
                <a:extLst>
                  <a:ext uri="{FF2B5EF4-FFF2-40B4-BE49-F238E27FC236}">
                    <a16:creationId xmlns:a16="http://schemas.microsoft.com/office/drawing/2014/main" id="{9C9BDD0F-BC58-FFA7-4CA2-D701B5A410DB}"/>
                  </a:ext>
                </a:extLst>
              </p:cNvPr>
              <p:cNvSpPr>
                <a:spLocks/>
              </p:cNvSpPr>
              <p:nvPr/>
            </p:nvSpPr>
            <p:spPr bwMode="auto">
              <a:xfrm>
                <a:off x="3144" y="1497"/>
                <a:ext cx="13" cy="7"/>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cubicBezTo>
                      <a:pt x="5" y="3"/>
                      <a:pt x="3" y="1"/>
                      <a:pt x="0" y="0"/>
                    </a:cubicBezTo>
                    <a:cubicBezTo>
                      <a:pt x="2" y="1"/>
                      <a:pt x="5"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86" name="Freeform 174">
                <a:extLst>
                  <a:ext uri="{FF2B5EF4-FFF2-40B4-BE49-F238E27FC236}">
                    <a16:creationId xmlns:a16="http://schemas.microsoft.com/office/drawing/2014/main" id="{AEE15DEE-8490-E724-0FC4-12B35F440F68}"/>
                  </a:ext>
                </a:extLst>
              </p:cNvPr>
              <p:cNvSpPr>
                <a:spLocks/>
              </p:cNvSpPr>
              <p:nvPr/>
            </p:nvSpPr>
            <p:spPr bwMode="auto">
              <a:xfrm>
                <a:off x="3167" y="1715"/>
                <a:ext cx="20" cy="16"/>
              </a:xfrm>
              <a:custGeom>
                <a:avLst/>
                <a:gdLst>
                  <a:gd name="T0" fmla="*/ 0 w 11"/>
                  <a:gd name="T1" fmla="*/ 9 h 9"/>
                  <a:gd name="T2" fmla="*/ 11 w 11"/>
                  <a:gd name="T3" fmla="*/ 0 h 9"/>
                  <a:gd name="T4" fmla="*/ 11 w 11"/>
                  <a:gd name="T5" fmla="*/ 0 h 9"/>
                  <a:gd name="T6" fmla="*/ 0 w 11"/>
                  <a:gd name="T7" fmla="*/ 9 h 9"/>
                </a:gdLst>
                <a:ahLst/>
                <a:cxnLst>
                  <a:cxn ang="0">
                    <a:pos x="T0" y="T1"/>
                  </a:cxn>
                  <a:cxn ang="0">
                    <a:pos x="T2" y="T3"/>
                  </a:cxn>
                  <a:cxn ang="0">
                    <a:pos x="T4" y="T5"/>
                  </a:cxn>
                  <a:cxn ang="0">
                    <a:pos x="T6" y="T7"/>
                  </a:cxn>
                </a:cxnLst>
                <a:rect l="0" t="0" r="r" b="b"/>
                <a:pathLst>
                  <a:path w="11" h="9">
                    <a:moveTo>
                      <a:pt x="0" y="9"/>
                    </a:moveTo>
                    <a:cubicBezTo>
                      <a:pt x="4" y="6"/>
                      <a:pt x="8" y="3"/>
                      <a:pt x="11" y="0"/>
                    </a:cubicBezTo>
                    <a:cubicBezTo>
                      <a:pt x="11" y="0"/>
                      <a:pt x="11" y="0"/>
                      <a:pt x="11" y="0"/>
                    </a:cubicBezTo>
                    <a:cubicBezTo>
                      <a:pt x="8" y="3"/>
                      <a:pt x="4"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87" name="Freeform 175">
                <a:extLst>
                  <a:ext uri="{FF2B5EF4-FFF2-40B4-BE49-F238E27FC236}">
                    <a16:creationId xmlns:a16="http://schemas.microsoft.com/office/drawing/2014/main" id="{07235CDB-3A67-63D1-2DE1-4D60EBAEAB58}"/>
                  </a:ext>
                </a:extLst>
              </p:cNvPr>
              <p:cNvSpPr>
                <a:spLocks/>
              </p:cNvSpPr>
              <p:nvPr/>
            </p:nvSpPr>
            <p:spPr bwMode="auto">
              <a:xfrm>
                <a:off x="3144" y="1736"/>
                <a:ext cx="13" cy="7"/>
              </a:xfrm>
              <a:custGeom>
                <a:avLst/>
                <a:gdLst>
                  <a:gd name="T0" fmla="*/ 0 w 7"/>
                  <a:gd name="T1" fmla="*/ 4 h 4"/>
                  <a:gd name="T2" fmla="*/ 7 w 7"/>
                  <a:gd name="T3" fmla="*/ 0 h 4"/>
                  <a:gd name="T4" fmla="*/ 0 w 7"/>
                  <a:gd name="T5" fmla="*/ 4 h 4"/>
                </a:gdLst>
                <a:ahLst/>
                <a:cxnLst>
                  <a:cxn ang="0">
                    <a:pos x="T0" y="T1"/>
                  </a:cxn>
                  <a:cxn ang="0">
                    <a:pos x="T2" y="T3"/>
                  </a:cxn>
                  <a:cxn ang="0">
                    <a:pos x="T4" y="T5"/>
                  </a:cxn>
                </a:cxnLst>
                <a:rect l="0" t="0" r="r" b="b"/>
                <a:pathLst>
                  <a:path w="7" h="4">
                    <a:moveTo>
                      <a:pt x="0" y="4"/>
                    </a:moveTo>
                    <a:cubicBezTo>
                      <a:pt x="2" y="3"/>
                      <a:pt x="5" y="1"/>
                      <a:pt x="7" y="0"/>
                    </a:cubicBezTo>
                    <a:cubicBezTo>
                      <a:pt x="5" y="1"/>
                      <a:pt x="2" y="3"/>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88" name="Freeform 176">
                <a:extLst>
                  <a:ext uri="{FF2B5EF4-FFF2-40B4-BE49-F238E27FC236}">
                    <a16:creationId xmlns:a16="http://schemas.microsoft.com/office/drawing/2014/main" id="{A62C3E7D-4FC3-2653-CF92-226D52F2C777}"/>
                  </a:ext>
                </a:extLst>
              </p:cNvPr>
              <p:cNvSpPr>
                <a:spLocks/>
              </p:cNvSpPr>
              <p:nvPr/>
            </p:nvSpPr>
            <p:spPr bwMode="auto">
              <a:xfrm>
                <a:off x="3119" y="1747"/>
                <a:ext cx="11" cy="3"/>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2" y="2"/>
                      <a:pt x="4" y="1"/>
                      <a:pt x="6"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89" name="Line 177">
                <a:extLst>
                  <a:ext uri="{FF2B5EF4-FFF2-40B4-BE49-F238E27FC236}">
                    <a16:creationId xmlns:a16="http://schemas.microsoft.com/office/drawing/2014/main" id="{1C7029B4-E57F-F3A6-B132-ADB6B6C3255A}"/>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90" name="Line 178">
                <a:extLst>
                  <a:ext uri="{FF2B5EF4-FFF2-40B4-BE49-F238E27FC236}">
                    <a16:creationId xmlns:a16="http://schemas.microsoft.com/office/drawing/2014/main" id="{1E7B702E-0617-774E-621B-E5377040EFED}"/>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91" name="Freeform 179">
                <a:extLst>
                  <a:ext uri="{FF2B5EF4-FFF2-40B4-BE49-F238E27FC236}">
                    <a16:creationId xmlns:a16="http://schemas.microsoft.com/office/drawing/2014/main" id="{B9DC4A98-6C02-99A9-8B04-487959D23119}"/>
                  </a:ext>
                </a:extLst>
              </p:cNvPr>
              <p:cNvSpPr>
                <a:spLocks/>
              </p:cNvSpPr>
              <p:nvPr/>
            </p:nvSpPr>
            <p:spPr bwMode="auto">
              <a:xfrm>
                <a:off x="2525" y="1054"/>
                <a:ext cx="703" cy="1118"/>
              </a:xfrm>
              <a:custGeom>
                <a:avLst/>
                <a:gdLst>
                  <a:gd name="T0" fmla="*/ 213 w 395"/>
                  <a:gd name="T1" fmla="*/ 319 h 631"/>
                  <a:gd name="T2" fmla="*/ 29 w 395"/>
                  <a:gd name="T3" fmla="*/ 136 h 631"/>
                  <a:gd name="T4" fmla="*/ 29 w 395"/>
                  <a:gd name="T5" fmla="*/ 30 h 631"/>
                  <a:gd name="T6" fmla="*/ 136 w 395"/>
                  <a:gd name="T7" fmla="*/ 30 h 631"/>
                  <a:gd name="T8" fmla="*/ 372 w 395"/>
                  <a:gd name="T9" fmla="*/ 266 h 631"/>
                  <a:gd name="T10" fmla="*/ 372 w 395"/>
                  <a:gd name="T11" fmla="*/ 266 h 631"/>
                  <a:gd name="T12" fmla="*/ 373 w 395"/>
                  <a:gd name="T13" fmla="*/ 267 h 631"/>
                  <a:gd name="T14" fmla="*/ 383 w 395"/>
                  <a:gd name="T15" fmla="*/ 280 h 631"/>
                  <a:gd name="T16" fmla="*/ 389 w 395"/>
                  <a:gd name="T17" fmla="*/ 291 h 631"/>
                  <a:gd name="T18" fmla="*/ 391 w 395"/>
                  <a:gd name="T19" fmla="*/ 298 h 631"/>
                  <a:gd name="T20" fmla="*/ 393 w 395"/>
                  <a:gd name="T21" fmla="*/ 305 h 631"/>
                  <a:gd name="T22" fmla="*/ 393 w 395"/>
                  <a:gd name="T23" fmla="*/ 334 h 631"/>
                  <a:gd name="T24" fmla="*/ 391 w 395"/>
                  <a:gd name="T25" fmla="*/ 340 h 631"/>
                  <a:gd name="T26" fmla="*/ 389 w 395"/>
                  <a:gd name="T27" fmla="*/ 348 h 631"/>
                  <a:gd name="T28" fmla="*/ 383 w 395"/>
                  <a:gd name="T29" fmla="*/ 359 h 631"/>
                  <a:gd name="T30" fmla="*/ 373 w 395"/>
                  <a:gd name="T31" fmla="*/ 371 h 631"/>
                  <a:gd name="T32" fmla="*/ 372 w 395"/>
                  <a:gd name="T33" fmla="*/ 373 h 631"/>
                  <a:gd name="T34" fmla="*/ 372 w 395"/>
                  <a:gd name="T35" fmla="*/ 373 h 631"/>
                  <a:gd name="T36" fmla="*/ 372 w 395"/>
                  <a:gd name="T37" fmla="*/ 373 h 631"/>
                  <a:gd name="T38" fmla="*/ 372 w 395"/>
                  <a:gd name="T39" fmla="*/ 373 h 631"/>
                  <a:gd name="T40" fmla="*/ 372 w 395"/>
                  <a:gd name="T41" fmla="*/ 373 h 631"/>
                  <a:gd name="T42" fmla="*/ 136 w 395"/>
                  <a:gd name="T43" fmla="*/ 609 h 631"/>
                  <a:gd name="T44" fmla="*/ 83 w 395"/>
                  <a:gd name="T45" fmla="*/ 631 h 631"/>
                  <a:gd name="T46" fmla="*/ 29 w 395"/>
                  <a:gd name="T47" fmla="*/ 609 h 631"/>
                  <a:gd name="T48" fmla="*/ 29 w 395"/>
                  <a:gd name="T49" fmla="*/ 503 h 631"/>
                  <a:gd name="T50" fmla="*/ 213 w 395"/>
                  <a:gd name="T51" fmla="*/ 31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631">
                    <a:moveTo>
                      <a:pt x="213" y="319"/>
                    </a:moveTo>
                    <a:cubicBezTo>
                      <a:pt x="29" y="136"/>
                      <a:pt x="29" y="136"/>
                      <a:pt x="29" y="136"/>
                    </a:cubicBezTo>
                    <a:cubicBezTo>
                      <a:pt x="0" y="107"/>
                      <a:pt x="0" y="59"/>
                      <a:pt x="29" y="30"/>
                    </a:cubicBezTo>
                    <a:cubicBezTo>
                      <a:pt x="59" y="0"/>
                      <a:pt x="106" y="0"/>
                      <a:pt x="136" y="30"/>
                    </a:cubicBezTo>
                    <a:cubicBezTo>
                      <a:pt x="372" y="266"/>
                      <a:pt x="372" y="266"/>
                      <a:pt x="372" y="266"/>
                    </a:cubicBezTo>
                    <a:cubicBezTo>
                      <a:pt x="372" y="266"/>
                      <a:pt x="372" y="266"/>
                      <a:pt x="372" y="266"/>
                    </a:cubicBezTo>
                    <a:cubicBezTo>
                      <a:pt x="373" y="267"/>
                      <a:pt x="373" y="267"/>
                      <a:pt x="373" y="267"/>
                    </a:cubicBezTo>
                    <a:cubicBezTo>
                      <a:pt x="377" y="271"/>
                      <a:pt x="380" y="276"/>
                      <a:pt x="383" y="280"/>
                    </a:cubicBezTo>
                    <a:cubicBezTo>
                      <a:pt x="385" y="284"/>
                      <a:pt x="387" y="287"/>
                      <a:pt x="389" y="291"/>
                    </a:cubicBezTo>
                    <a:cubicBezTo>
                      <a:pt x="390" y="293"/>
                      <a:pt x="390" y="296"/>
                      <a:pt x="391" y="298"/>
                    </a:cubicBezTo>
                    <a:cubicBezTo>
                      <a:pt x="392" y="300"/>
                      <a:pt x="392" y="302"/>
                      <a:pt x="393" y="305"/>
                    </a:cubicBezTo>
                    <a:cubicBezTo>
                      <a:pt x="395" y="314"/>
                      <a:pt x="395" y="324"/>
                      <a:pt x="393" y="334"/>
                    </a:cubicBezTo>
                    <a:cubicBezTo>
                      <a:pt x="392" y="336"/>
                      <a:pt x="392" y="338"/>
                      <a:pt x="391" y="340"/>
                    </a:cubicBezTo>
                    <a:cubicBezTo>
                      <a:pt x="390" y="343"/>
                      <a:pt x="390" y="346"/>
                      <a:pt x="389" y="348"/>
                    </a:cubicBezTo>
                    <a:cubicBezTo>
                      <a:pt x="387" y="352"/>
                      <a:pt x="385" y="355"/>
                      <a:pt x="383" y="359"/>
                    </a:cubicBezTo>
                    <a:cubicBezTo>
                      <a:pt x="380" y="363"/>
                      <a:pt x="377" y="368"/>
                      <a:pt x="373" y="371"/>
                    </a:cubicBezTo>
                    <a:cubicBezTo>
                      <a:pt x="373" y="372"/>
                      <a:pt x="373" y="372"/>
                      <a:pt x="372" y="373"/>
                    </a:cubicBezTo>
                    <a:cubicBezTo>
                      <a:pt x="372" y="373"/>
                      <a:pt x="372" y="373"/>
                      <a:pt x="372" y="373"/>
                    </a:cubicBezTo>
                    <a:cubicBezTo>
                      <a:pt x="372" y="373"/>
                      <a:pt x="372" y="373"/>
                      <a:pt x="372" y="373"/>
                    </a:cubicBezTo>
                    <a:cubicBezTo>
                      <a:pt x="372" y="373"/>
                      <a:pt x="372" y="373"/>
                      <a:pt x="372" y="373"/>
                    </a:cubicBezTo>
                    <a:cubicBezTo>
                      <a:pt x="372" y="373"/>
                      <a:pt x="372" y="373"/>
                      <a:pt x="372" y="373"/>
                    </a:cubicBezTo>
                    <a:cubicBezTo>
                      <a:pt x="136" y="609"/>
                      <a:pt x="136" y="609"/>
                      <a:pt x="136" y="609"/>
                    </a:cubicBezTo>
                    <a:cubicBezTo>
                      <a:pt x="121" y="624"/>
                      <a:pt x="102" y="631"/>
                      <a:pt x="83" y="631"/>
                    </a:cubicBezTo>
                    <a:cubicBezTo>
                      <a:pt x="63" y="631"/>
                      <a:pt x="44" y="624"/>
                      <a:pt x="29" y="609"/>
                    </a:cubicBezTo>
                    <a:cubicBezTo>
                      <a:pt x="0" y="580"/>
                      <a:pt x="0" y="532"/>
                      <a:pt x="29" y="503"/>
                    </a:cubicBezTo>
                    <a:lnTo>
                      <a:pt x="213"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grpSp>
        <p:grpSp>
          <p:nvGrpSpPr>
            <p:cNvPr id="416" name="Group 169">
              <a:extLst>
                <a:ext uri="{FF2B5EF4-FFF2-40B4-BE49-F238E27FC236}">
                  <a16:creationId xmlns:a16="http://schemas.microsoft.com/office/drawing/2014/main" id="{30DAECCE-85E9-1C26-E001-62651C06F499}"/>
                </a:ext>
              </a:extLst>
            </p:cNvPr>
            <p:cNvGrpSpPr>
              <a:grpSpLocks noChangeAspect="1"/>
            </p:cNvGrpSpPr>
            <p:nvPr/>
          </p:nvGrpSpPr>
          <p:grpSpPr bwMode="auto">
            <a:xfrm>
              <a:off x="8943609" y="4435427"/>
              <a:ext cx="96400" cy="153306"/>
              <a:chOff x="2525" y="1054"/>
              <a:chExt cx="703" cy="1118"/>
            </a:xfrm>
            <a:solidFill>
              <a:srgbClr val="FFFFFF">
                <a:alpha val="10000"/>
              </a:srgbClr>
            </a:solidFill>
          </p:grpSpPr>
          <p:sp>
            <p:nvSpPr>
              <p:cNvPr id="472" name="Freeform 170">
                <a:extLst>
                  <a:ext uri="{FF2B5EF4-FFF2-40B4-BE49-F238E27FC236}">
                    <a16:creationId xmlns:a16="http://schemas.microsoft.com/office/drawing/2014/main" id="{F2D6C77B-6150-08B2-940D-39EB3D5FF7FE}"/>
                  </a:ext>
                </a:extLst>
              </p:cNvPr>
              <p:cNvSpPr>
                <a:spLocks/>
              </p:cNvSpPr>
              <p:nvPr/>
            </p:nvSpPr>
            <p:spPr bwMode="auto">
              <a:xfrm>
                <a:off x="3167" y="1509"/>
                <a:ext cx="20" cy="16"/>
              </a:xfrm>
              <a:custGeom>
                <a:avLst/>
                <a:gdLst>
                  <a:gd name="T0" fmla="*/ 11 w 11"/>
                  <a:gd name="T1" fmla="*/ 9 h 9"/>
                  <a:gd name="T2" fmla="*/ 11 w 11"/>
                  <a:gd name="T3" fmla="*/ 9 h 9"/>
                  <a:gd name="T4" fmla="*/ 0 w 11"/>
                  <a:gd name="T5" fmla="*/ 0 h 9"/>
                  <a:gd name="T6" fmla="*/ 11 w 11"/>
                  <a:gd name="T7" fmla="*/ 9 h 9"/>
                </a:gdLst>
                <a:ahLst/>
                <a:cxnLst>
                  <a:cxn ang="0">
                    <a:pos x="T0" y="T1"/>
                  </a:cxn>
                  <a:cxn ang="0">
                    <a:pos x="T2" y="T3"/>
                  </a:cxn>
                  <a:cxn ang="0">
                    <a:pos x="T4" y="T5"/>
                  </a:cxn>
                  <a:cxn ang="0">
                    <a:pos x="T6" y="T7"/>
                  </a:cxn>
                </a:cxnLst>
                <a:rect l="0" t="0" r="r" b="b"/>
                <a:pathLst>
                  <a:path w="11" h="9">
                    <a:moveTo>
                      <a:pt x="11" y="9"/>
                    </a:moveTo>
                    <a:cubicBezTo>
                      <a:pt x="11" y="9"/>
                      <a:pt x="11" y="9"/>
                      <a:pt x="11" y="9"/>
                    </a:cubicBezTo>
                    <a:cubicBezTo>
                      <a:pt x="8" y="6"/>
                      <a:pt x="4" y="3"/>
                      <a:pt x="0" y="0"/>
                    </a:cubicBezTo>
                    <a:cubicBezTo>
                      <a:pt x="4" y="3"/>
                      <a:pt x="8" y="6"/>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73" name="Rectangle 472">
                <a:extLst>
                  <a:ext uri="{FF2B5EF4-FFF2-40B4-BE49-F238E27FC236}">
                    <a16:creationId xmlns:a16="http://schemas.microsoft.com/office/drawing/2014/main" id="{A3665286-701C-76AE-757E-B84AB599EF72}"/>
                  </a:ext>
                </a:extLst>
              </p:cNvPr>
              <p:cNvSpPr>
                <a:spLocks noChangeArrowheads="1"/>
              </p:cNvSpPr>
              <p:nvPr/>
            </p:nvSpPr>
            <p:spPr bwMode="auto">
              <a:xfrm>
                <a:off x="3092" y="14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74" name="Freeform 172">
                <a:extLst>
                  <a:ext uri="{FF2B5EF4-FFF2-40B4-BE49-F238E27FC236}">
                    <a16:creationId xmlns:a16="http://schemas.microsoft.com/office/drawing/2014/main" id="{A5AACD6C-8A97-D75B-D060-6121D98CE3F4}"/>
                  </a:ext>
                </a:extLst>
              </p:cNvPr>
              <p:cNvSpPr>
                <a:spLocks/>
              </p:cNvSpPr>
              <p:nvPr/>
            </p:nvSpPr>
            <p:spPr bwMode="auto">
              <a:xfrm>
                <a:off x="3119" y="1490"/>
                <a:ext cx="13" cy="3"/>
              </a:xfrm>
              <a:custGeom>
                <a:avLst/>
                <a:gdLst>
                  <a:gd name="T0" fmla="*/ 7 w 7"/>
                  <a:gd name="T1" fmla="*/ 2 h 2"/>
                  <a:gd name="T2" fmla="*/ 0 w 7"/>
                  <a:gd name="T3" fmla="*/ 0 h 2"/>
                  <a:gd name="T4" fmla="*/ 7 w 7"/>
                  <a:gd name="T5" fmla="*/ 2 h 2"/>
                </a:gdLst>
                <a:ahLst/>
                <a:cxnLst>
                  <a:cxn ang="0">
                    <a:pos x="T0" y="T1"/>
                  </a:cxn>
                  <a:cxn ang="0">
                    <a:pos x="T2" y="T3"/>
                  </a:cxn>
                  <a:cxn ang="0">
                    <a:pos x="T4" y="T5"/>
                  </a:cxn>
                </a:cxnLst>
                <a:rect l="0" t="0" r="r" b="b"/>
                <a:pathLst>
                  <a:path w="7" h="2">
                    <a:moveTo>
                      <a:pt x="7" y="2"/>
                    </a:moveTo>
                    <a:cubicBezTo>
                      <a:pt x="4" y="1"/>
                      <a:pt x="2" y="0"/>
                      <a:pt x="0" y="0"/>
                    </a:cubicBezTo>
                    <a:cubicBezTo>
                      <a:pt x="2" y="0"/>
                      <a:pt x="4" y="1"/>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75" name="Freeform 173">
                <a:extLst>
                  <a:ext uri="{FF2B5EF4-FFF2-40B4-BE49-F238E27FC236}">
                    <a16:creationId xmlns:a16="http://schemas.microsoft.com/office/drawing/2014/main" id="{7C14DF23-4F63-EDF3-F464-1E71DC6A6225}"/>
                  </a:ext>
                </a:extLst>
              </p:cNvPr>
              <p:cNvSpPr>
                <a:spLocks/>
              </p:cNvSpPr>
              <p:nvPr/>
            </p:nvSpPr>
            <p:spPr bwMode="auto">
              <a:xfrm>
                <a:off x="3144" y="1497"/>
                <a:ext cx="13" cy="7"/>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cubicBezTo>
                      <a:pt x="5" y="3"/>
                      <a:pt x="3" y="1"/>
                      <a:pt x="0" y="0"/>
                    </a:cubicBezTo>
                    <a:cubicBezTo>
                      <a:pt x="2" y="1"/>
                      <a:pt x="5"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76" name="Freeform 174">
                <a:extLst>
                  <a:ext uri="{FF2B5EF4-FFF2-40B4-BE49-F238E27FC236}">
                    <a16:creationId xmlns:a16="http://schemas.microsoft.com/office/drawing/2014/main" id="{A8A6F2D0-D41A-A9F8-A00F-1B8EE5385B2F}"/>
                  </a:ext>
                </a:extLst>
              </p:cNvPr>
              <p:cNvSpPr>
                <a:spLocks/>
              </p:cNvSpPr>
              <p:nvPr/>
            </p:nvSpPr>
            <p:spPr bwMode="auto">
              <a:xfrm>
                <a:off x="3167" y="1715"/>
                <a:ext cx="20" cy="16"/>
              </a:xfrm>
              <a:custGeom>
                <a:avLst/>
                <a:gdLst>
                  <a:gd name="T0" fmla="*/ 0 w 11"/>
                  <a:gd name="T1" fmla="*/ 9 h 9"/>
                  <a:gd name="T2" fmla="*/ 11 w 11"/>
                  <a:gd name="T3" fmla="*/ 0 h 9"/>
                  <a:gd name="T4" fmla="*/ 11 w 11"/>
                  <a:gd name="T5" fmla="*/ 0 h 9"/>
                  <a:gd name="T6" fmla="*/ 0 w 11"/>
                  <a:gd name="T7" fmla="*/ 9 h 9"/>
                </a:gdLst>
                <a:ahLst/>
                <a:cxnLst>
                  <a:cxn ang="0">
                    <a:pos x="T0" y="T1"/>
                  </a:cxn>
                  <a:cxn ang="0">
                    <a:pos x="T2" y="T3"/>
                  </a:cxn>
                  <a:cxn ang="0">
                    <a:pos x="T4" y="T5"/>
                  </a:cxn>
                  <a:cxn ang="0">
                    <a:pos x="T6" y="T7"/>
                  </a:cxn>
                </a:cxnLst>
                <a:rect l="0" t="0" r="r" b="b"/>
                <a:pathLst>
                  <a:path w="11" h="9">
                    <a:moveTo>
                      <a:pt x="0" y="9"/>
                    </a:moveTo>
                    <a:cubicBezTo>
                      <a:pt x="4" y="6"/>
                      <a:pt x="8" y="3"/>
                      <a:pt x="11" y="0"/>
                    </a:cubicBezTo>
                    <a:cubicBezTo>
                      <a:pt x="11" y="0"/>
                      <a:pt x="11" y="0"/>
                      <a:pt x="11" y="0"/>
                    </a:cubicBezTo>
                    <a:cubicBezTo>
                      <a:pt x="8" y="3"/>
                      <a:pt x="4"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77" name="Freeform 175">
                <a:extLst>
                  <a:ext uri="{FF2B5EF4-FFF2-40B4-BE49-F238E27FC236}">
                    <a16:creationId xmlns:a16="http://schemas.microsoft.com/office/drawing/2014/main" id="{9BFB1AFE-0142-57C3-03FF-DC3E2D076D2E}"/>
                  </a:ext>
                </a:extLst>
              </p:cNvPr>
              <p:cNvSpPr>
                <a:spLocks/>
              </p:cNvSpPr>
              <p:nvPr/>
            </p:nvSpPr>
            <p:spPr bwMode="auto">
              <a:xfrm>
                <a:off x="3144" y="1736"/>
                <a:ext cx="13" cy="7"/>
              </a:xfrm>
              <a:custGeom>
                <a:avLst/>
                <a:gdLst>
                  <a:gd name="T0" fmla="*/ 0 w 7"/>
                  <a:gd name="T1" fmla="*/ 4 h 4"/>
                  <a:gd name="T2" fmla="*/ 7 w 7"/>
                  <a:gd name="T3" fmla="*/ 0 h 4"/>
                  <a:gd name="T4" fmla="*/ 0 w 7"/>
                  <a:gd name="T5" fmla="*/ 4 h 4"/>
                </a:gdLst>
                <a:ahLst/>
                <a:cxnLst>
                  <a:cxn ang="0">
                    <a:pos x="T0" y="T1"/>
                  </a:cxn>
                  <a:cxn ang="0">
                    <a:pos x="T2" y="T3"/>
                  </a:cxn>
                  <a:cxn ang="0">
                    <a:pos x="T4" y="T5"/>
                  </a:cxn>
                </a:cxnLst>
                <a:rect l="0" t="0" r="r" b="b"/>
                <a:pathLst>
                  <a:path w="7" h="4">
                    <a:moveTo>
                      <a:pt x="0" y="4"/>
                    </a:moveTo>
                    <a:cubicBezTo>
                      <a:pt x="2" y="3"/>
                      <a:pt x="5" y="1"/>
                      <a:pt x="7" y="0"/>
                    </a:cubicBezTo>
                    <a:cubicBezTo>
                      <a:pt x="5" y="1"/>
                      <a:pt x="2" y="3"/>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78" name="Freeform 176">
                <a:extLst>
                  <a:ext uri="{FF2B5EF4-FFF2-40B4-BE49-F238E27FC236}">
                    <a16:creationId xmlns:a16="http://schemas.microsoft.com/office/drawing/2014/main" id="{D5453489-35B2-174A-1ADF-70340CCD7011}"/>
                  </a:ext>
                </a:extLst>
              </p:cNvPr>
              <p:cNvSpPr>
                <a:spLocks/>
              </p:cNvSpPr>
              <p:nvPr/>
            </p:nvSpPr>
            <p:spPr bwMode="auto">
              <a:xfrm>
                <a:off x="3119" y="1747"/>
                <a:ext cx="11" cy="3"/>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2" y="2"/>
                      <a:pt x="4" y="1"/>
                      <a:pt x="6"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79" name="Line 177">
                <a:extLst>
                  <a:ext uri="{FF2B5EF4-FFF2-40B4-BE49-F238E27FC236}">
                    <a16:creationId xmlns:a16="http://schemas.microsoft.com/office/drawing/2014/main" id="{69D140AC-BA5F-FA6F-F1DA-2D5755A17D4D}"/>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80" name="Line 178">
                <a:extLst>
                  <a:ext uri="{FF2B5EF4-FFF2-40B4-BE49-F238E27FC236}">
                    <a16:creationId xmlns:a16="http://schemas.microsoft.com/office/drawing/2014/main" id="{17FA4CA3-863B-72AD-4453-B373F4CA25C8}"/>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81" name="Freeform 179">
                <a:extLst>
                  <a:ext uri="{FF2B5EF4-FFF2-40B4-BE49-F238E27FC236}">
                    <a16:creationId xmlns:a16="http://schemas.microsoft.com/office/drawing/2014/main" id="{AB0ED3D2-BE3A-CE37-BB70-5EFADF1FF8AA}"/>
                  </a:ext>
                </a:extLst>
              </p:cNvPr>
              <p:cNvSpPr>
                <a:spLocks/>
              </p:cNvSpPr>
              <p:nvPr/>
            </p:nvSpPr>
            <p:spPr bwMode="auto">
              <a:xfrm>
                <a:off x="2525" y="1054"/>
                <a:ext cx="703" cy="1118"/>
              </a:xfrm>
              <a:custGeom>
                <a:avLst/>
                <a:gdLst>
                  <a:gd name="T0" fmla="*/ 213 w 395"/>
                  <a:gd name="T1" fmla="*/ 319 h 631"/>
                  <a:gd name="T2" fmla="*/ 29 w 395"/>
                  <a:gd name="T3" fmla="*/ 136 h 631"/>
                  <a:gd name="T4" fmla="*/ 29 w 395"/>
                  <a:gd name="T5" fmla="*/ 30 h 631"/>
                  <a:gd name="T6" fmla="*/ 136 w 395"/>
                  <a:gd name="T7" fmla="*/ 30 h 631"/>
                  <a:gd name="T8" fmla="*/ 372 w 395"/>
                  <a:gd name="T9" fmla="*/ 266 h 631"/>
                  <a:gd name="T10" fmla="*/ 372 w 395"/>
                  <a:gd name="T11" fmla="*/ 266 h 631"/>
                  <a:gd name="T12" fmla="*/ 373 w 395"/>
                  <a:gd name="T13" fmla="*/ 267 h 631"/>
                  <a:gd name="T14" fmla="*/ 383 w 395"/>
                  <a:gd name="T15" fmla="*/ 280 h 631"/>
                  <a:gd name="T16" fmla="*/ 389 w 395"/>
                  <a:gd name="T17" fmla="*/ 291 h 631"/>
                  <a:gd name="T18" fmla="*/ 391 w 395"/>
                  <a:gd name="T19" fmla="*/ 298 h 631"/>
                  <a:gd name="T20" fmla="*/ 393 w 395"/>
                  <a:gd name="T21" fmla="*/ 305 h 631"/>
                  <a:gd name="T22" fmla="*/ 393 w 395"/>
                  <a:gd name="T23" fmla="*/ 334 h 631"/>
                  <a:gd name="T24" fmla="*/ 391 w 395"/>
                  <a:gd name="T25" fmla="*/ 340 h 631"/>
                  <a:gd name="T26" fmla="*/ 389 w 395"/>
                  <a:gd name="T27" fmla="*/ 348 h 631"/>
                  <a:gd name="T28" fmla="*/ 383 w 395"/>
                  <a:gd name="T29" fmla="*/ 359 h 631"/>
                  <a:gd name="T30" fmla="*/ 373 w 395"/>
                  <a:gd name="T31" fmla="*/ 371 h 631"/>
                  <a:gd name="T32" fmla="*/ 372 w 395"/>
                  <a:gd name="T33" fmla="*/ 373 h 631"/>
                  <a:gd name="T34" fmla="*/ 372 w 395"/>
                  <a:gd name="T35" fmla="*/ 373 h 631"/>
                  <a:gd name="T36" fmla="*/ 372 w 395"/>
                  <a:gd name="T37" fmla="*/ 373 h 631"/>
                  <a:gd name="T38" fmla="*/ 372 w 395"/>
                  <a:gd name="T39" fmla="*/ 373 h 631"/>
                  <a:gd name="T40" fmla="*/ 372 w 395"/>
                  <a:gd name="T41" fmla="*/ 373 h 631"/>
                  <a:gd name="T42" fmla="*/ 136 w 395"/>
                  <a:gd name="T43" fmla="*/ 609 h 631"/>
                  <a:gd name="T44" fmla="*/ 83 w 395"/>
                  <a:gd name="T45" fmla="*/ 631 h 631"/>
                  <a:gd name="T46" fmla="*/ 29 w 395"/>
                  <a:gd name="T47" fmla="*/ 609 h 631"/>
                  <a:gd name="T48" fmla="*/ 29 w 395"/>
                  <a:gd name="T49" fmla="*/ 503 h 631"/>
                  <a:gd name="T50" fmla="*/ 213 w 395"/>
                  <a:gd name="T51" fmla="*/ 31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631">
                    <a:moveTo>
                      <a:pt x="213" y="319"/>
                    </a:moveTo>
                    <a:cubicBezTo>
                      <a:pt x="29" y="136"/>
                      <a:pt x="29" y="136"/>
                      <a:pt x="29" y="136"/>
                    </a:cubicBezTo>
                    <a:cubicBezTo>
                      <a:pt x="0" y="107"/>
                      <a:pt x="0" y="59"/>
                      <a:pt x="29" y="30"/>
                    </a:cubicBezTo>
                    <a:cubicBezTo>
                      <a:pt x="59" y="0"/>
                      <a:pt x="106" y="0"/>
                      <a:pt x="136" y="30"/>
                    </a:cubicBezTo>
                    <a:cubicBezTo>
                      <a:pt x="372" y="266"/>
                      <a:pt x="372" y="266"/>
                      <a:pt x="372" y="266"/>
                    </a:cubicBezTo>
                    <a:cubicBezTo>
                      <a:pt x="372" y="266"/>
                      <a:pt x="372" y="266"/>
                      <a:pt x="372" y="266"/>
                    </a:cubicBezTo>
                    <a:cubicBezTo>
                      <a:pt x="373" y="267"/>
                      <a:pt x="373" y="267"/>
                      <a:pt x="373" y="267"/>
                    </a:cubicBezTo>
                    <a:cubicBezTo>
                      <a:pt x="377" y="271"/>
                      <a:pt x="380" y="276"/>
                      <a:pt x="383" y="280"/>
                    </a:cubicBezTo>
                    <a:cubicBezTo>
                      <a:pt x="385" y="284"/>
                      <a:pt x="387" y="287"/>
                      <a:pt x="389" y="291"/>
                    </a:cubicBezTo>
                    <a:cubicBezTo>
                      <a:pt x="390" y="293"/>
                      <a:pt x="390" y="296"/>
                      <a:pt x="391" y="298"/>
                    </a:cubicBezTo>
                    <a:cubicBezTo>
                      <a:pt x="392" y="300"/>
                      <a:pt x="392" y="302"/>
                      <a:pt x="393" y="305"/>
                    </a:cubicBezTo>
                    <a:cubicBezTo>
                      <a:pt x="395" y="314"/>
                      <a:pt x="395" y="324"/>
                      <a:pt x="393" y="334"/>
                    </a:cubicBezTo>
                    <a:cubicBezTo>
                      <a:pt x="392" y="336"/>
                      <a:pt x="392" y="338"/>
                      <a:pt x="391" y="340"/>
                    </a:cubicBezTo>
                    <a:cubicBezTo>
                      <a:pt x="390" y="343"/>
                      <a:pt x="390" y="346"/>
                      <a:pt x="389" y="348"/>
                    </a:cubicBezTo>
                    <a:cubicBezTo>
                      <a:pt x="387" y="352"/>
                      <a:pt x="385" y="355"/>
                      <a:pt x="383" y="359"/>
                    </a:cubicBezTo>
                    <a:cubicBezTo>
                      <a:pt x="380" y="363"/>
                      <a:pt x="377" y="368"/>
                      <a:pt x="373" y="371"/>
                    </a:cubicBezTo>
                    <a:cubicBezTo>
                      <a:pt x="373" y="372"/>
                      <a:pt x="373" y="372"/>
                      <a:pt x="372" y="373"/>
                    </a:cubicBezTo>
                    <a:cubicBezTo>
                      <a:pt x="372" y="373"/>
                      <a:pt x="372" y="373"/>
                      <a:pt x="372" y="373"/>
                    </a:cubicBezTo>
                    <a:cubicBezTo>
                      <a:pt x="372" y="373"/>
                      <a:pt x="372" y="373"/>
                      <a:pt x="372" y="373"/>
                    </a:cubicBezTo>
                    <a:cubicBezTo>
                      <a:pt x="372" y="373"/>
                      <a:pt x="372" y="373"/>
                      <a:pt x="372" y="373"/>
                    </a:cubicBezTo>
                    <a:cubicBezTo>
                      <a:pt x="372" y="373"/>
                      <a:pt x="372" y="373"/>
                      <a:pt x="372" y="373"/>
                    </a:cubicBezTo>
                    <a:cubicBezTo>
                      <a:pt x="136" y="609"/>
                      <a:pt x="136" y="609"/>
                      <a:pt x="136" y="609"/>
                    </a:cubicBezTo>
                    <a:cubicBezTo>
                      <a:pt x="121" y="624"/>
                      <a:pt x="102" y="631"/>
                      <a:pt x="83" y="631"/>
                    </a:cubicBezTo>
                    <a:cubicBezTo>
                      <a:pt x="63" y="631"/>
                      <a:pt x="44" y="624"/>
                      <a:pt x="29" y="609"/>
                    </a:cubicBezTo>
                    <a:cubicBezTo>
                      <a:pt x="0" y="580"/>
                      <a:pt x="0" y="532"/>
                      <a:pt x="29" y="503"/>
                    </a:cubicBezTo>
                    <a:lnTo>
                      <a:pt x="213"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grpSp>
        <p:grpSp>
          <p:nvGrpSpPr>
            <p:cNvPr id="417" name="Group 169">
              <a:extLst>
                <a:ext uri="{FF2B5EF4-FFF2-40B4-BE49-F238E27FC236}">
                  <a16:creationId xmlns:a16="http://schemas.microsoft.com/office/drawing/2014/main" id="{2A311376-837D-B3A2-4C30-B5A249E5EF38}"/>
                </a:ext>
              </a:extLst>
            </p:cNvPr>
            <p:cNvGrpSpPr>
              <a:grpSpLocks noChangeAspect="1"/>
            </p:cNvGrpSpPr>
            <p:nvPr/>
          </p:nvGrpSpPr>
          <p:grpSpPr bwMode="auto">
            <a:xfrm>
              <a:off x="9241164" y="4435427"/>
              <a:ext cx="96400" cy="153306"/>
              <a:chOff x="2525" y="1054"/>
              <a:chExt cx="703" cy="1118"/>
            </a:xfrm>
            <a:solidFill>
              <a:srgbClr val="FFFFFF">
                <a:alpha val="20000"/>
              </a:srgbClr>
            </a:solidFill>
          </p:grpSpPr>
          <p:sp>
            <p:nvSpPr>
              <p:cNvPr id="462" name="Freeform 170">
                <a:extLst>
                  <a:ext uri="{FF2B5EF4-FFF2-40B4-BE49-F238E27FC236}">
                    <a16:creationId xmlns:a16="http://schemas.microsoft.com/office/drawing/2014/main" id="{01239CED-40CE-1E28-CC7B-3DB52B8E925C}"/>
                  </a:ext>
                </a:extLst>
              </p:cNvPr>
              <p:cNvSpPr>
                <a:spLocks/>
              </p:cNvSpPr>
              <p:nvPr/>
            </p:nvSpPr>
            <p:spPr bwMode="auto">
              <a:xfrm>
                <a:off x="3167" y="1509"/>
                <a:ext cx="20" cy="16"/>
              </a:xfrm>
              <a:custGeom>
                <a:avLst/>
                <a:gdLst>
                  <a:gd name="T0" fmla="*/ 11 w 11"/>
                  <a:gd name="T1" fmla="*/ 9 h 9"/>
                  <a:gd name="T2" fmla="*/ 11 w 11"/>
                  <a:gd name="T3" fmla="*/ 9 h 9"/>
                  <a:gd name="T4" fmla="*/ 0 w 11"/>
                  <a:gd name="T5" fmla="*/ 0 h 9"/>
                  <a:gd name="T6" fmla="*/ 11 w 11"/>
                  <a:gd name="T7" fmla="*/ 9 h 9"/>
                </a:gdLst>
                <a:ahLst/>
                <a:cxnLst>
                  <a:cxn ang="0">
                    <a:pos x="T0" y="T1"/>
                  </a:cxn>
                  <a:cxn ang="0">
                    <a:pos x="T2" y="T3"/>
                  </a:cxn>
                  <a:cxn ang="0">
                    <a:pos x="T4" y="T5"/>
                  </a:cxn>
                  <a:cxn ang="0">
                    <a:pos x="T6" y="T7"/>
                  </a:cxn>
                </a:cxnLst>
                <a:rect l="0" t="0" r="r" b="b"/>
                <a:pathLst>
                  <a:path w="11" h="9">
                    <a:moveTo>
                      <a:pt x="11" y="9"/>
                    </a:moveTo>
                    <a:cubicBezTo>
                      <a:pt x="11" y="9"/>
                      <a:pt x="11" y="9"/>
                      <a:pt x="11" y="9"/>
                    </a:cubicBezTo>
                    <a:cubicBezTo>
                      <a:pt x="8" y="6"/>
                      <a:pt x="4" y="3"/>
                      <a:pt x="0" y="0"/>
                    </a:cubicBezTo>
                    <a:cubicBezTo>
                      <a:pt x="4" y="3"/>
                      <a:pt x="8" y="6"/>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63" name="Rectangle 462">
                <a:extLst>
                  <a:ext uri="{FF2B5EF4-FFF2-40B4-BE49-F238E27FC236}">
                    <a16:creationId xmlns:a16="http://schemas.microsoft.com/office/drawing/2014/main" id="{9EE74EBF-371A-4B0F-FB8B-E132141172D7}"/>
                  </a:ext>
                </a:extLst>
              </p:cNvPr>
              <p:cNvSpPr>
                <a:spLocks noChangeArrowheads="1"/>
              </p:cNvSpPr>
              <p:nvPr/>
            </p:nvSpPr>
            <p:spPr bwMode="auto">
              <a:xfrm>
                <a:off x="3092" y="14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64" name="Freeform 172">
                <a:extLst>
                  <a:ext uri="{FF2B5EF4-FFF2-40B4-BE49-F238E27FC236}">
                    <a16:creationId xmlns:a16="http://schemas.microsoft.com/office/drawing/2014/main" id="{3CE53BF1-0FCD-B826-2128-1AAC5A018399}"/>
                  </a:ext>
                </a:extLst>
              </p:cNvPr>
              <p:cNvSpPr>
                <a:spLocks/>
              </p:cNvSpPr>
              <p:nvPr/>
            </p:nvSpPr>
            <p:spPr bwMode="auto">
              <a:xfrm>
                <a:off x="3119" y="1490"/>
                <a:ext cx="13" cy="3"/>
              </a:xfrm>
              <a:custGeom>
                <a:avLst/>
                <a:gdLst>
                  <a:gd name="T0" fmla="*/ 7 w 7"/>
                  <a:gd name="T1" fmla="*/ 2 h 2"/>
                  <a:gd name="T2" fmla="*/ 0 w 7"/>
                  <a:gd name="T3" fmla="*/ 0 h 2"/>
                  <a:gd name="T4" fmla="*/ 7 w 7"/>
                  <a:gd name="T5" fmla="*/ 2 h 2"/>
                </a:gdLst>
                <a:ahLst/>
                <a:cxnLst>
                  <a:cxn ang="0">
                    <a:pos x="T0" y="T1"/>
                  </a:cxn>
                  <a:cxn ang="0">
                    <a:pos x="T2" y="T3"/>
                  </a:cxn>
                  <a:cxn ang="0">
                    <a:pos x="T4" y="T5"/>
                  </a:cxn>
                </a:cxnLst>
                <a:rect l="0" t="0" r="r" b="b"/>
                <a:pathLst>
                  <a:path w="7" h="2">
                    <a:moveTo>
                      <a:pt x="7" y="2"/>
                    </a:moveTo>
                    <a:cubicBezTo>
                      <a:pt x="4" y="1"/>
                      <a:pt x="2" y="0"/>
                      <a:pt x="0" y="0"/>
                    </a:cubicBezTo>
                    <a:cubicBezTo>
                      <a:pt x="2" y="0"/>
                      <a:pt x="4" y="1"/>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65" name="Freeform 173">
                <a:extLst>
                  <a:ext uri="{FF2B5EF4-FFF2-40B4-BE49-F238E27FC236}">
                    <a16:creationId xmlns:a16="http://schemas.microsoft.com/office/drawing/2014/main" id="{80FEA158-7639-30D4-616B-F0A287E3F5B6}"/>
                  </a:ext>
                </a:extLst>
              </p:cNvPr>
              <p:cNvSpPr>
                <a:spLocks/>
              </p:cNvSpPr>
              <p:nvPr/>
            </p:nvSpPr>
            <p:spPr bwMode="auto">
              <a:xfrm>
                <a:off x="3144" y="1497"/>
                <a:ext cx="13" cy="7"/>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cubicBezTo>
                      <a:pt x="5" y="3"/>
                      <a:pt x="3" y="1"/>
                      <a:pt x="0" y="0"/>
                    </a:cubicBezTo>
                    <a:cubicBezTo>
                      <a:pt x="2" y="1"/>
                      <a:pt x="5"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66" name="Freeform 174">
                <a:extLst>
                  <a:ext uri="{FF2B5EF4-FFF2-40B4-BE49-F238E27FC236}">
                    <a16:creationId xmlns:a16="http://schemas.microsoft.com/office/drawing/2014/main" id="{4B9EF424-8390-752B-4575-20F22712EAFA}"/>
                  </a:ext>
                </a:extLst>
              </p:cNvPr>
              <p:cNvSpPr>
                <a:spLocks/>
              </p:cNvSpPr>
              <p:nvPr/>
            </p:nvSpPr>
            <p:spPr bwMode="auto">
              <a:xfrm>
                <a:off x="3167" y="1715"/>
                <a:ext cx="20" cy="16"/>
              </a:xfrm>
              <a:custGeom>
                <a:avLst/>
                <a:gdLst>
                  <a:gd name="T0" fmla="*/ 0 w 11"/>
                  <a:gd name="T1" fmla="*/ 9 h 9"/>
                  <a:gd name="T2" fmla="*/ 11 w 11"/>
                  <a:gd name="T3" fmla="*/ 0 h 9"/>
                  <a:gd name="T4" fmla="*/ 11 w 11"/>
                  <a:gd name="T5" fmla="*/ 0 h 9"/>
                  <a:gd name="T6" fmla="*/ 0 w 11"/>
                  <a:gd name="T7" fmla="*/ 9 h 9"/>
                </a:gdLst>
                <a:ahLst/>
                <a:cxnLst>
                  <a:cxn ang="0">
                    <a:pos x="T0" y="T1"/>
                  </a:cxn>
                  <a:cxn ang="0">
                    <a:pos x="T2" y="T3"/>
                  </a:cxn>
                  <a:cxn ang="0">
                    <a:pos x="T4" y="T5"/>
                  </a:cxn>
                  <a:cxn ang="0">
                    <a:pos x="T6" y="T7"/>
                  </a:cxn>
                </a:cxnLst>
                <a:rect l="0" t="0" r="r" b="b"/>
                <a:pathLst>
                  <a:path w="11" h="9">
                    <a:moveTo>
                      <a:pt x="0" y="9"/>
                    </a:moveTo>
                    <a:cubicBezTo>
                      <a:pt x="4" y="6"/>
                      <a:pt x="8" y="3"/>
                      <a:pt x="11" y="0"/>
                    </a:cubicBezTo>
                    <a:cubicBezTo>
                      <a:pt x="11" y="0"/>
                      <a:pt x="11" y="0"/>
                      <a:pt x="11" y="0"/>
                    </a:cubicBezTo>
                    <a:cubicBezTo>
                      <a:pt x="8" y="3"/>
                      <a:pt x="4"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67" name="Freeform 175">
                <a:extLst>
                  <a:ext uri="{FF2B5EF4-FFF2-40B4-BE49-F238E27FC236}">
                    <a16:creationId xmlns:a16="http://schemas.microsoft.com/office/drawing/2014/main" id="{2FFABC7F-6F3B-3BC0-9214-371256D4A072}"/>
                  </a:ext>
                </a:extLst>
              </p:cNvPr>
              <p:cNvSpPr>
                <a:spLocks/>
              </p:cNvSpPr>
              <p:nvPr/>
            </p:nvSpPr>
            <p:spPr bwMode="auto">
              <a:xfrm>
                <a:off x="3144" y="1736"/>
                <a:ext cx="13" cy="7"/>
              </a:xfrm>
              <a:custGeom>
                <a:avLst/>
                <a:gdLst>
                  <a:gd name="T0" fmla="*/ 0 w 7"/>
                  <a:gd name="T1" fmla="*/ 4 h 4"/>
                  <a:gd name="T2" fmla="*/ 7 w 7"/>
                  <a:gd name="T3" fmla="*/ 0 h 4"/>
                  <a:gd name="T4" fmla="*/ 0 w 7"/>
                  <a:gd name="T5" fmla="*/ 4 h 4"/>
                </a:gdLst>
                <a:ahLst/>
                <a:cxnLst>
                  <a:cxn ang="0">
                    <a:pos x="T0" y="T1"/>
                  </a:cxn>
                  <a:cxn ang="0">
                    <a:pos x="T2" y="T3"/>
                  </a:cxn>
                  <a:cxn ang="0">
                    <a:pos x="T4" y="T5"/>
                  </a:cxn>
                </a:cxnLst>
                <a:rect l="0" t="0" r="r" b="b"/>
                <a:pathLst>
                  <a:path w="7" h="4">
                    <a:moveTo>
                      <a:pt x="0" y="4"/>
                    </a:moveTo>
                    <a:cubicBezTo>
                      <a:pt x="2" y="3"/>
                      <a:pt x="5" y="1"/>
                      <a:pt x="7" y="0"/>
                    </a:cubicBezTo>
                    <a:cubicBezTo>
                      <a:pt x="5" y="1"/>
                      <a:pt x="2" y="3"/>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68" name="Freeform 176">
                <a:extLst>
                  <a:ext uri="{FF2B5EF4-FFF2-40B4-BE49-F238E27FC236}">
                    <a16:creationId xmlns:a16="http://schemas.microsoft.com/office/drawing/2014/main" id="{4CA279E4-4DD2-01B8-161E-5001BEBD82C4}"/>
                  </a:ext>
                </a:extLst>
              </p:cNvPr>
              <p:cNvSpPr>
                <a:spLocks/>
              </p:cNvSpPr>
              <p:nvPr/>
            </p:nvSpPr>
            <p:spPr bwMode="auto">
              <a:xfrm>
                <a:off x="3119" y="1747"/>
                <a:ext cx="11" cy="3"/>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2" y="2"/>
                      <a:pt x="4" y="1"/>
                      <a:pt x="6"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69" name="Line 177">
                <a:extLst>
                  <a:ext uri="{FF2B5EF4-FFF2-40B4-BE49-F238E27FC236}">
                    <a16:creationId xmlns:a16="http://schemas.microsoft.com/office/drawing/2014/main" id="{20D8CF29-7052-E2B0-C393-23CE766FD070}"/>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70" name="Line 178">
                <a:extLst>
                  <a:ext uri="{FF2B5EF4-FFF2-40B4-BE49-F238E27FC236}">
                    <a16:creationId xmlns:a16="http://schemas.microsoft.com/office/drawing/2014/main" id="{28F80091-6F4D-B713-7E67-9FCD39A760D3}"/>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71" name="Freeform 179">
                <a:extLst>
                  <a:ext uri="{FF2B5EF4-FFF2-40B4-BE49-F238E27FC236}">
                    <a16:creationId xmlns:a16="http://schemas.microsoft.com/office/drawing/2014/main" id="{0D8C460C-B76C-46FB-A806-8730E956F70D}"/>
                  </a:ext>
                </a:extLst>
              </p:cNvPr>
              <p:cNvSpPr>
                <a:spLocks/>
              </p:cNvSpPr>
              <p:nvPr/>
            </p:nvSpPr>
            <p:spPr bwMode="auto">
              <a:xfrm>
                <a:off x="2525" y="1054"/>
                <a:ext cx="703" cy="1118"/>
              </a:xfrm>
              <a:custGeom>
                <a:avLst/>
                <a:gdLst>
                  <a:gd name="T0" fmla="*/ 213 w 395"/>
                  <a:gd name="T1" fmla="*/ 319 h 631"/>
                  <a:gd name="T2" fmla="*/ 29 w 395"/>
                  <a:gd name="T3" fmla="*/ 136 h 631"/>
                  <a:gd name="T4" fmla="*/ 29 w 395"/>
                  <a:gd name="T5" fmla="*/ 30 h 631"/>
                  <a:gd name="T6" fmla="*/ 136 w 395"/>
                  <a:gd name="T7" fmla="*/ 30 h 631"/>
                  <a:gd name="T8" fmla="*/ 372 w 395"/>
                  <a:gd name="T9" fmla="*/ 266 h 631"/>
                  <a:gd name="T10" fmla="*/ 372 w 395"/>
                  <a:gd name="T11" fmla="*/ 266 h 631"/>
                  <a:gd name="T12" fmla="*/ 373 w 395"/>
                  <a:gd name="T13" fmla="*/ 267 h 631"/>
                  <a:gd name="T14" fmla="*/ 383 w 395"/>
                  <a:gd name="T15" fmla="*/ 280 h 631"/>
                  <a:gd name="T16" fmla="*/ 389 w 395"/>
                  <a:gd name="T17" fmla="*/ 291 h 631"/>
                  <a:gd name="T18" fmla="*/ 391 w 395"/>
                  <a:gd name="T19" fmla="*/ 298 h 631"/>
                  <a:gd name="T20" fmla="*/ 393 w 395"/>
                  <a:gd name="T21" fmla="*/ 305 h 631"/>
                  <a:gd name="T22" fmla="*/ 393 w 395"/>
                  <a:gd name="T23" fmla="*/ 334 h 631"/>
                  <a:gd name="T24" fmla="*/ 391 w 395"/>
                  <a:gd name="T25" fmla="*/ 340 h 631"/>
                  <a:gd name="T26" fmla="*/ 389 w 395"/>
                  <a:gd name="T27" fmla="*/ 348 h 631"/>
                  <a:gd name="T28" fmla="*/ 383 w 395"/>
                  <a:gd name="T29" fmla="*/ 359 h 631"/>
                  <a:gd name="T30" fmla="*/ 373 w 395"/>
                  <a:gd name="T31" fmla="*/ 371 h 631"/>
                  <a:gd name="T32" fmla="*/ 372 w 395"/>
                  <a:gd name="T33" fmla="*/ 373 h 631"/>
                  <a:gd name="T34" fmla="*/ 372 w 395"/>
                  <a:gd name="T35" fmla="*/ 373 h 631"/>
                  <a:gd name="T36" fmla="*/ 372 w 395"/>
                  <a:gd name="T37" fmla="*/ 373 h 631"/>
                  <a:gd name="T38" fmla="*/ 372 w 395"/>
                  <a:gd name="T39" fmla="*/ 373 h 631"/>
                  <a:gd name="T40" fmla="*/ 372 w 395"/>
                  <a:gd name="T41" fmla="*/ 373 h 631"/>
                  <a:gd name="T42" fmla="*/ 136 w 395"/>
                  <a:gd name="T43" fmla="*/ 609 h 631"/>
                  <a:gd name="T44" fmla="*/ 83 w 395"/>
                  <a:gd name="T45" fmla="*/ 631 h 631"/>
                  <a:gd name="T46" fmla="*/ 29 w 395"/>
                  <a:gd name="T47" fmla="*/ 609 h 631"/>
                  <a:gd name="T48" fmla="*/ 29 w 395"/>
                  <a:gd name="T49" fmla="*/ 503 h 631"/>
                  <a:gd name="T50" fmla="*/ 213 w 395"/>
                  <a:gd name="T51" fmla="*/ 31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631">
                    <a:moveTo>
                      <a:pt x="213" y="319"/>
                    </a:moveTo>
                    <a:cubicBezTo>
                      <a:pt x="29" y="136"/>
                      <a:pt x="29" y="136"/>
                      <a:pt x="29" y="136"/>
                    </a:cubicBezTo>
                    <a:cubicBezTo>
                      <a:pt x="0" y="107"/>
                      <a:pt x="0" y="59"/>
                      <a:pt x="29" y="30"/>
                    </a:cubicBezTo>
                    <a:cubicBezTo>
                      <a:pt x="59" y="0"/>
                      <a:pt x="106" y="0"/>
                      <a:pt x="136" y="30"/>
                    </a:cubicBezTo>
                    <a:cubicBezTo>
                      <a:pt x="372" y="266"/>
                      <a:pt x="372" y="266"/>
                      <a:pt x="372" y="266"/>
                    </a:cubicBezTo>
                    <a:cubicBezTo>
                      <a:pt x="372" y="266"/>
                      <a:pt x="372" y="266"/>
                      <a:pt x="372" y="266"/>
                    </a:cubicBezTo>
                    <a:cubicBezTo>
                      <a:pt x="373" y="267"/>
                      <a:pt x="373" y="267"/>
                      <a:pt x="373" y="267"/>
                    </a:cubicBezTo>
                    <a:cubicBezTo>
                      <a:pt x="377" y="271"/>
                      <a:pt x="380" y="276"/>
                      <a:pt x="383" y="280"/>
                    </a:cubicBezTo>
                    <a:cubicBezTo>
                      <a:pt x="385" y="284"/>
                      <a:pt x="387" y="287"/>
                      <a:pt x="389" y="291"/>
                    </a:cubicBezTo>
                    <a:cubicBezTo>
                      <a:pt x="390" y="293"/>
                      <a:pt x="390" y="296"/>
                      <a:pt x="391" y="298"/>
                    </a:cubicBezTo>
                    <a:cubicBezTo>
                      <a:pt x="392" y="300"/>
                      <a:pt x="392" y="302"/>
                      <a:pt x="393" y="305"/>
                    </a:cubicBezTo>
                    <a:cubicBezTo>
                      <a:pt x="395" y="314"/>
                      <a:pt x="395" y="324"/>
                      <a:pt x="393" y="334"/>
                    </a:cubicBezTo>
                    <a:cubicBezTo>
                      <a:pt x="392" y="336"/>
                      <a:pt x="392" y="338"/>
                      <a:pt x="391" y="340"/>
                    </a:cubicBezTo>
                    <a:cubicBezTo>
                      <a:pt x="390" y="343"/>
                      <a:pt x="390" y="346"/>
                      <a:pt x="389" y="348"/>
                    </a:cubicBezTo>
                    <a:cubicBezTo>
                      <a:pt x="387" y="352"/>
                      <a:pt x="385" y="355"/>
                      <a:pt x="383" y="359"/>
                    </a:cubicBezTo>
                    <a:cubicBezTo>
                      <a:pt x="380" y="363"/>
                      <a:pt x="377" y="368"/>
                      <a:pt x="373" y="371"/>
                    </a:cubicBezTo>
                    <a:cubicBezTo>
                      <a:pt x="373" y="372"/>
                      <a:pt x="373" y="372"/>
                      <a:pt x="372" y="373"/>
                    </a:cubicBezTo>
                    <a:cubicBezTo>
                      <a:pt x="372" y="373"/>
                      <a:pt x="372" y="373"/>
                      <a:pt x="372" y="373"/>
                    </a:cubicBezTo>
                    <a:cubicBezTo>
                      <a:pt x="372" y="373"/>
                      <a:pt x="372" y="373"/>
                      <a:pt x="372" y="373"/>
                    </a:cubicBezTo>
                    <a:cubicBezTo>
                      <a:pt x="372" y="373"/>
                      <a:pt x="372" y="373"/>
                      <a:pt x="372" y="373"/>
                    </a:cubicBezTo>
                    <a:cubicBezTo>
                      <a:pt x="372" y="373"/>
                      <a:pt x="372" y="373"/>
                      <a:pt x="372" y="373"/>
                    </a:cubicBezTo>
                    <a:cubicBezTo>
                      <a:pt x="136" y="609"/>
                      <a:pt x="136" y="609"/>
                      <a:pt x="136" y="609"/>
                    </a:cubicBezTo>
                    <a:cubicBezTo>
                      <a:pt x="121" y="624"/>
                      <a:pt x="102" y="631"/>
                      <a:pt x="83" y="631"/>
                    </a:cubicBezTo>
                    <a:cubicBezTo>
                      <a:pt x="63" y="631"/>
                      <a:pt x="44" y="624"/>
                      <a:pt x="29" y="609"/>
                    </a:cubicBezTo>
                    <a:cubicBezTo>
                      <a:pt x="0" y="580"/>
                      <a:pt x="0" y="532"/>
                      <a:pt x="29" y="503"/>
                    </a:cubicBezTo>
                    <a:lnTo>
                      <a:pt x="213"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grpSp>
        <p:grpSp>
          <p:nvGrpSpPr>
            <p:cNvPr id="418" name="Group 169">
              <a:extLst>
                <a:ext uri="{FF2B5EF4-FFF2-40B4-BE49-F238E27FC236}">
                  <a16:creationId xmlns:a16="http://schemas.microsoft.com/office/drawing/2014/main" id="{3389A006-A90A-4159-4900-81E3ED4B1C6F}"/>
                </a:ext>
              </a:extLst>
            </p:cNvPr>
            <p:cNvGrpSpPr>
              <a:grpSpLocks noChangeAspect="1"/>
            </p:cNvGrpSpPr>
            <p:nvPr/>
          </p:nvGrpSpPr>
          <p:grpSpPr bwMode="auto">
            <a:xfrm>
              <a:off x="9538719" y="4435427"/>
              <a:ext cx="96400" cy="153306"/>
              <a:chOff x="2525" y="1054"/>
              <a:chExt cx="703" cy="1118"/>
            </a:xfrm>
            <a:solidFill>
              <a:srgbClr val="FFFFFF">
                <a:alpha val="40000"/>
              </a:srgbClr>
            </a:solidFill>
          </p:grpSpPr>
          <p:sp>
            <p:nvSpPr>
              <p:cNvPr id="452" name="Freeform 170">
                <a:extLst>
                  <a:ext uri="{FF2B5EF4-FFF2-40B4-BE49-F238E27FC236}">
                    <a16:creationId xmlns:a16="http://schemas.microsoft.com/office/drawing/2014/main" id="{38AFB473-860D-B659-3435-5C3EE610AA0F}"/>
                  </a:ext>
                </a:extLst>
              </p:cNvPr>
              <p:cNvSpPr>
                <a:spLocks/>
              </p:cNvSpPr>
              <p:nvPr/>
            </p:nvSpPr>
            <p:spPr bwMode="auto">
              <a:xfrm>
                <a:off x="3167" y="1509"/>
                <a:ext cx="20" cy="16"/>
              </a:xfrm>
              <a:custGeom>
                <a:avLst/>
                <a:gdLst>
                  <a:gd name="T0" fmla="*/ 11 w 11"/>
                  <a:gd name="T1" fmla="*/ 9 h 9"/>
                  <a:gd name="T2" fmla="*/ 11 w 11"/>
                  <a:gd name="T3" fmla="*/ 9 h 9"/>
                  <a:gd name="T4" fmla="*/ 0 w 11"/>
                  <a:gd name="T5" fmla="*/ 0 h 9"/>
                  <a:gd name="T6" fmla="*/ 11 w 11"/>
                  <a:gd name="T7" fmla="*/ 9 h 9"/>
                </a:gdLst>
                <a:ahLst/>
                <a:cxnLst>
                  <a:cxn ang="0">
                    <a:pos x="T0" y="T1"/>
                  </a:cxn>
                  <a:cxn ang="0">
                    <a:pos x="T2" y="T3"/>
                  </a:cxn>
                  <a:cxn ang="0">
                    <a:pos x="T4" y="T5"/>
                  </a:cxn>
                  <a:cxn ang="0">
                    <a:pos x="T6" y="T7"/>
                  </a:cxn>
                </a:cxnLst>
                <a:rect l="0" t="0" r="r" b="b"/>
                <a:pathLst>
                  <a:path w="11" h="9">
                    <a:moveTo>
                      <a:pt x="11" y="9"/>
                    </a:moveTo>
                    <a:cubicBezTo>
                      <a:pt x="11" y="9"/>
                      <a:pt x="11" y="9"/>
                      <a:pt x="11" y="9"/>
                    </a:cubicBezTo>
                    <a:cubicBezTo>
                      <a:pt x="8" y="6"/>
                      <a:pt x="4" y="3"/>
                      <a:pt x="0" y="0"/>
                    </a:cubicBezTo>
                    <a:cubicBezTo>
                      <a:pt x="4" y="3"/>
                      <a:pt x="8" y="6"/>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53" name="Rectangle 452">
                <a:extLst>
                  <a:ext uri="{FF2B5EF4-FFF2-40B4-BE49-F238E27FC236}">
                    <a16:creationId xmlns:a16="http://schemas.microsoft.com/office/drawing/2014/main" id="{E3B6EE0C-6F98-2DAD-7F88-99DD6EF8173A}"/>
                  </a:ext>
                </a:extLst>
              </p:cNvPr>
              <p:cNvSpPr>
                <a:spLocks noChangeArrowheads="1"/>
              </p:cNvSpPr>
              <p:nvPr/>
            </p:nvSpPr>
            <p:spPr bwMode="auto">
              <a:xfrm>
                <a:off x="3092" y="14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54" name="Freeform 172">
                <a:extLst>
                  <a:ext uri="{FF2B5EF4-FFF2-40B4-BE49-F238E27FC236}">
                    <a16:creationId xmlns:a16="http://schemas.microsoft.com/office/drawing/2014/main" id="{375EF5E2-1677-27E6-7F8F-34A1496486C3}"/>
                  </a:ext>
                </a:extLst>
              </p:cNvPr>
              <p:cNvSpPr>
                <a:spLocks/>
              </p:cNvSpPr>
              <p:nvPr/>
            </p:nvSpPr>
            <p:spPr bwMode="auto">
              <a:xfrm>
                <a:off x="3119" y="1490"/>
                <a:ext cx="13" cy="3"/>
              </a:xfrm>
              <a:custGeom>
                <a:avLst/>
                <a:gdLst>
                  <a:gd name="T0" fmla="*/ 7 w 7"/>
                  <a:gd name="T1" fmla="*/ 2 h 2"/>
                  <a:gd name="T2" fmla="*/ 0 w 7"/>
                  <a:gd name="T3" fmla="*/ 0 h 2"/>
                  <a:gd name="T4" fmla="*/ 7 w 7"/>
                  <a:gd name="T5" fmla="*/ 2 h 2"/>
                </a:gdLst>
                <a:ahLst/>
                <a:cxnLst>
                  <a:cxn ang="0">
                    <a:pos x="T0" y="T1"/>
                  </a:cxn>
                  <a:cxn ang="0">
                    <a:pos x="T2" y="T3"/>
                  </a:cxn>
                  <a:cxn ang="0">
                    <a:pos x="T4" y="T5"/>
                  </a:cxn>
                </a:cxnLst>
                <a:rect l="0" t="0" r="r" b="b"/>
                <a:pathLst>
                  <a:path w="7" h="2">
                    <a:moveTo>
                      <a:pt x="7" y="2"/>
                    </a:moveTo>
                    <a:cubicBezTo>
                      <a:pt x="4" y="1"/>
                      <a:pt x="2" y="0"/>
                      <a:pt x="0" y="0"/>
                    </a:cubicBezTo>
                    <a:cubicBezTo>
                      <a:pt x="2" y="0"/>
                      <a:pt x="4" y="1"/>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55" name="Freeform 173">
                <a:extLst>
                  <a:ext uri="{FF2B5EF4-FFF2-40B4-BE49-F238E27FC236}">
                    <a16:creationId xmlns:a16="http://schemas.microsoft.com/office/drawing/2014/main" id="{F48861B4-788B-ACC3-9FCA-16E09C9BF9D7}"/>
                  </a:ext>
                </a:extLst>
              </p:cNvPr>
              <p:cNvSpPr>
                <a:spLocks/>
              </p:cNvSpPr>
              <p:nvPr/>
            </p:nvSpPr>
            <p:spPr bwMode="auto">
              <a:xfrm>
                <a:off x="3144" y="1497"/>
                <a:ext cx="13" cy="7"/>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cubicBezTo>
                      <a:pt x="5" y="3"/>
                      <a:pt x="3" y="1"/>
                      <a:pt x="0" y="0"/>
                    </a:cubicBezTo>
                    <a:cubicBezTo>
                      <a:pt x="2" y="1"/>
                      <a:pt x="5"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56" name="Freeform 174">
                <a:extLst>
                  <a:ext uri="{FF2B5EF4-FFF2-40B4-BE49-F238E27FC236}">
                    <a16:creationId xmlns:a16="http://schemas.microsoft.com/office/drawing/2014/main" id="{7B1F6219-4A54-BACA-0C4B-93D0B399938D}"/>
                  </a:ext>
                </a:extLst>
              </p:cNvPr>
              <p:cNvSpPr>
                <a:spLocks/>
              </p:cNvSpPr>
              <p:nvPr/>
            </p:nvSpPr>
            <p:spPr bwMode="auto">
              <a:xfrm>
                <a:off x="3167" y="1715"/>
                <a:ext cx="20" cy="16"/>
              </a:xfrm>
              <a:custGeom>
                <a:avLst/>
                <a:gdLst>
                  <a:gd name="T0" fmla="*/ 0 w 11"/>
                  <a:gd name="T1" fmla="*/ 9 h 9"/>
                  <a:gd name="T2" fmla="*/ 11 w 11"/>
                  <a:gd name="T3" fmla="*/ 0 h 9"/>
                  <a:gd name="T4" fmla="*/ 11 w 11"/>
                  <a:gd name="T5" fmla="*/ 0 h 9"/>
                  <a:gd name="T6" fmla="*/ 0 w 11"/>
                  <a:gd name="T7" fmla="*/ 9 h 9"/>
                </a:gdLst>
                <a:ahLst/>
                <a:cxnLst>
                  <a:cxn ang="0">
                    <a:pos x="T0" y="T1"/>
                  </a:cxn>
                  <a:cxn ang="0">
                    <a:pos x="T2" y="T3"/>
                  </a:cxn>
                  <a:cxn ang="0">
                    <a:pos x="T4" y="T5"/>
                  </a:cxn>
                  <a:cxn ang="0">
                    <a:pos x="T6" y="T7"/>
                  </a:cxn>
                </a:cxnLst>
                <a:rect l="0" t="0" r="r" b="b"/>
                <a:pathLst>
                  <a:path w="11" h="9">
                    <a:moveTo>
                      <a:pt x="0" y="9"/>
                    </a:moveTo>
                    <a:cubicBezTo>
                      <a:pt x="4" y="6"/>
                      <a:pt x="8" y="3"/>
                      <a:pt x="11" y="0"/>
                    </a:cubicBezTo>
                    <a:cubicBezTo>
                      <a:pt x="11" y="0"/>
                      <a:pt x="11" y="0"/>
                      <a:pt x="11" y="0"/>
                    </a:cubicBezTo>
                    <a:cubicBezTo>
                      <a:pt x="8" y="3"/>
                      <a:pt x="4"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57" name="Freeform 175">
                <a:extLst>
                  <a:ext uri="{FF2B5EF4-FFF2-40B4-BE49-F238E27FC236}">
                    <a16:creationId xmlns:a16="http://schemas.microsoft.com/office/drawing/2014/main" id="{06A8791D-824B-E43A-35C1-FEF0DCD26877}"/>
                  </a:ext>
                </a:extLst>
              </p:cNvPr>
              <p:cNvSpPr>
                <a:spLocks/>
              </p:cNvSpPr>
              <p:nvPr/>
            </p:nvSpPr>
            <p:spPr bwMode="auto">
              <a:xfrm>
                <a:off x="3144" y="1736"/>
                <a:ext cx="13" cy="7"/>
              </a:xfrm>
              <a:custGeom>
                <a:avLst/>
                <a:gdLst>
                  <a:gd name="T0" fmla="*/ 0 w 7"/>
                  <a:gd name="T1" fmla="*/ 4 h 4"/>
                  <a:gd name="T2" fmla="*/ 7 w 7"/>
                  <a:gd name="T3" fmla="*/ 0 h 4"/>
                  <a:gd name="T4" fmla="*/ 0 w 7"/>
                  <a:gd name="T5" fmla="*/ 4 h 4"/>
                </a:gdLst>
                <a:ahLst/>
                <a:cxnLst>
                  <a:cxn ang="0">
                    <a:pos x="T0" y="T1"/>
                  </a:cxn>
                  <a:cxn ang="0">
                    <a:pos x="T2" y="T3"/>
                  </a:cxn>
                  <a:cxn ang="0">
                    <a:pos x="T4" y="T5"/>
                  </a:cxn>
                </a:cxnLst>
                <a:rect l="0" t="0" r="r" b="b"/>
                <a:pathLst>
                  <a:path w="7" h="4">
                    <a:moveTo>
                      <a:pt x="0" y="4"/>
                    </a:moveTo>
                    <a:cubicBezTo>
                      <a:pt x="2" y="3"/>
                      <a:pt x="5" y="1"/>
                      <a:pt x="7" y="0"/>
                    </a:cubicBezTo>
                    <a:cubicBezTo>
                      <a:pt x="5" y="1"/>
                      <a:pt x="2" y="3"/>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58" name="Freeform 176">
                <a:extLst>
                  <a:ext uri="{FF2B5EF4-FFF2-40B4-BE49-F238E27FC236}">
                    <a16:creationId xmlns:a16="http://schemas.microsoft.com/office/drawing/2014/main" id="{91C1D420-5C1B-EB63-8D71-36EB1964DC12}"/>
                  </a:ext>
                </a:extLst>
              </p:cNvPr>
              <p:cNvSpPr>
                <a:spLocks/>
              </p:cNvSpPr>
              <p:nvPr/>
            </p:nvSpPr>
            <p:spPr bwMode="auto">
              <a:xfrm>
                <a:off x="3119" y="1747"/>
                <a:ext cx="11" cy="3"/>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2" y="2"/>
                      <a:pt x="4" y="1"/>
                      <a:pt x="6"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59" name="Line 177">
                <a:extLst>
                  <a:ext uri="{FF2B5EF4-FFF2-40B4-BE49-F238E27FC236}">
                    <a16:creationId xmlns:a16="http://schemas.microsoft.com/office/drawing/2014/main" id="{D3C904B8-9F40-0CE2-29D1-3E8DA8D5B0D1}"/>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60" name="Line 178">
                <a:extLst>
                  <a:ext uri="{FF2B5EF4-FFF2-40B4-BE49-F238E27FC236}">
                    <a16:creationId xmlns:a16="http://schemas.microsoft.com/office/drawing/2014/main" id="{8B259D37-91EF-5AF4-6102-5C8A51E91CBD}"/>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61" name="Freeform 179">
                <a:extLst>
                  <a:ext uri="{FF2B5EF4-FFF2-40B4-BE49-F238E27FC236}">
                    <a16:creationId xmlns:a16="http://schemas.microsoft.com/office/drawing/2014/main" id="{9756959B-1080-EF1D-9F73-479F93BADA1C}"/>
                  </a:ext>
                </a:extLst>
              </p:cNvPr>
              <p:cNvSpPr>
                <a:spLocks/>
              </p:cNvSpPr>
              <p:nvPr/>
            </p:nvSpPr>
            <p:spPr bwMode="auto">
              <a:xfrm>
                <a:off x="2525" y="1054"/>
                <a:ext cx="703" cy="1118"/>
              </a:xfrm>
              <a:custGeom>
                <a:avLst/>
                <a:gdLst>
                  <a:gd name="T0" fmla="*/ 213 w 395"/>
                  <a:gd name="T1" fmla="*/ 319 h 631"/>
                  <a:gd name="T2" fmla="*/ 29 w 395"/>
                  <a:gd name="T3" fmla="*/ 136 h 631"/>
                  <a:gd name="T4" fmla="*/ 29 w 395"/>
                  <a:gd name="T5" fmla="*/ 30 h 631"/>
                  <a:gd name="T6" fmla="*/ 136 w 395"/>
                  <a:gd name="T7" fmla="*/ 30 h 631"/>
                  <a:gd name="T8" fmla="*/ 372 w 395"/>
                  <a:gd name="T9" fmla="*/ 266 h 631"/>
                  <a:gd name="T10" fmla="*/ 372 w 395"/>
                  <a:gd name="T11" fmla="*/ 266 h 631"/>
                  <a:gd name="T12" fmla="*/ 373 w 395"/>
                  <a:gd name="T13" fmla="*/ 267 h 631"/>
                  <a:gd name="T14" fmla="*/ 383 w 395"/>
                  <a:gd name="T15" fmla="*/ 280 h 631"/>
                  <a:gd name="T16" fmla="*/ 389 w 395"/>
                  <a:gd name="T17" fmla="*/ 291 h 631"/>
                  <a:gd name="T18" fmla="*/ 391 w 395"/>
                  <a:gd name="T19" fmla="*/ 298 h 631"/>
                  <a:gd name="T20" fmla="*/ 393 w 395"/>
                  <a:gd name="T21" fmla="*/ 305 h 631"/>
                  <a:gd name="T22" fmla="*/ 393 w 395"/>
                  <a:gd name="T23" fmla="*/ 334 h 631"/>
                  <a:gd name="T24" fmla="*/ 391 w 395"/>
                  <a:gd name="T25" fmla="*/ 340 h 631"/>
                  <a:gd name="T26" fmla="*/ 389 w 395"/>
                  <a:gd name="T27" fmla="*/ 348 h 631"/>
                  <a:gd name="T28" fmla="*/ 383 w 395"/>
                  <a:gd name="T29" fmla="*/ 359 h 631"/>
                  <a:gd name="T30" fmla="*/ 373 w 395"/>
                  <a:gd name="T31" fmla="*/ 371 h 631"/>
                  <a:gd name="T32" fmla="*/ 372 w 395"/>
                  <a:gd name="T33" fmla="*/ 373 h 631"/>
                  <a:gd name="T34" fmla="*/ 372 w 395"/>
                  <a:gd name="T35" fmla="*/ 373 h 631"/>
                  <a:gd name="T36" fmla="*/ 372 w 395"/>
                  <a:gd name="T37" fmla="*/ 373 h 631"/>
                  <a:gd name="T38" fmla="*/ 372 w 395"/>
                  <a:gd name="T39" fmla="*/ 373 h 631"/>
                  <a:gd name="T40" fmla="*/ 372 w 395"/>
                  <a:gd name="T41" fmla="*/ 373 h 631"/>
                  <a:gd name="T42" fmla="*/ 136 w 395"/>
                  <a:gd name="T43" fmla="*/ 609 h 631"/>
                  <a:gd name="T44" fmla="*/ 83 w 395"/>
                  <a:gd name="T45" fmla="*/ 631 h 631"/>
                  <a:gd name="T46" fmla="*/ 29 w 395"/>
                  <a:gd name="T47" fmla="*/ 609 h 631"/>
                  <a:gd name="T48" fmla="*/ 29 w 395"/>
                  <a:gd name="T49" fmla="*/ 503 h 631"/>
                  <a:gd name="T50" fmla="*/ 213 w 395"/>
                  <a:gd name="T51" fmla="*/ 31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631">
                    <a:moveTo>
                      <a:pt x="213" y="319"/>
                    </a:moveTo>
                    <a:cubicBezTo>
                      <a:pt x="29" y="136"/>
                      <a:pt x="29" y="136"/>
                      <a:pt x="29" y="136"/>
                    </a:cubicBezTo>
                    <a:cubicBezTo>
                      <a:pt x="0" y="107"/>
                      <a:pt x="0" y="59"/>
                      <a:pt x="29" y="30"/>
                    </a:cubicBezTo>
                    <a:cubicBezTo>
                      <a:pt x="59" y="0"/>
                      <a:pt x="106" y="0"/>
                      <a:pt x="136" y="30"/>
                    </a:cubicBezTo>
                    <a:cubicBezTo>
                      <a:pt x="372" y="266"/>
                      <a:pt x="372" y="266"/>
                      <a:pt x="372" y="266"/>
                    </a:cubicBezTo>
                    <a:cubicBezTo>
                      <a:pt x="372" y="266"/>
                      <a:pt x="372" y="266"/>
                      <a:pt x="372" y="266"/>
                    </a:cubicBezTo>
                    <a:cubicBezTo>
                      <a:pt x="373" y="267"/>
                      <a:pt x="373" y="267"/>
                      <a:pt x="373" y="267"/>
                    </a:cubicBezTo>
                    <a:cubicBezTo>
                      <a:pt x="377" y="271"/>
                      <a:pt x="380" y="276"/>
                      <a:pt x="383" y="280"/>
                    </a:cubicBezTo>
                    <a:cubicBezTo>
                      <a:pt x="385" y="284"/>
                      <a:pt x="387" y="287"/>
                      <a:pt x="389" y="291"/>
                    </a:cubicBezTo>
                    <a:cubicBezTo>
                      <a:pt x="390" y="293"/>
                      <a:pt x="390" y="296"/>
                      <a:pt x="391" y="298"/>
                    </a:cubicBezTo>
                    <a:cubicBezTo>
                      <a:pt x="392" y="300"/>
                      <a:pt x="392" y="302"/>
                      <a:pt x="393" y="305"/>
                    </a:cubicBezTo>
                    <a:cubicBezTo>
                      <a:pt x="395" y="314"/>
                      <a:pt x="395" y="324"/>
                      <a:pt x="393" y="334"/>
                    </a:cubicBezTo>
                    <a:cubicBezTo>
                      <a:pt x="392" y="336"/>
                      <a:pt x="392" y="338"/>
                      <a:pt x="391" y="340"/>
                    </a:cubicBezTo>
                    <a:cubicBezTo>
                      <a:pt x="390" y="343"/>
                      <a:pt x="390" y="346"/>
                      <a:pt x="389" y="348"/>
                    </a:cubicBezTo>
                    <a:cubicBezTo>
                      <a:pt x="387" y="352"/>
                      <a:pt x="385" y="355"/>
                      <a:pt x="383" y="359"/>
                    </a:cubicBezTo>
                    <a:cubicBezTo>
                      <a:pt x="380" y="363"/>
                      <a:pt x="377" y="368"/>
                      <a:pt x="373" y="371"/>
                    </a:cubicBezTo>
                    <a:cubicBezTo>
                      <a:pt x="373" y="372"/>
                      <a:pt x="373" y="372"/>
                      <a:pt x="372" y="373"/>
                    </a:cubicBezTo>
                    <a:cubicBezTo>
                      <a:pt x="372" y="373"/>
                      <a:pt x="372" y="373"/>
                      <a:pt x="372" y="373"/>
                    </a:cubicBezTo>
                    <a:cubicBezTo>
                      <a:pt x="372" y="373"/>
                      <a:pt x="372" y="373"/>
                      <a:pt x="372" y="373"/>
                    </a:cubicBezTo>
                    <a:cubicBezTo>
                      <a:pt x="372" y="373"/>
                      <a:pt x="372" y="373"/>
                      <a:pt x="372" y="373"/>
                    </a:cubicBezTo>
                    <a:cubicBezTo>
                      <a:pt x="372" y="373"/>
                      <a:pt x="372" y="373"/>
                      <a:pt x="372" y="373"/>
                    </a:cubicBezTo>
                    <a:cubicBezTo>
                      <a:pt x="136" y="609"/>
                      <a:pt x="136" y="609"/>
                      <a:pt x="136" y="609"/>
                    </a:cubicBezTo>
                    <a:cubicBezTo>
                      <a:pt x="121" y="624"/>
                      <a:pt x="102" y="631"/>
                      <a:pt x="83" y="631"/>
                    </a:cubicBezTo>
                    <a:cubicBezTo>
                      <a:pt x="63" y="631"/>
                      <a:pt x="44" y="624"/>
                      <a:pt x="29" y="609"/>
                    </a:cubicBezTo>
                    <a:cubicBezTo>
                      <a:pt x="0" y="580"/>
                      <a:pt x="0" y="532"/>
                      <a:pt x="29" y="503"/>
                    </a:cubicBezTo>
                    <a:lnTo>
                      <a:pt x="213"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grpSp>
        <p:grpSp>
          <p:nvGrpSpPr>
            <p:cNvPr id="419" name="Group 169">
              <a:extLst>
                <a:ext uri="{FF2B5EF4-FFF2-40B4-BE49-F238E27FC236}">
                  <a16:creationId xmlns:a16="http://schemas.microsoft.com/office/drawing/2014/main" id="{5136FC84-0497-B6C5-87BE-0A82912EF217}"/>
                </a:ext>
              </a:extLst>
            </p:cNvPr>
            <p:cNvGrpSpPr>
              <a:grpSpLocks noChangeAspect="1"/>
            </p:cNvGrpSpPr>
            <p:nvPr/>
          </p:nvGrpSpPr>
          <p:grpSpPr bwMode="auto">
            <a:xfrm>
              <a:off x="9836274" y="4435427"/>
              <a:ext cx="96400" cy="153306"/>
              <a:chOff x="2525" y="1054"/>
              <a:chExt cx="703" cy="1118"/>
            </a:xfrm>
            <a:solidFill>
              <a:srgbClr val="FFFFFF">
                <a:alpha val="60000"/>
              </a:srgbClr>
            </a:solidFill>
          </p:grpSpPr>
          <p:sp>
            <p:nvSpPr>
              <p:cNvPr id="442" name="Freeform 170">
                <a:extLst>
                  <a:ext uri="{FF2B5EF4-FFF2-40B4-BE49-F238E27FC236}">
                    <a16:creationId xmlns:a16="http://schemas.microsoft.com/office/drawing/2014/main" id="{5AD385FB-478A-68D2-4AE1-CFD1BB3DDD64}"/>
                  </a:ext>
                </a:extLst>
              </p:cNvPr>
              <p:cNvSpPr>
                <a:spLocks/>
              </p:cNvSpPr>
              <p:nvPr/>
            </p:nvSpPr>
            <p:spPr bwMode="auto">
              <a:xfrm>
                <a:off x="3167" y="1509"/>
                <a:ext cx="20" cy="16"/>
              </a:xfrm>
              <a:custGeom>
                <a:avLst/>
                <a:gdLst>
                  <a:gd name="T0" fmla="*/ 11 w 11"/>
                  <a:gd name="T1" fmla="*/ 9 h 9"/>
                  <a:gd name="T2" fmla="*/ 11 w 11"/>
                  <a:gd name="T3" fmla="*/ 9 h 9"/>
                  <a:gd name="T4" fmla="*/ 0 w 11"/>
                  <a:gd name="T5" fmla="*/ 0 h 9"/>
                  <a:gd name="T6" fmla="*/ 11 w 11"/>
                  <a:gd name="T7" fmla="*/ 9 h 9"/>
                </a:gdLst>
                <a:ahLst/>
                <a:cxnLst>
                  <a:cxn ang="0">
                    <a:pos x="T0" y="T1"/>
                  </a:cxn>
                  <a:cxn ang="0">
                    <a:pos x="T2" y="T3"/>
                  </a:cxn>
                  <a:cxn ang="0">
                    <a:pos x="T4" y="T5"/>
                  </a:cxn>
                  <a:cxn ang="0">
                    <a:pos x="T6" y="T7"/>
                  </a:cxn>
                </a:cxnLst>
                <a:rect l="0" t="0" r="r" b="b"/>
                <a:pathLst>
                  <a:path w="11" h="9">
                    <a:moveTo>
                      <a:pt x="11" y="9"/>
                    </a:moveTo>
                    <a:cubicBezTo>
                      <a:pt x="11" y="9"/>
                      <a:pt x="11" y="9"/>
                      <a:pt x="11" y="9"/>
                    </a:cubicBezTo>
                    <a:cubicBezTo>
                      <a:pt x="8" y="6"/>
                      <a:pt x="4" y="3"/>
                      <a:pt x="0" y="0"/>
                    </a:cubicBezTo>
                    <a:cubicBezTo>
                      <a:pt x="4" y="3"/>
                      <a:pt x="8" y="6"/>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43" name="Rectangle 442">
                <a:extLst>
                  <a:ext uri="{FF2B5EF4-FFF2-40B4-BE49-F238E27FC236}">
                    <a16:creationId xmlns:a16="http://schemas.microsoft.com/office/drawing/2014/main" id="{8D7196BA-4916-2BA2-3C22-4A73DA13AD3A}"/>
                  </a:ext>
                </a:extLst>
              </p:cNvPr>
              <p:cNvSpPr>
                <a:spLocks noChangeArrowheads="1"/>
              </p:cNvSpPr>
              <p:nvPr/>
            </p:nvSpPr>
            <p:spPr bwMode="auto">
              <a:xfrm>
                <a:off x="3092" y="14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44" name="Freeform 172">
                <a:extLst>
                  <a:ext uri="{FF2B5EF4-FFF2-40B4-BE49-F238E27FC236}">
                    <a16:creationId xmlns:a16="http://schemas.microsoft.com/office/drawing/2014/main" id="{4A712CFB-B2B3-91D2-8CE4-51AFAB01739C}"/>
                  </a:ext>
                </a:extLst>
              </p:cNvPr>
              <p:cNvSpPr>
                <a:spLocks/>
              </p:cNvSpPr>
              <p:nvPr/>
            </p:nvSpPr>
            <p:spPr bwMode="auto">
              <a:xfrm>
                <a:off x="3119" y="1490"/>
                <a:ext cx="13" cy="3"/>
              </a:xfrm>
              <a:custGeom>
                <a:avLst/>
                <a:gdLst>
                  <a:gd name="T0" fmla="*/ 7 w 7"/>
                  <a:gd name="T1" fmla="*/ 2 h 2"/>
                  <a:gd name="T2" fmla="*/ 0 w 7"/>
                  <a:gd name="T3" fmla="*/ 0 h 2"/>
                  <a:gd name="T4" fmla="*/ 7 w 7"/>
                  <a:gd name="T5" fmla="*/ 2 h 2"/>
                </a:gdLst>
                <a:ahLst/>
                <a:cxnLst>
                  <a:cxn ang="0">
                    <a:pos x="T0" y="T1"/>
                  </a:cxn>
                  <a:cxn ang="0">
                    <a:pos x="T2" y="T3"/>
                  </a:cxn>
                  <a:cxn ang="0">
                    <a:pos x="T4" y="T5"/>
                  </a:cxn>
                </a:cxnLst>
                <a:rect l="0" t="0" r="r" b="b"/>
                <a:pathLst>
                  <a:path w="7" h="2">
                    <a:moveTo>
                      <a:pt x="7" y="2"/>
                    </a:moveTo>
                    <a:cubicBezTo>
                      <a:pt x="4" y="1"/>
                      <a:pt x="2" y="0"/>
                      <a:pt x="0" y="0"/>
                    </a:cubicBezTo>
                    <a:cubicBezTo>
                      <a:pt x="2" y="0"/>
                      <a:pt x="4" y="1"/>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45" name="Freeform 173">
                <a:extLst>
                  <a:ext uri="{FF2B5EF4-FFF2-40B4-BE49-F238E27FC236}">
                    <a16:creationId xmlns:a16="http://schemas.microsoft.com/office/drawing/2014/main" id="{CFB36AE3-A3E5-9FCD-7D1C-93EFD3ACE113}"/>
                  </a:ext>
                </a:extLst>
              </p:cNvPr>
              <p:cNvSpPr>
                <a:spLocks/>
              </p:cNvSpPr>
              <p:nvPr/>
            </p:nvSpPr>
            <p:spPr bwMode="auto">
              <a:xfrm>
                <a:off x="3144" y="1497"/>
                <a:ext cx="13" cy="7"/>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cubicBezTo>
                      <a:pt x="5" y="3"/>
                      <a:pt x="3" y="1"/>
                      <a:pt x="0" y="0"/>
                    </a:cubicBezTo>
                    <a:cubicBezTo>
                      <a:pt x="2" y="1"/>
                      <a:pt x="5"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46" name="Freeform 174">
                <a:extLst>
                  <a:ext uri="{FF2B5EF4-FFF2-40B4-BE49-F238E27FC236}">
                    <a16:creationId xmlns:a16="http://schemas.microsoft.com/office/drawing/2014/main" id="{ED01EAE0-ACD1-9868-BE85-DE3F22F20AF3}"/>
                  </a:ext>
                </a:extLst>
              </p:cNvPr>
              <p:cNvSpPr>
                <a:spLocks/>
              </p:cNvSpPr>
              <p:nvPr/>
            </p:nvSpPr>
            <p:spPr bwMode="auto">
              <a:xfrm>
                <a:off x="3167" y="1715"/>
                <a:ext cx="20" cy="16"/>
              </a:xfrm>
              <a:custGeom>
                <a:avLst/>
                <a:gdLst>
                  <a:gd name="T0" fmla="*/ 0 w 11"/>
                  <a:gd name="T1" fmla="*/ 9 h 9"/>
                  <a:gd name="T2" fmla="*/ 11 w 11"/>
                  <a:gd name="T3" fmla="*/ 0 h 9"/>
                  <a:gd name="T4" fmla="*/ 11 w 11"/>
                  <a:gd name="T5" fmla="*/ 0 h 9"/>
                  <a:gd name="T6" fmla="*/ 0 w 11"/>
                  <a:gd name="T7" fmla="*/ 9 h 9"/>
                </a:gdLst>
                <a:ahLst/>
                <a:cxnLst>
                  <a:cxn ang="0">
                    <a:pos x="T0" y="T1"/>
                  </a:cxn>
                  <a:cxn ang="0">
                    <a:pos x="T2" y="T3"/>
                  </a:cxn>
                  <a:cxn ang="0">
                    <a:pos x="T4" y="T5"/>
                  </a:cxn>
                  <a:cxn ang="0">
                    <a:pos x="T6" y="T7"/>
                  </a:cxn>
                </a:cxnLst>
                <a:rect l="0" t="0" r="r" b="b"/>
                <a:pathLst>
                  <a:path w="11" h="9">
                    <a:moveTo>
                      <a:pt x="0" y="9"/>
                    </a:moveTo>
                    <a:cubicBezTo>
                      <a:pt x="4" y="6"/>
                      <a:pt x="8" y="3"/>
                      <a:pt x="11" y="0"/>
                    </a:cubicBezTo>
                    <a:cubicBezTo>
                      <a:pt x="11" y="0"/>
                      <a:pt x="11" y="0"/>
                      <a:pt x="11" y="0"/>
                    </a:cubicBezTo>
                    <a:cubicBezTo>
                      <a:pt x="8" y="3"/>
                      <a:pt x="4"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47" name="Freeform 175">
                <a:extLst>
                  <a:ext uri="{FF2B5EF4-FFF2-40B4-BE49-F238E27FC236}">
                    <a16:creationId xmlns:a16="http://schemas.microsoft.com/office/drawing/2014/main" id="{F62855F6-E7E5-6796-3FA5-6236143BD964}"/>
                  </a:ext>
                </a:extLst>
              </p:cNvPr>
              <p:cNvSpPr>
                <a:spLocks/>
              </p:cNvSpPr>
              <p:nvPr/>
            </p:nvSpPr>
            <p:spPr bwMode="auto">
              <a:xfrm>
                <a:off x="3144" y="1736"/>
                <a:ext cx="13" cy="7"/>
              </a:xfrm>
              <a:custGeom>
                <a:avLst/>
                <a:gdLst>
                  <a:gd name="T0" fmla="*/ 0 w 7"/>
                  <a:gd name="T1" fmla="*/ 4 h 4"/>
                  <a:gd name="T2" fmla="*/ 7 w 7"/>
                  <a:gd name="T3" fmla="*/ 0 h 4"/>
                  <a:gd name="T4" fmla="*/ 0 w 7"/>
                  <a:gd name="T5" fmla="*/ 4 h 4"/>
                </a:gdLst>
                <a:ahLst/>
                <a:cxnLst>
                  <a:cxn ang="0">
                    <a:pos x="T0" y="T1"/>
                  </a:cxn>
                  <a:cxn ang="0">
                    <a:pos x="T2" y="T3"/>
                  </a:cxn>
                  <a:cxn ang="0">
                    <a:pos x="T4" y="T5"/>
                  </a:cxn>
                </a:cxnLst>
                <a:rect l="0" t="0" r="r" b="b"/>
                <a:pathLst>
                  <a:path w="7" h="4">
                    <a:moveTo>
                      <a:pt x="0" y="4"/>
                    </a:moveTo>
                    <a:cubicBezTo>
                      <a:pt x="2" y="3"/>
                      <a:pt x="5" y="1"/>
                      <a:pt x="7" y="0"/>
                    </a:cubicBezTo>
                    <a:cubicBezTo>
                      <a:pt x="5" y="1"/>
                      <a:pt x="2" y="3"/>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48" name="Freeform 176">
                <a:extLst>
                  <a:ext uri="{FF2B5EF4-FFF2-40B4-BE49-F238E27FC236}">
                    <a16:creationId xmlns:a16="http://schemas.microsoft.com/office/drawing/2014/main" id="{0F374410-4375-8168-13B6-4B541C9A5868}"/>
                  </a:ext>
                </a:extLst>
              </p:cNvPr>
              <p:cNvSpPr>
                <a:spLocks/>
              </p:cNvSpPr>
              <p:nvPr/>
            </p:nvSpPr>
            <p:spPr bwMode="auto">
              <a:xfrm>
                <a:off x="3119" y="1747"/>
                <a:ext cx="11" cy="3"/>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2" y="2"/>
                      <a:pt x="4" y="1"/>
                      <a:pt x="6"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49" name="Line 177">
                <a:extLst>
                  <a:ext uri="{FF2B5EF4-FFF2-40B4-BE49-F238E27FC236}">
                    <a16:creationId xmlns:a16="http://schemas.microsoft.com/office/drawing/2014/main" id="{70EB1D3A-5CA9-3E1E-6B80-A74C7FF030D1}"/>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50" name="Line 178">
                <a:extLst>
                  <a:ext uri="{FF2B5EF4-FFF2-40B4-BE49-F238E27FC236}">
                    <a16:creationId xmlns:a16="http://schemas.microsoft.com/office/drawing/2014/main" id="{E8F9CE79-A4FB-8C08-B720-22046AE0B263}"/>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51" name="Freeform 179">
                <a:extLst>
                  <a:ext uri="{FF2B5EF4-FFF2-40B4-BE49-F238E27FC236}">
                    <a16:creationId xmlns:a16="http://schemas.microsoft.com/office/drawing/2014/main" id="{F97562C5-F0F0-A2BC-8960-134F9DA7FC1B}"/>
                  </a:ext>
                </a:extLst>
              </p:cNvPr>
              <p:cNvSpPr>
                <a:spLocks/>
              </p:cNvSpPr>
              <p:nvPr/>
            </p:nvSpPr>
            <p:spPr bwMode="auto">
              <a:xfrm>
                <a:off x="2525" y="1054"/>
                <a:ext cx="703" cy="1118"/>
              </a:xfrm>
              <a:custGeom>
                <a:avLst/>
                <a:gdLst>
                  <a:gd name="T0" fmla="*/ 213 w 395"/>
                  <a:gd name="T1" fmla="*/ 319 h 631"/>
                  <a:gd name="T2" fmla="*/ 29 w 395"/>
                  <a:gd name="T3" fmla="*/ 136 h 631"/>
                  <a:gd name="T4" fmla="*/ 29 w 395"/>
                  <a:gd name="T5" fmla="*/ 30 h 631"/>
                  <a:gd name="T6" fmla="*/ 136 w 395"/>
                  <a:gd name="T7" fmla="*/ 30 h 631"/>
                  <a:gd name="T8" fmla="*/ 372 w 395"/>
                  <a:gd name="T9" fmla="*/ 266 h 631"/>
                  <a:gd name="T10" fmla="*/ 372 w 395"/>
                  <a:gd name="T11" fmla="*/ 266 h 631"/>
                  <a:gd name="T12" fmla="*/ 373 w 395"/>
                  <a:gd name="T13" fmla="*/ 267 h 631"/>
                  <a:gd name="T14" fmla="*/ 383 w 395"/>
                  <a:gd name="T15" fmla="*/ 280 h 631"/>
                  <a:gd name="T16" fmla="*/ 389 w 395"/>
                  <a:gd name="T17" fmla="*/ 291 h 631"/>
                  <a:gd name="T18" fmla="*/ 391 w 395"/>
                  <a:gd name="T19" fmla="*/ 298 h 631"/>
                  <a:gd name="T20" fmla="*/ 393 w 395"/>
                  <a:gd name="T21" fmla="*/ 305 h 631"/>
                  <a:gd name="T22" fmla="*/ 393 w 395"/>
                  <a:gd name="T23" fmla="*/ 334 h 631"/>
                  <a:gd name="T24" fmla="*/ 391 w 395"/>
                  <a:gd name="T25" fmla="*/ 340 h 631"/>
                  <a:gd name="T26" fmla="*/ 389 w 395"/>
                  <a:gd name="T27" fmla="*/ 348 h 631"/>
                  <a:gd name="T28" fmla="*/ 383 w 395"/>
                  <a:gd name="T29" fmla="*/ 359 h 631"/>
                  <a:gd name="T30" fmla="*/ 373 w 395"/>
                  <a:gd name="T31" fmla="*/ 371 h 631"/>
                  <a:gd name="T32" fmla="*/ 372 w 395"/>
                  <a:gd name="T33" fmla="*/ 373 h 631"/>
                  <a:gd name="T34" fmla="*/ 372 w 395"/>
                  <a:gd name="T35" fmla="*/ 373 h 631"/>
                  <a:gd name="T36" fmla="*/ 372 w 395"/>
                  <a:gd name="T37" fmla="*/ 373 h 631"/>
                  <a:gd name="T38" fmla="*/ 372 w 395"/>
                  <a:gd name="T39" fmla="*/ 373 h 631"/>
                  <a:gd name="T40" fmla="*/ 372 w 395"/>
                  <a:gd name="T41" fmla="*/ 373 h 631"/>
                  <a:gd name="T42" fmla="*/ 136 w 395"/>
                  <a:gd name="T43" fmla="*/ 609 h 631"/>
                  <a:gd name="T44" fmla="*/ 83 w 395"/>
                  <a:gd name="T45" fmla="*/ 631 h 631"/>
                  <a:gd name="T46" fmla="*/ 29 w 395"/>
                  <a:gd name="T47" fmla="*/ 609 h 631"/>
                  <a:gd name="T48" fmla="*/ 29 w 395"/>
                  <a:gd name="T49" fmla="*/ 503 h 631"/>
                  <a:gd name="T50" fmla="*/ 213 w 395"/>
                  <a:gd name="T51" fmla="*/ 31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631">
                    <a:moveTo>
                      <a:pt x="213" y="319"/>
                    </a:moveTo>
                    <a:cubicBezTo>
                      <a:pt x="29" y="136"/>
                      <a:pt x="29" y="136"/>
                      <a:pt x="29" y="136"/>
                    </a:cubicBezTo>
                    <a:cubicBezTo>
                      <a:pt x="0" y="107"/>
                      <a:pt x="0" y="59"/>
                      <a:pt x="29" y="30"/>
                    </a:cubicBezTo>
                    <a:cubicBezTo>
                      <a:pt x="59" y="0"/>
                      <a:pt x="106" y="0"/>
                      <a:pt x="136" y="30"/>
                    </a:cubicBezTo>
                    <a:cubicBezTo>
                      <a:pt x="372" y="266"/>
                      <a:pt x="372" y="266"/>
                      <a:pt x="372" y="266"/>
                    </a:cubicBezTo>
                    <a:cubicBezTo>
                      <a:pt x="372" y="266"/>
                      <a:pt x="372" y="266"/>
                      <a:pt x="372" y="266"/>
                    </a:cubicBezTo>
                    <a:cubicBezTo>
                      <a:pt x="373" y="267"/>
                      <a:pt x="373" y="267"/>
                      <a:pt x="373" y="267"/>
                    </a:cubicBezTo>
                    <a:cubicBezTo>
                      <a:pt x="377" y="271"/>
                      <a:pt x="380" y="276"/>
                      <a:pt x="383" y="280"/>
                    </a:cubicBezTo>
                    <a:cubicBezTo>
                      <a:pt x="385" y="284"/>
                      <a:pt x="387" y="287"/>
                      <a:pt x="389" y="291"/>
                    </a:cubicBezTo>
                    <a:cubicBezTo>
                      <a:pt x="390" y="293"/>
                      <a:pt x="390" y="296"/>
                      <a:pt x="391" y="298"/>
                    </a:cubicBezTo>
                    <a:cubicBezTo>
                      <a:pt x="392" y="300"/>
                      <a:pt x="392" y="302"/>
                      <a:pt x="393" y="305"/>
                    </a:cubicBezTo>
                    <a:cubicBezTo>
                      <a:pt x="395" y="314"/>
                      <a:pt x="395" y="324"/>
                      <a:pt x="393" y="334"/>
                    </a:cubicBezTo>
                    <a:cubicBezTo>
                      <a:pt x="392" y="336"/>
                      <a:pt x="392" y="338"/>
                      <a:pt x="391" y="340"/>
                    </a:cubicBezTo>
                    <a:cubicBezTo>
                      <a:pt x="390" y="343"/>
                      <a:pt x="390" y="346"/>
                      <a:pt x="389" y="348"/>
                    </a:cubicBezTo>
                    <a:cubicBezTo>
                      <a:pt x="387" y="352"/>
                      <a:pt x="385" y="355"/>
                      <a:pt x="383" y="359"/>
                    </a:cubicBezTo>
                    <a:cubicBezTo>
                      <a:pt x="380" y="363"/>
                      <a:pt x="377" y="368"/>
                      <a:pt x="373" y="371"/>
                    </a:cubicBezTo>
                    <a:cubicBezTo>
                      <a:pt x="373" y="372"/>
                      <a:pt x="373" y="372"/>
                      <a:pt x="372" y="373"/>
                    </a:cubicBezTo>
                    <a:cubicBezTo>
                      <a:pt x="372" y="373"/>
                      <a:pt x="372" y="373"/>
                      <a:pt x="372" y="373"/>
                    </a:cubicBezTo>
                    <a:cubicBezTo>
                      <a:pt x="372" y="373"/>
                      <a:pt x="372" y="373"/>
                      <a:pt x="372" y="373"/>
                    </a:cubicBezTo>
                    <a:cubicBezTo>
                      <a:pt x="372" y="373"/>
                      <a:pt x="372" y="373"/>
                      <a:pt x="372" y="373"/>
                    </a:cubicBezTo>
                    <a:cubicBezTo>
                      <a:pt x="372" y="373"/>
                      <a:pt x="372" y="373"/>
                      <a:pt x="372" y="373"/>
                    </a:cubicBezTo>
                    <a:cubicBezTo>
                      <a:pt x="136" y="609"/>
                      <a:pt x="136" y="609"/>
                      <a:pt x="136" y="609"/>
                    </a:cubicBezTo>
                    <a:cubicBezTo>
                      <a:pt x="121" y="624"/>
                      <a:pt x="102" y="631"/>
                      <a:pt x="83" y="631"/>
                    </a:cubicBezTo>
                    <a:cubicBezTo>
                      <a:pt x="63" y="631"/>
                      <a:pt x="44" y="624"/>
                      <a:pt x="29" y="609"/>
                    </a:cubicBezTo>
                    <a:cubicBezTo>
                      <a:pt x="0" y="580"/>
                      <a:pt x="0" y="532"/>
                      <a:pt x="29" y="503"/>
                    </a:cubicBezTo>
                    <a:lnTo>
                      <a:pt x="213"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grpSp>
        <p:grpSp>
          <p:nvGrpSpPr>
            <p:cNvPr id="420" name="Group 169">
              <a:extLst>
                <a:ext uri="{FF2B5EF4-FFF2-40B4-BE49-F238E27FC236}">
                  <a16:creationId xmlns:a16="http://schemas.microsoft.com/office/drawing/2014/main" id="{186A8528-99B5-F9C0-4B41-513C979359F6}"/>
                </a:ext>
              </a:extLst>
            </p:cNvPr>
            <p:cNvGrpSpPr>
              <a:grpSpLocks noChangeAspect="1"/>
            </p:cNvGrpSpPr>
            <p:nvPr/>
          </p:nvGrpSpPr>
          <p:grpSpPr bwMode="auto">
            <a:xfrm>
              <a:off x="10133829" y="4435427"/>
              <a:ext cx="96400" cy="153306"/>
              <a:chOff x="2525" y="1054"/>
              <a:chExt cx="703" cy="1118"/>
            </a:xfrm>
            <a:solidFill>
              <a:srgbClr val="FFFFFF">
                <a:alpha val="80000"/>
              </a:srgbClr>
            </a:solidFill>
          </p:grpSpPr>
          <p:sp>
            <p:nvSpPr>
              <p:cNvPr id="432" name="Freeform 170">
                <a:extLst>
                  <a:ext uri="{FF2B5EF4-FFF2-40B4-BE49-F238E27FC236}">
                    <a16:creationId xmlns:a16="http://schemas.microsoft.com/office/drawing/2014/main" id="{AD082D74-828D-702B-5686-3F9163ADA1C9}"/>
                  </a:ext>
                </a:extLst>
              </p:cNvPr>
              <p:cNvSpPr>
                <a:spLocks/>
              </p:cNvSpPr>
              <p:nvPr/>
            </p:nvSpPr>
            <p:spPr bwMode="auto">
              <a:xfrm>
                <a:off x="3167" y="1509"/>
                <a:ext cx="20" cy="16"/>
              </a:xfrm>
              <a:custGeom>
                <a:avLst/>
                <a:gdLst>
                  <a:gd name="T0" fmla="*/ 11 w 11"/>
                  <a:gd name="T1" fmla="*/ 9 h 9"/>
                  <a:gd name="T2" fmla="*/ 11 w 11"/>
                  <a:gd name="T3" fmla="*/ 9 h 9"/>
                  <a:gd name="T4" fmla="*/ 0 w 11"/>
                  <a:gd name="T5" fmla="*/ 0 h 9"/>
                  <a:gd name="T6" fmla="*/ 11 w 11"/>
                  <a:gd name="T7" fmla="*/ 9 h 9"/>
                </a:gdLst>
                <a:ahLst/>
                <a:cxnLst>
                  <a:cxn ang="0">
                    <a:pos x="T0" y="T1"/>
                  </a:cxn>
                  <a:cxn ang="0">
                    <a:pos x="T2" y="T3"/>
                  </a:cxn>
                  <a:cxn ang="0">
                    <a:pos x="T4" y="T5"/>
                  </a:cxn>
                  <a:cxn ang="0">
                    <a:pos x="T6" y="T7"/>
                  </a:cxn>
                </a:cxnLst>
                <a:rect l="0" t="0" r="r" b="b"/>
                <a:pathLst>
                  <a:path w="11" h="9">
                    <a:moveTo>
                      <a:pt x="11" y="9"/>
                    </a:moveTo>
                    <a:cubicBezTo>
                      <a:pt x="11" y="9"/>
                      <a:pt x="11" y="9"/>
                      <a:pt x="11" y="9"/>
                    </a:cubicBezTo>
                    <a:cubicBezTo>
                      <a:pt x="8" y="6"/>
                      <a:pt x="4" y="3"/>
                      <a:pt x="0" y="0"/>
                    </a:cubicBezTo>
                    <a:cubicBezTo>
                      <a:pt x="4" y="3"/>
                      <a:pt x="8" y="6"/>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33" name="Rectangle 432">
                <a:extLst>
                  <a:ext uri="{FF2B5EF4-FFF2-40B4-BE49-F238E27FC236}">
                    <a16:creationId xmlns:a16="http://schemas.microsoft.com/office/drawing/2014/main" id="{4E0C35CD-83EC-CBEF-E3C2-5FFF04F5D59D}"/>
                  </a:ext>
                </a:extLst>
              </p:cNvPr>
              <p:cNvSpPr>
                <a:spLocks noChangeArrowheads="1"/>
              </p:cNvSpPr>
              <p:nvPr/>
            </p:nvSpPr>
            <p:spPr bwMode="auto">
              <a:xfrm>
                <a:off x="3092" y="14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34" name="Freeform 172">
                <a:extLst>
                  <a:ext uri="{FF2B5EF4-FFF2-40B4-BE49-F238E27FC236}">
                    <a16:creationId xmlns:a16="http://schemas.microsoft.com/office/drawing/2014/main" id="{DD7DCEF6-C626-6812-FD5E-1D3770290E77}"/>
                  </a:ext>
                </a:extLst>
              </p:cNvPr>
              <p:cNvSpPr>
                <a:spLocks/>
              </p:cNvSpPr>
              <p:nvPr/>
            </p:nvSpPr>
            <p:spPr bwMode="auto">
              <a:xfrm>
                <a:off x="3119" y="1490"/>
                <a:ext cx="13" cy="3"/>
              </a:xfrm>
              <a:custGeom>
                <a:avLst/>
                <a:gdLst>
                  <a:gd name="T0" fmla="*/ 7 w 7"/>
                  <a:gd name="T1" fmla="*/ 2 h 2"/>
                  <a:gd name="T2" fmla="*/ 0 w 7"/>
                  <a:gd name="T3" fmla="*/ 0 h 2"/>
                  <a:gd name="T4" fmla="*/ 7 w 7"/>
                  <a:gd name="T5" fmla="*/ 2 h 2"/>
                </a:gdLst>
                <a:ahLst/>
                <a:cxnLst>
                  <a:cxn ang="0">
                    <a:pos x="T0" y="T1"/>
                  </a:cxn>
                  <a:cxn ang="0">
                    <a:pos x="T2" y="T3"/>
                  </a:cxn>
                  <a:cxn ang="0">
                    <a:pos x="T4" y="T5"/>
                  </a:cxn>
                </a:cxnLst>
                <a:rect l="0" t="0" r="r" b="b"/>
                <a:pathLst>
                  <a:path w="7" h="2">
                    <a:moveTo>
                      <a:pt x="7" y="2"/>
                    </a:moveTo>
                    <a:cubicBezTo>
                      <a:pt x="4" y="1"/>
                      <a:pt x="2" y="0"/>
                      <a:pt x="0" y="0"/>
                    </a:cubicBezTo>
                    <a:cubicBezTo>
                      <a:pt x="2" y="0"/>
                      <a:pt x="4" y="1"/>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35" name="Freeform 173">
                <a:extLst>
                  <a:ext uri="{FF2B5EF4-FFF2-40B4-BE49-F238E27FC236}">
                    <a16:creationId xmlns:a16="http://schemas.microsoft.com/office/drawing/2014/main" id="{CF1DF294-372B-D781-EA69-8DB435D7829A}"/>
                  </a:ext>
                </a:extLst>
              </p:cNvPr>
              <p:cNvSpPr>
                <a:spLocks/>
              </p:cNvSpPr>
              <p:nvPr/>
            </p:nvSpPr>
            <p:spPr bwMode="auto">
              <a:xfrm>
                <a:off x="3144" y="1497"/>
                <a:ext cx="13" cy="7"/>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cubicBezTo>
                      <a:pt x="5" y="3"/>
                      <a:pt x="3" y="1"/>
                      <a:pt x="0" y="0"/>
                    </a:cubicBezTo>
                    <a:cubicBezTo>
                      <a:pt x="2" y="1"/>
                      <a:pt x="5"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36" name="Freeform 174">
                <a:extLst>
                  <a:ext uri="{FF2B5EF4-FFF2-40B4-BE49-F238E27FC236}">
                    <a16:creationId xmlns:a16="http://schemas.microsoft.com/office/drawing/2014/main" id="{4F8D8AD9-8132-BCF5-259B-6FED21B692C6}"/>
                  </a:ext>
                </a:extLst>
              </p:cNvPr>
              <p:cNvSpPr>
                <a:spLocks/>
              </p:cNvSpPr>
              <p:nvPr/>
            </p:nvSpPr>
            <p:spPr bwMode="auto">
              <a:xfrm>
                <a:off x="3167" y="1715"/>
                <a:ext cx="20" cy="16"/>
              </a:xfrm>
              <a:custGeom>
                <a:avLst/>
                <a:gdLst>
                  <a:gd name="T0" fmla="*/ 0 w 11"/>
                  <a:gd name="T1" fmla="*/ 9 h 9"/>
                  <a:gd name="T2" fmla="*/ 11 w 11"/>
                  <a:gd name="T3" fmla="*/ 0 h 9"/>
                  <a:gd name="T4" fmla="*/ 11 w 11"/>
                  <a:gd name="T5" fmla="*/ 0 h 9"/>
                  <a:gd name="T6" fmla="*/ 0 w 11"/>
                  <a:gd name="T7" fmla="*/ 9 h 9"/>
                </a:gdLst>
                <a:ahLst/>
                <a:cxnLst>
                  <a:cxn ang="0">
                    <a:pos x="T0" y="T1"/>
                  </a:cxn>
                  <a:cxn ang="0">
                    <a:pos x="T2" y="T3"/>
                  </a:cxn>
                  <a:cxn ang="0">
                    <a:pos x="T4" y="T5"/>
                  </a:cxn>
                  <a:cxn ang="0">
                    <a:pos x="T6" y="T7"/>
                  </a:cxn>
                </a:cxnLst>
                <a:rect l="0" t="0" r="r" b="b"/>
                <a:pathLst>
                  <a:path w="11" h="9">
                    <a:moveTo>
                      <a:pt x="0" y="9"/>
                    </a:moveTo>
                    <a:cubicBezTo>
                      <a:pt x="4" y="6"/>
                      <a:pt x="8" y="3"/>
                      <a:pt x="11" y="0"/>
                    </a:cubicBezTo>
                    <a:cubicBezTo>
                      <a:pt x="11" y="0"/>
                      <a:pt x="11" y="0"/>
                      <a:pt x="11" y="0"/>
                    </a:cubicBezTo>
                    <a:cubicBezTo>
                      <a:pt x="8" y="3"/>
                      <a:pt x="4"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37" name="Freeform 175">
                <a:extLst>
                  <a:ext uri="{FF2B5EF4-FFF2-40B4-BE49-F238E27FC236}">
                    <a16:creationId xmlns:a16="http://schemas.microsoft.com/office/drawing/2014/main" id="{18F2C839-1099-251A-451B-A2F02A8AF5AE}"/>
                  </a:ext>
                </a:extLst>
              </p:cNvPr>
              <p:cNvSpPr>
                <a:spLocks/>
              </p:cNvSpPr>
              <p:nvPr/>
            </p:nvSpPr>
            <p:spPr bwMode="auto">
              <a:xfrm>
                <a:off x="3144" y="1736"/>
                <a:ext cx="13" cy="7"/>
              </a:xfrm>
              <a:custGeom>
                <a:avLst/>
                <a:gdLst>
                  <a:gd name="T0" fmla="*/ 0 w 7"/>
                  <a:gd name="T1" fmla="*/ 4 h 4"/>
                  <a:gd name="T2" fmla="*/ 7 w 7"/>
                  <a:gd name="T3" fmla="*/ 0 h 4"/>
                  <a:gd name="T4" fmla="*/ 0 w 7"/>
                  <a:gd name="T5" fmla="*/ 4 h 4"/>
                </a:gdLst>
                <a:ahLst/>
                <a:cxnLst>
                  <a:cxn ang="0">
                    <a:pos x="T0" y="T1"/>
                  </a:cxn>
                  <a:cxn ang="0">
                    <a:pos x="T2" y="T3"/>
                  </a:cxn>
                  <a:cxn ang="0">
                    <a:pos x="T4" y="T5"/>
                  </a:cxn>
                </a:cxnLst>
                <a:rect l="0" t="0" r="r" b="b"/>
                <a:pathLst>
                  <a:path w="7" h="4">
                    <a:moveTo>
                      <a:pt x="0" y="4"/>
                    </a:moveTo>
                    <a:cubicBezTo>
                      <a:pt x="2" y="3"/>
                      <a:pt x="5" y="1"/>
                      <a:pt x="7" y="0"/>
                    </a:cubicBezTo>
                    <a:cubicBezTo>
                      <a:pt x="5" y="1"/>
                      <a:pt x="2" y="3"/>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38" name="Freeform 176">
                <a:extLst>
                  <a:ext uri="{FF2B5EF4-FFF2-40B4-BE49-F238E27FC236}">
                    <a16:creationId xmlns:a16="http://schemas.microsoft.com/office/drawing/2014/main" id="{3F54B4D1-9C14-0CCB-8B6C-8BDC21149655}"/>
                  </a:ext>
                </a:extLst>
              </p:cNvPr>
              <p:cNvSpPr>
                <a:spLocks/>
              </p:cNvSpPr>
              <p:nvPr/>
            </p:nvSpPr>
            <p:spPr bwMode="auto">
              <a:xfrm>
                <a:off x="3119" y="1747"/>
                <a:ext cx="11" cy="3"/>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2" y="2"/>
                      <a:pt x="4" y="1"/>
                      <a:pt x="6"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39" name="Line 177">
                <a:extLst>
                  <a:ext uri="{FF2B5EF4-FFF2-40B4-BE49-F238E27FC236}">
                    <a16:creationId xmlns:a16="http://schemas.microsoft.com/office/drawing/2014/main" id="{61406628-8A45-AEF3-CBBE-92E9F0C5497A}"/>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40" name="Line 178">
                <a:extLst>
                  <a:ext uri="{FF2B5EF4-FFF2-40B4-BE49-F238E27FC236}">
                    <a16:creationId xmlns:a16="http://schemas.microsoft.com/office/drawing/2014/main" id="{5F320E32-AB5C-8834-938B-0D7E0FDD4923}"/>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41" name="Freeform 179">
                <a:extLst>
                  <a:ext uri="{FF2B5EF4-FFF2-40B4-BE49-F238E27FC236}">
                    <a16:creationId xmlns:a16="http://schemas.microsoft.com/office/drawing/2014/main" id="{80BDA8CA-6DDF-CC76-F38E-5D9908C99FDD}"/>
                  </a:ext>
                </a:extLst>
              </p:cNvPr>
              <p:cNvSpPr>
                <a:spLocks/>
              </p:cNvSpPr>
              <p:nvPr/>
            </p:nvSpPr>
            <p:spPr bwMode="auto">
              <a:xfrm>
                <a:off x="2525" y="1054"/>
                <a:ext cx="703" cy="1118"/>
              </a:xfrm>
              <a:custGeom>
                <a:avLst/>
                <a:gdLst>
                  <a:gd name="T0" fmla="*/ 213 w 395"/>
                  <a:gd name="T1" fmla="*/ 319 h 631"/>
                  <a:gd name="T2" fmla="*/ 29 w 395"/>
                  <a:gd name="T3" fmla="*/ 136 h 631"/>
                  <a:gd name="T4" fmla="*/ 29 w 395"/>
                  <a:gd name="T5" fmla="*/ 30 h 631"/>
                  <a:gd name="T6" fmla="*/ 136 w 395"/>
                  <a:gd name="T7" fmla="*/ 30 h 631"/>
                  <a:gd name="T8" fmla="*/ 372 w 395"/>
                  <a:gd name="T9" fmla="*/ 266 h 631"/>
                  <a:gd name="T10" fmla="*/ 372 w 395"/>
                  <a:gd name="T11" fmla="*/ 266 h 631"/>
                  <a:gd name="T12" fmla="*/ 373 w 395"/>
                  <a:gd name="T13" fmla="*/ 267 h 631"/>
                  <a:gd name="T14" fmla="*/ 383 w 395"/>
                  <a:gd name="T15" fmla="*/ 280 h 631"/>
                  <a:gd name="T16" fmla="*/ 389 w 395"/>
                  <a:gd name="T17" fmla="*/ 291 h 631"/>
                  <a:gd name="T18" fmla="*/ 391 w 395"/>
                  <a:gd name="T19" fmla="*/ 298 h 631"/>
                  <a:gd name="T20" fmla="*/ 393 w 395"/>
                  <a:gd name="T21" fmla="*/ 305 h 631"/>
                  <a:gd name="T22" fmla="*/ 393 w 395"/>
                  <a:gd name="T23" fmla="*/ 334 h 631"/>
                  <a:gd name="T24" fmla="*/ 391 w 395"/>
                  <a:gd name="T25" fmla="*/ 340 h 631"/>
                  <a:gd name="T26" fmla="*/ 389 w 395"/>
                  <a:gd name="T27" fmla="*/ 348 h 631"/>
                  <a:gd name="T28" fmla="*/ 383 w 395"/>
                  <a:gd name="T29" fmla="*/ 359 h 631"/>
                  <a:gd name="T30" fmla="*/ 373 w 395"/>
                  <a:gd name="T31" fmla="*/ 371 h 631"/>
                  <a:gd name="T32" fmla="*/ 372 w 395"/>
                  <a:gd name="T33" fmla="*/ 373 h 631"/>
                  <a:gd name="T34" fmla="*/ 372 w 395"/>
                  <a:gd name="T35" fmla="*/ 373 h 631"/>
                  <a:gd name="T36" fmla="*/ 372 w 395"/>
                  <a:gd name="T37" fmla="*/ 373 h 631"/>
                  <a:gd name="T38" fmla="*/ 372 w 395"/>
                  <a:gd name="T39" fmla="*/ 373 h 631"/>
                  <a:gd name="T40" fmla="*/ 372 w 395"/>
                  <a:gd name="T41" fmla="*/ 373 h 631"/>
                  <a:gd name="T42" fmla="*/ 136 w 395"/>
                  <a:gd name="T43" fmla="*/ 609 h 631"/>
                  <a:gd name="T44" fmla="*/ 83 w 395"/>
                  <a:gd name="T45" fmla="*/ 631 h 631"/>
                  <a:gd name="T46" fmla="*/ 29 w 395"/>
                  <a:gd name="T47" fmla="*/ 609 h 631"/>
                  <a:gd name="T48" fmla="*/ 29 w 395"/>
                  <a:gd name="T49" fmla="*/ 503 h 631"/>
                  <a:gd name="T50" fmla="*/ 213 w 395"/>
                  <a:gd name="T51" fmla="*/ 31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631">
                    <a:moveTo>
                      <a:pt x="213" y="319"/>
                    </a:moveTo>
                    <a:cubicBezTo>
                      <a:pt x="29" y="136"/>
                      <a:pt x="29" y="136"/>
                      <a:pt x="29" y="136"/>
                    </a:cubicBezTo>
                    <a:cubicBezTo>
                      <a:pt x="0" y="107"/>
                      <a:pt x="0" y="59"/>
                      <a:pt x="29" y="30"/>
                    </a:cubicBezTo>
                    <a:cubicBezTo>
                      <a:pt x="59" y="0"/>
                      <a:pt x="106" y="0"/>
                      <a:pt x="136" y="30"/>
                    </a:cubicBezTo>
                    <a:cubicBezTo>
                      <a:pt x="372" y="266"/>
                      <a:pt x="372" y="266"/>
                      <a:pt x="372" y="266"/>
                    </a:cubicBezTo>
                    <a:cubicBezTo>
                      <a:pt x="372" y="266"/>
                      <a:pt x="372" y="266"/>
                      <a:pt x="372" y="266"/>
                    </a:cubicBezTo>
                    <a:cubicBezTo>
                      <a:pt x="373" y="267"/>
                      <a:pt x="373" y="267"/>
                      <a:pt x="373" y="267"/>
                    </a:cubicBezTo>
                    <a:cubicBezTo>
                      <a:pt x="377" y="271"/>
                      <a:pt x="380" y="276"/>
                      <a:pt x="383" y="280"/>
                    </a:cubicBezTo>
                    <a:cubicBezTo>
                      <a:pt x="385" y="284"/>
                      <a:pt x="387" y="287"/>
                      <a:pt x="389" y="291"/>
                    </a:cubicBezTo>
                    <a:cubicBezTo>
                      <a:pt x="390" y="293"/>
                      <a:pt x="390" y="296"/>
                      <a:pt x="391" y="298"/>
                    </a:cubicBezTo>
                    <a:cubicBezTo>
                      <a:pt x="392" y="300"/>
                      <a:pt x="392" y="302"/>
                      <a:pt x="393" y="305"/>
                    </a:cubicBezTo>
                    <a:cubicBezTo>
                      <a:pt x="395" y="314"/>
                      <a:pt x="395" y="324"/>
                      <a:pt x="393" y="334"/>
                    </a:cubicBezTo>
                    <a:cubicBezTo>
                      <a:pt x="392" y="336"/>
                      <a:pt x="392" y="338"/>
                      <a:pt x="391" y="340"/>
                    </a:cubicBezTo>
                    <a:cubicBezTo>
                      <a:pt x="390" y="343"/>
                      <a:pt x="390" y="346"/>
                      <a:pt x="389" y="348"/>
                    </a:cubicBezTo>
                    <a:cubicBezTo>
                      <a:pt x="387" y="352"/>
                      <a:pt x="385" y="355"/>
                      <a:pt x="383" y="359"/>
                    </a:cubicBezTo>
                    <a:cubicBezTo>
                      <a:pt x="380" y="363"/>
                      <a:pt x="377" y="368"/>
                      <a:pt x="373" y="371"/>
                    </a:cubicBezTo>
                    <a:cubicBezTo>
                      <a:pt x="373" y="372"/>
                      <a:pt x="373" y="372"/>
                      <a:pt x="372" y="373"/>
                    </a:cubicBezTo>
                    <a:cubicBezTo>
                      <a:pt x="372" y="373"/>
                      <a:pt x="372" y="373"/>
                      <a:pt x="372" y="373"/>
                    </a:cubicBezTo>
                    <a:cubicBezTo>
                      <a:pt x="372" y="373"/>
                      <a:pt x="372" y="373"/>
                      <a:pt x="372" y="373"/>
                    </a:cubicBezTo>
                    <a:cubicBezTo>
                      <a:pt x="372" y="373"/>
                      <a:pt x="372" y="373"/>
                      <a:pt x="372" y="373"/>
                    </a:cubicBezTo>
                    <a:cubicBezTo>
                      <a:pt x="372" y="373"/>
                      <a:pt x="372" y="373"/>
                      <a:pt x="372" y="373"/>
                    </a:cubicBezTo>
                    <a:cubicBezTo>
                      <a:pt x="136" y="609"/>
                      <a:pt x="136" y="609"/>
                      <a:pt x="136" y="609"/>
                    </a:cubicBezTo>
                    <a:cubicBezTo>
                      <a:pt x="121" y="624"/>
                      <a:pt x="102" y="631"/>
                      <a:pt x="83" y="631"/>
                    </a:cubicBezTo>
                    <a:cubicBezTo>
                      <a:pt x="63" y="631"/>
                      <a:pt x="44" y="624"/>
                      <a:pt x="29" y="609"/>
                    </a:cubicBezTo>
                    <a:cubicBezTo>
                      <a:pt x="0" y="580"/>
                      <a:pt x="0" y="532"/>
                      <a:pt x="29" y="503"/>
                    </a:cubicBezTo>
                    <a:lnTo>
                      <a:pt x="213"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grpSp>
        <p:grpSp>
          <p:nvGrpSpPr>
            <p:cNvPr id="421" name="Group 169">
              <a:extLst>
                <a:ext uri="{FF2B5EF4-FFF2-40B4-BE49-F238E27FC236}">
                  <a16:creationId xmlns:a16="http://schemas.microsoft.com/office/drawing/2014/main" id="{632A2AED-644E-012F-3319-98A3EA498552}"/>
                </a:ext>
              </a:extLst>
            </p:cNvPr>
            <p:cNvGrpSpPr>
              <a:grpSpLocks noChangeAspect="1"/>
            </p:cNvGrpSpPr>
            <p:nvPr/>
          </p:nvGrpSpPr>
          <p:grpSpPr bwMode="auto">
            <a:xfrm>
              <a:off x="10431384" y="4435427"/>
              <a:ext cx="96400" cy="153306"/>
              <a:chOff x="2525" y="1054"/>
              <a:chExt cx="703" cy="1118"/>
            </a:xfrm>
            <a:solidFill>
              <a:srgbClr val="FFFFFF">
                <a:alpha val="90000"/>
              </a:srgbClr>
            </a:solidFill>
          </p:grpSpPr>
          <p:sp>
            <p:nvSpPr>
              <p:cNvPr id="422" name="Freeform 170">
                <a:extLst>
                  <a:ext uri="{FF2B5EF4-FFF2-40B4-BE49-F238E27FC236}">
                    <a16:creationId xmlns:a16="http://schemas.microsoft.com/office/drawing/2014/main" id="{2E70D430-0D87-25D0-B555-8C15A468CFF3}"/>
                  </a:ext>
                </a:extLst>
              </p:cNvPr>
              <p:cNvSpPr>
                <a:spLocks/>
              </p:cNvSpPr>
              <p:nvPr/>
            </p:nvSpPr>
            <p:spPr bwMode="auto">
              <a:xfrm>
                <a:off x="3167" y="1509"/>
                <a:ext cx="20" cy="16"/>
              </a:xfrm>
              <a:custGeom>
                <a:avLst/>
                <a:gdLst>
                  <a:gd name="T0" fmla="*/ 11 w 11"/>
                  <a:gd name="T1" fmla="*/ 9 h 9"/>
                  <a:gd name="T2" fmla="*/ 11 w 11"/>
                  <a:gd name="T3" fmla="*/ 9 h 9"/>
                  <a:gd name="T4" fmla="*/ 0 w 11"/>
                  <a:gd name="T5" fmla="*/ 0 h 9"/>
                  <a:gd name="T6" fmla="*/ 11 w 11"/>
                  <a:gd name="T7" fmla="*/ 9 h 9"/>
                </a:gdLst>
                <a:ahLst/>
                <a:cxnLst>
                  <a:cxn ang="0">
                    <a:pos x="T0" y="T1"/>
                  </a:cxn>
                  <a:cxn ang="0">
                    <a:pos x="T2" y="T3"/>
                  </a:cxn>
                  <a:cxn ang="0">
                    <a:pos x="T4" y="T5"/>
                  </a:cxn>
                  <a:cxn ang="0">
                    <a:pos x="T6" y="T7"/>
                  </a:cxn>
                </a:cxnLst>
                <a:rect l="0" t="0" r="r" b="b"/>
                <a:pathLst>
                  <a:path w="11" h="9">
                    <a:moveTo>
                      <a:pt x="11" y="9"/>
                    </a:moveTo>
                    <a:cubicBezTo>
                      <a:pt x="11" y="9"/>
                      <a:pt x="11" y="9"/>
                      <a:pt x="11" y="9"/>
                    </a:cubicBezTo>
                    <a:cubicBezTo>
                      <a:pt x="8" y="6"/>
                      <a:pt x="4" y="3"/>
                      <a:pt x="0" y="0"/>
                    </a:cubicBezTo>
                    <a:cubicBezTo>
                      <a:pt x="4" y="3"/>
                      <a:pt x="8" y="6"/>
                      <a:pt x="1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23" name="Rectangle 422">
                <a:extLst>
                  <a:ext uri="{FF2B5EF4-FFF2-40B4-BE49-F238E27FC236}">
                    <a16:creationId xmlns:a16="http://schemas.microsoft.com/office/drawing/2014/main" id="{A80EF6BC-3BD3-56A6-4D5C-609DA6D99E09}"/>
                  </a:ext>
                </a:extLst>
              </p:cNvPr>
              <p:cNvSpPr>
                <a:spLocks noChangeArrowheads="1"/>
              </p:cNvSpPr>
              <p:nvPr/>
            </p:nvSpPr>
            <p:spPr bwMode="auto">
              <a:xfrm>
                <a:off x="3092" y="14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24" name="Freeform 172">
                <a:extLst>
                  <a:ext uri="{FF2B5EF4-FFF2-40B4-BE49-F238E27FC236}">
                    <a16:creationId xmlns:a16="http://schemas.microsoft.com/office/drawing/2014/main" id="{F5A2EA4E-1A63-EE1B-B5AA-CDC5A072765D}"/>
                  </a:ext>
                </a:extLst>
              </p:cNvPr>
              <p:cNvSpPr>
                <a:spLocks/>
              </p:cNvSpPr>
              <p:nvPr/>
            </p:nvSpPr>
            <p:spPr bwMode="auto">
              <a:xfrm>
                <a:off x="3119" y="1490"/>
                <a:ext cx="13" cy="3"/>
              </a:xfrm>
              <a:custGeom>
                <a:avLst/>
                <a:gdLst>
                  <a:gd name="T0" fmla="*/ 7 w 7"/>
                  <a:gd name="T1" fmla="*/ 2 h 2"/>
                  <a:gd name="T2" fmla="*/ 0 w 7"/>
                  <a:gd name="T3" fmla="*/ 0 h 2"/>
                  <a:gd name="T4" fmla="*/ 7 w 7"/>
                  <a:gd name="T5" fmla="*/ 2 h 2"/>
                </a:gdLst>
                <a:ahLst/>
                <a:cxnLst>
                  <a:cxn ang="0">
                    <a:pos x="T0" y="T1"/>
                  </a:cxn>
                  <a:cxn ang="0">
                    <a:pos x="T2" y="T3"/>
                  </a:cxn>
                  <a:cxn ang="0">
                    <a:pos x="T4" y="T5"/>
                  </a:cxn>
                </a:cxnLst>
                <a:rect l="0" t="0" r="r" b="b"/>
                <a:pathLst>
                  <a:path w="7" h="2">
                    <a:moveTo>
                      <a:pt x="7" y="2"/>
                    </a:moveTo>
                    <a:cubicBezTo>
                      <a:pt x="4" y="1"/>
                      <a:pt x="2" y="0"/>
                      <a:pt x="0" y="0"/>
                    </a:cubicBezTo>
                    <a:cubicBezTo>
                      <a:pt x="2" y="0"/>
                      <a:pt x="4" y="1"/>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25" name="Freeform 173">
                <a:extLst>
                  <a:ext uri="{FF2B5EF4-FFF2-40B4-BE49-F238E27FC236}">
                    <a16:creationId xmlns:a16="http://schemas.microsoft.com/office/drawing/2014/main" id="{795F615E-3108-1214-59F4-0B791FD2A8F8}"/>
                  </a:ext>
                </a:extLst>
              </p:cNvPr>
              <p:cNvSpPr>
                <a:spLocks/>
              </p:cNvSpPr>
              <p:nvPr/>
            </p:nvSpPr>
            <p:spPr bwMode="auto">
              <a:xfrm>
                <a:off x="3144" y="1497"/>
                <a:ext cx="13" cy="7"/>
              </a:xfrm>
              <a:custGeom>
                <a:avLst/>
                <a:gdLst>
                  <a:gd name="T0" fmla="*/ 7 w 7"/>
                  <a:gd name="T1" fmla="*/ 4 h 4"/>
                  <a:gd name="T2" fmla="*/ 0 w 7"/>
                  <a:gd name="T3" fmla="*/ 0 h 4"/>
                  <a:gd name="T4" fmla="*/ 7 w 7"/>
                  <a:gd name="T5" fmla="*/ 4 h 4"/>
                </a:gdLst>
                <a:ahLst/>
                <a:cxnLst>
                  <a:cxn ang="0">
                    <a:pos x="T0" y="T1"/>
                  </a:cxn>
                  <a:cxn ang="0">
                    <a:pos x="T2" y="T3"/>
                  </a:cxn>
                  <a:cxn ang="0">
                    <a:pos x="T4" y="T5"/>
                  </a:cxn>
                </a:cxnLst>
                <a:rect l="0" t="0" r="r" b="b"/>
                <a:pathLst>
                  <a:path w="7" h="4">
                    <a:moveTo>
                      <a:pt x="7" y="4"/>
                    </a:moveTo>
                    <a:cubicBezTo>
                      <a:pt x="5" y="3"/>
                      <a:pt x="3" y="1"/>
                      <a:pt x="0" y="0"/>
                    </a:cubicBezTo>
                    <a:cubicBezTo>
                      <a:pt x="2" y="1"/>
                      <a:pt x="5" y="3"/>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26" name="Freeform 174">
                <a:extLst>
                  <a:ext uri="{FF2B5EF4-FFF2-40B4-BE49-F238E27FC236}">
                    <a16:creationId xmlns:a16="http://schemas.microsoft.com/office/drawing/2014/main" id="{96BE6877-EF25-224A-042F-70919FD3F008}"/>
                  </a:ext>
                </a:extLst>
              </p:cNvPr>
              <p:cNvSpPr>
                <a:spLocks/>
              </p:cNvSpPr>
              <p:nvPr/>
            </p:nvSpPr>
            <p:spPr bwMode="auto">
              <a:xfrm>
                <a:off x="3167" y="1715"/>
                <a:ext cx="20" cy="16"/>
              </a:xfrm>
              <a:custGeom>
                <a:avLst/>
                <a:gdLst>
                  <a:gd name="T0" fmla="*/ 0 w 11"/>
                  <a:gd name="T1" fmla="*/ 9 h 9"/>
                  <a:gd name="T2" fmla="*/ 11 w 11"/>
                  <a:gd name="T3" fmla="*/ 0 h 9"/>
                  <a:gd name="T4" fmla="*/ 11 w 11"/>
                  <a:gd name="T5" fmla="*/ 0 h 9"/>
                  <a:gd name="T6" fmla="*/ 0 w 11"/>
                  <a:gd name="T7" fmla="*/ 9 h 9"/>
                </a:gdLst>
                <a:ahLst/>
                <a:cxnLst>
                  <a:cxn ang="0">
                    <a:pos x="T0" y="T1"/>
                  </a:cxn>
                  <a:cxn ang="0">
                    <a:pos x="T2" y="T3"/>
                  </a:cxn>
                  <a:cxn ang="0">
                    <a:pos x="T4" y="T5"/>
                  </a:cxn>
                  <a:cxn ang="0">
                    <a:pos x="T6" y="T7"/>
                  </a:cxn>
                </a:cxnLst>
                <a:rect l="0" t="0" r="r" b="b"/>
                <a:pathLst>
                  <a:path w="11" h="9">
                    <a:moveTo>
                      <a:pt x="0" y="9"/>
                    </a:moveTo>
                    <a:cubicBezTo>
                      <a:pt x="4" y="6"/>
                      <a:pt x="8" y="3"/>
                      <a:pt x="11" y="0"/>
                    </a:cubicBezTo>
                    <a:cubicBezTo>
                      <a:pt x="11" y="0"/>
                      <a:pt x="11" y="0"/>
                      <a:pt x="11" y="0"/>
                    </a:cubicBezTo>
                    <a:cubicBezTo>
                      <a:pt x="8" y="3"/>
                      <a:pt x="4"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27" name="Freeform 175">
                <a:extLst>
                  <a:ext uri="{FF2B5EF4-FFF2-40B4-BE49-F238E27FC236}">
                    <a16:creationId xmlns:a16="http://schemas.microsoft.com/office/drawing/2014/main" id="{C350DB35-5A25-6BB5-0A7B-17401F6B305E}"/>
                  </a:ext>
                </a:extLst>
              </p:cNvPr>
              <p:cNvSpPr>
                <a:spLocks/>
              </p:cNvSpPr>
              <p:nvPr/>
            </p:nvSpPr>
            <p:spPr bwMode="auto">
              <a:xfrm>
                <a:off x="3144" y="1736"/>
                <a:ext cx="13" cy="7"/>
              </a:xfrm>
              <a:custGeom>
                <a:avLst/>
                <a:gdLst>
                  <a:gd name="T0" fmla="*/ 0 w 7"/>
                  <a:gd name="T1" fmla="*/ 4 h 4"/>
                  <a:gd name="T2" fmla="*/ 7 w 7"/>
                  <a:gd name="T3" fmla="*/ 0 h 4"/>
                  <a:gd name="T4" fmla="*/ 0 w 7"/>
                  <a:gd name="T5" fmla="*/ 4 h 4"/>
                </a:gdLst>
                <a:ahLst/>
                <a:cxnLst>
                  <a:cxn ang="0">
                    <a:pos x="T0" y="T1"/>
                  </a:cxn>
                  <a:cxn ang="0">
                    <a:pos x="T2" y="T3"/>
                  </a:cxn>
                  <a:cxn ang="0">
                    <a:pos x="T4" y="T5"/>
                  </a:cxn>
                </a:cxnLst>
                <a:rect l="0" t="0" r="r" b="b"/>
                <a:pathLst>
                  <a:path w="7" h="4">
                    <a:moveTo>
                      <a:pt x="0" y="4"/>
                    </a:moveTo>
                    <a:cubicBezTo>
                      <a:pt x="2" y="3"/>
                      <a:pt x="5" y="1"/>
                      <a:pt x="7" y="0"/>
                    </a:cubicBezTo>
                    <a:cubicBezTo>
                      <a:pt x="5" y="1"/>
                      <a:pt x="2" y="3"/>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28" name="Freeform 176">
                <a:extLst>
                  <a:ext uri="{FF2B5EF4-FFF2-40B4-BE49-F238E27FC236}">
                    <a16:creationId xmlns:a16="http://schemas.microsoft.com/office/drawing/2014/main" id="{338162A0-ACBF-3EA6-BEB6-7989A73AB566}"/>
                  </a:ext>
                </a:extLst>
              </p:cNvPr>
              <p:cNvSpPr>
                <a:spLocks/>
              </p:cNvSpPr>
              <p:nvPr/>
            </p:nvSpPr>
            <p:spPr bwMode="auto">
              <a:xfrm>
                <a:off x="3119" y="1747"/>
                <a:ext cx="11" cy="3"/>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2" y="2"/>
                      <a:pt x="4" y="1"/>
                      <a:pt x="6"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29" name="Line 177">
                <a:extLst>
                  <a:ext uri="{FF2B5EF4-FFF2-40B4-BE49-F238E27FC236}">
                    <a16:creationId xmlns:a16="http://schemas.microsoft.com/office/drawing/2014/main" id="{7B4558EC-5572-BB8A-2B2B-2B508F544F65}"/>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30" name="Line 178">
                <a:extLst>
                  <a:ext uri="{FF2B5EF4-FFF2-40B4-BE49-F238E27FC236}">
                    <a16:creationId xmlns:a16="http://schemas.microsoft.com/office/drawing/2014/main" id="{40BD19C1-6260-3AC4-B621-53A67090EDBA}"/>
                  </a:ext>
                </a:extLst>
              </p:cNvPr>
              <p:cNvSpPr>
                <a:spLocks noChangeShapeType="1"/>
              </p:cNvSpPr>
              <p:nvPr/>
            </p:nvSpPr>
            <p:spPr bwMode="auto">
              <a:xfrm>
                <a:off x="2769" y="1754"/>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sp>
            <p:nvSpPr>
              <p:cNvPr id="431" name="Freeform 179">
                <a:extLst>
                  <a:ext uri="{FF2B5EF4-FFF2-40B4-BE49-F238E27FC236}">
                    <a16:creationId xmlns:a16="http://schemas.microsoft.com/office/drawing/2014/main" id="{441ACB1F-86CA-65A7-5EBB-AC9FCC08EE9D}"/>
                  </a:ext>
                </a:extLst>
              </p:cNvPr>
              <p:cNvSpPr>
                <a:spLocks/>
              </p:cNvSpPr>
              <p:nvPr/>
            </p:nvSpPr>
            <p:spPr bwMode="auto">
              <a:xfrm>
                <a:off x="2525" y="1054"/>
                <a:ext cx="703" cy="1118"/>
              </a:xfrm>
              <a:custGeom>
                <a:avLst/>
                <a:gdLst>
                  <a:gd name="T0" fmla="*/ 213 w 395"/>
                  <a:gd name="T1" fmla="*/ 319 h 631"/>
                  <a:gd name="T2" fmla="*/ 29 w 395"/>
                  <a:gd name="T3" fmla="*/ 136 h 631"/>
                  <a:gd name="T4" fmla="*/ 29 w 395"/>
                  <a:gd name="T5" fmla="*/ 30 h 631"/>
                  <a:gd name="T6" fmla="*/ 136 w 395"/>
                  <a:gd name="T7" fmla="*/ 30 h 631"/>
                  <a:gd name="T8" fmla="*/ 372 w 395"/>
                  <a:gd name="T9" fmla="*/ 266 h 631"/>
                  <a:gd name="T10" fmla="*/ 372 w 395"/>
                  <a:gd name="T11" fmla="*/ 266 h 631"/>
                  <a:gd name="T12" fmla="*/ 373 w 395"/>
                  <a:gd name="T13" fmla="*/ 267 h 631"/>
                  <a:gd name="T14" fmla="*/ 383 w 395"/>
                  <a:gd name="T15" fmla="*/ 280 h 631"/>
                  <a:gd name="T16" fmla="*/ 389 w 395"/>
                  <a:gd name="T17" fmla="*/ 291 h 631"/>
                  <a:gd name="T18" fmla="*/ 391 w 395"/>
                  <a:gd name="T19" fmla="*/ 298 h 631"/>
                  <a:gd name="T20" fmla="*/ 393 w 395"/>
                  <a:gd name="T21" fmla="*/ 305 h 631"/>
                  <a:gd name="T22" fmla="*/ 393 w 395"/>
                  <a:gd name="T23" fmla="*/ 334 h 631"/>
                  <a:gd name="T24" fmla="*/ 391 w 395"/>
                  <a:gd name="T25" fmla="*/ 340 h 631"/>
                  <a:gd name="T26" fmla="*/ 389 w 395"/>
                  <a:gd name="T27" fmla="*/ 348 h 631"/>
                  <a:gd name="T28" fmla="*/ 383 w 395"/>
                  <a:gd name="T29" fmla="*/ 359 h 631"/>
                  <a:gd name="T30" fmla="*/ 373 w 395"/>
                  <a:gd name="T31" fmla="*/ 371 h 631"/>
                  <a:gd name="T32" fmla="*/ 372 w 395"/>
                  <a:gd name="T33" fmla="*/ 373 h 631"/>
                  <a:gd name="T34" fmla="*/ 372 w 395"/>
                  <a:gd name="T35" fmla="*/ 373 h 631"/>
                  <a:gd name="T36" fmla="*/ 372 w 395"/>
                  <a:gd name="T37" fmla="*/ 373 h 631"/>
                  <a:gd name="T38" fmla="*/ 372 w 395"/>
                  <a:gd name="T39" fmla="*/ 373 h 631"/>
                  <a:gd name="T40" fmla="*/ 372 w 395"/>
                  <a:gd name="T41" fmla="*/ 373 h 631"/>
                  <a:gd name="T42" fmla="*/ 136 w 395"/>
                  <a:gd name="T43" fmla="*/ 609 h 631"/>
                  <a:gd name="T44" fmla="*/ 83 w 395"/>
                  <a:gd name="T45" fmla="*/ 631 h 631"/>
                  <a:gd name="T46" fmla="*/ 29 w 395"/>
                  <a:gd name="T47" fmla="*/ 609 h 631"/>
                  <a:gd name="T48" fmla="*/ 29 w 395"/>
                  <a:gd name="T49" fmla="*/ 503 h 631"/>
                  <a:gd name="T50" fmla="*/ 213 w 395"/>
                  <a:gd name="T51" fmla="*/ 31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5" h="631">
                    <a:moveTo>
                      <a:pt x="213" y="319"/>
                    </a:moveTo>
                    <a:cubicBezTo>
                      <a:pt x="29" y="136"/>
                      <a:pt x="29" y="136"/>
                      <a:pt x="29" y="136"/>
                    </a:cubicBezTo>
                    <a:cubicBezTo>
                      <a:pt x="0" y="107"/>
                      <a:pt x="0" y="59"/>
                      <a:pt x="29" y="30"/>
                    </a:cubicBezTo>
                    <a:cubicBezTo>
                      <a:pt x="59" y="0"/>
                      <a:pt x="106" y="0"/>
                      <a:pt x="136" y="30"/>
                    </a:cubicBezTo>
                    <a:cubicBezTo>
                      <a:pt x="372" y="266"/>
                      <a:pt x="372" y="266"/>
                      <a:pt x="372" y="266"/>
                    </a:cubicBezTo>
                    <a:cubicBezTo>
                      <a:pt x="372" y="266"/>
                      <a:pt x="372" y="266"/>
                      <a:pt x="372" y="266"/>
                    </a:cubicBezTo>
                    <a:cubicBezTo>
                      <a:pt x="373" y="267"/>
                      <a:pt x="373" y="267"/>
                      <a:pt x="373" y="267"/>
                    </a:cubicBezTo>
                    <a:cubicBezTo>
                      <a:pt x="377" y="271"/>
                      <a:pt x="380" y="276"/>
                      <a:pt x="383" y="280"/>
                    </a:cubicBezTo>
                    <a:cubicBezTo>
                      <a:pt x="385" y="284"/>
                      <a:pt x="387" y="287"/>
                      <a:pt x="389" y="291"/>
                    </a:cubicBezTo>
                    <a:cubicBezTo>
                      <a:pt x="390" y="293"/>
                      <a:pt x="390" y="296"/>
                      <a:pt x="391" y="298"/>
                    </a:cubicBezTo>
                    <a:cubicBezTo>
                      <a:pt x="392" y="300"/>
                      <a:pt x="392" y="302"/>
                      <a:pt x="393" y="305"/>
                    </a:cubicBezTo>
                    <a:cubicBezTo>
                      <a:pt x="395" y="314"/>
                      <a:pt x="395" y="324"/>
                      <a:pt x="393" y="334"/>
                    </a:cubicBezTo>
                    <a:cubicBezTo>
                      <a:pt x="392" y="336"/>
                      <a:pt x="392" y="338"/>
                      <a:pt x="391" y="340"/>
                    </a:cubicBezTo>
                    <a:cubicBezTo>
                      <a:pt x="390" y="343"/>
                      <a:pt x="390" y="346"/>
                      <a:pt x="389" y="348"/>
                    </a:cubicBezTo>
                    <a:cubicBezTo>
                      <a:pt x="387" y="352"/>
                      <a:pt x="385" y="355"/>
                      <a:pt x="383" y="359"/>
                    </a:cubicBezTo>
                    <a:cubicBezTo>
                      <a:pt x="380" y="363"/>
                      <a:pt x="377" y="368"/>
                      <a:pt x="373" y="371"/>
                    </a:cubicBezTo>
                    <a:cubicBezTo>
                      <a:pt x="373" y="372"/>
                      <a:pt x="373" y="372"/>
                      <a:pt x="372" y="373"/>
                    </a:cubicBezTo>
                    <a:cubicBezTo>
                      <a:pt x="372" y="373"/>
                      <a:pt x="372" y="373"/>
                      <a:pt x="372" y="373"/>
                    </a:cubicBezTo>
                    <a:cubicBezTo>
                      <a:pt x="372" y="373"/>
                      <a:pt x="372" y="373"/>
                      <a:pt x="372" y="373"/>
                    </a:cubicBezTo>
                    <a:cubicBezTo>
                      <a:pt x="372" y="373"/>
                      <a:pt x="372" y="373"/>
                      <a:pt x="372" y="373"/>
                    </a:cubicBezTo>
                    <a:cubicBezTo>
                      <a:pt x="372" y="373"/>
                      <a:pt x="372" y="373"/>
                      <a:pt x="372" y="373"/>
                    </a:cubicBezTo>
                    <a:cubicBezTo>
                      <a:pt x="136" y="609"/>
                      <a:pt x="136" y="609"/>
                      <a:pt x="136" y="609"/>
                    </a:cubicBezTo>
                    <a:cubicBezTo>
                      <a:pt x="121" y="624"/>
                      <a:pt x="102" y="631"/>
                      <a:pt x="83" y="631"/>
                    </a:cubicBezTo>
                    <a:cubicBezTo>
                      <a:pt x="63" y="631"/>
                      <a:pt x="44" y="624"/>
                      <a:pt x="29" y="609"/>
                    </a:cubicBezTo>
                    <a:cubicBezTo>
                      <a:pt x="0" y="580"/>
                      <a:pt x="0" y="532"/>
                      <a:pt x="29" y="503"/>
                    </a:cubicBezTo>
                    <a:lnTo>
                      <a:pt x="213"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fontAlgn="auto">
                  <a:spcBef>
                    <a:spcPts val="0"/>
                  </a:spcBef>
                  <a:spcAft>
                    <a:spcPts val="0"/>
                  </a:spcAft>
                  <a:defRPr/>
                </a:pPr>
                <a:endParaRPr lang="en-US" kern="0">
                  <a:solidFill>
                    <a:srgbClr val="FFFFFF"/>
                  </a:solidFill>
                  <a:latin typeface="CiscoSansTT ExtraLight"/>
                  <a:cs typeface="+mn-cs"/>
                </a:endParaRPr>
              </a:p>
            </p:txBody>
          </p:sp>
        </p:grpSp>
      </p:grpSp>
      <p:sp>
        <p:nvSpPr>
          <p:cNvPr id="492" name="TextBox 491">
            <a:extLst>
              <a:ext uri="{FF2B5EF4-FFF2-40B4-BE49-F238E27FC236}">
                <a16:creationId xmlns:a16="http://schemas.microsoft.com/office/drawing/2014/main" id="{DC1330C9-3B78-EF51-6CCA-65E3076BCAB3}"/>
              </a:ext>
            </a:extLst>
          </p:cNvPr>
          <p:cNvSpPr txBox="1"/>
          <p:nvPr/>
        </p:nvSpPr>
        <p:spPr>
          <a:xfrm>
            <a:off x="1535480" y="1969867"/>
            <a:ext cx="1121141" cy="207749"/>
          </a:xfrm>
          <a:prstGeom prst="rect">
            <a:avLst/>
          </a:prstGeom>
          <a:noFill/>
        </p:spPr>
        <p:txBody>
          <a:bodyPr wrap="none" lIns="68580" tIns="34290" rIns="68580" bIns="34290" rtlCol="0" anchor="ctr">
            <a:spAutoFit/>
          </a:bodyPr>
          <a:lstStyle/>
          <a:p>
            <a:pPr defTabSz="685783" fontAlgn="auto">
              <a:spcBef>
                <a:spcPts val="0"/>
              </a:spcBef>
              <a:spcAft>
                <a:spcPts val="0"/>
              </a:spcAft>
              <a:defRPr/>
            </a:pPr>
            <a:r>
              <a:rPr lang="en-US" sz="900">
                <a:solidFill>
                  <a:srgbClr val="FFFFFF"/>
                </a:solidFill>
                <a:latin typeface="CiscoSansTT" panose="020B0503020201020303" pitchFamily="34" charset="0"/>
                <a:cs typeface="CiscoSansTT" panose="020B0503020201020303" pitchFamily="34" charset="0"/>
              </a:rPr>
              <a:t>IT use case driven</a:t>
            </a:r>
          </a:p>
        </p:txBody>
      </p:sp>
      <p:sp>
        <p:nvSpPr>
          <p:cNvPr id="493" name="TextBox 492">
            <a:extLst>
              <a:ext uri="{FF2B5EF4-FFF2-40B4-BE49-F238E27FC236}">
                <a16:creationId xmlns:a16="http://schemas.microsoft.com/office/drawing/2014/main" id="{B148E65D-CEC2-3184-6935-D31709844749}"/>
              </a:ext>
            </a:extLst>
          </p:cNvPr>
          <p:cNvSpPr txBox="1"/>
          <p:nvPr/>
        </p:nvSpPr>
        <p:spPr>
          <a:xfrm>
            <a:off x="7283607" y="1969867"/>
            <a:ext cx="1573450" cy="207749"/>
          </a:xfrm>
          <a:prstGeom prst="rect">
            <a:avLst/>
          </a:prstGeom>
          <a:noFill/>
        </p:spPr>
        <p:txBody>
          <a:bodyPr wrap="square" lIns="68580" tIns="34290" rIns="68580" bIns="34290" rtlCol="0" anchor="ctr">
            <a:spAutoFit/>
          </a:bodyPr>
          <a:lstStyle/>
          <a:p>
            <a:pPr algn="r" defTabSz="685783" fontAlgn="auto">
              <a:spcBef>
                <a:spcPts val="0"/>
              </a:spcBef>
              <a:spcAft>
                <a:spcPts val="0"/>
              </a:spcAft>
              <a:defRPr/>
            </a:pPr>
            <a:r>
              <a:rPr lang="en-US" sz="900">
                <a:solidFill>
                  <a:srgbClr val="FFFFFF"/>
                </a:solidFill>
                <a:latin typeface="CiscoSansTT" panose="020B0503020201020303" pitchFamily="34" charset="0"/>
                <a:cs typeface="CiscoSansTT" panose="020B0503020201020303" pitchFamily="34" charset="0"/>
              </a:rPr>
              <a:t>Business use case driven</a:t>
            </a:r>
          </a:p>
        </p:txBody>
      </p:sp>
      <p:cxnSp>
        <p:nvCxnSpPr>
          <p:cNvPr id="494" name="Straight Connector 493">
            <a:extLst>
              <a:ext uri="{FF2B5EF4-FFF2-40B4-BE49-F238E27FC236}">
                <a16:creationId xmlns:a16="http://schemas.microsoft.com/office/drawing/2014/main" id="{B9FB22A5-052A-8361-8A54-8D15312A3744}"/>
              </a:ext>
            </a:extLst>
          </p:cNvPr>
          <p:cNvCxnSpPr>
            <a:cxnSpLocks/>
          </p:cNvCxnSpPr>
          <p:nvPr/>
        </p:nvCxnSpPr>
        <p:spPr>
          <a:xfrm>
            <a:off x="278453" y="3270285"/>
            <a:ext cx="8572500" cy="0"/>
          </a:xfrm>
          <a:prstGeom prst="line">
            <a:avLst/>
          </a:prstGeom>
          <a:ln w="12700" cap="rnd" cmpd="sng" algn="ctr">
            <a:solidFill>
              <a:schemeClr val="accent4">
                <a:lumMod val="2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5" name="TextBox 494">
            <a:extLst>
              <a:ext uri="{FF2B5EF4-FFF2-40B4-BE49-F238E27FC236}">
                <a16:creationId xmlns:a16="http://schemas.microsoft.com/office/drawing/2014/main" id="{1C2C703C-F0B4-7359-F833-71473E6DB41C}"/>
              </a:ext>
            </a:extLst>
          </p:cNvPr>
          <p:cNvSpPr txBox="1"/>
          <p:nvPr/>
        </p:nvSpPr>
        <p:spPr>
          <a:xfrm>
            <a:off x="286291" y="2613647"/>
            <a:ext cx="1174751" cy="161583"/>
          </a:xfrm>
          <a:prstGeom prst="rect">
            <a:avLst/>
          </a:prstGeom>
        </p:spPr>
        <p:txBody>
          <a:bodyPr wrap="square" lIns="0" tIns="0" rIns="0" bIns="0" rtlCol="0" anchor="ctr">
            <a:spAutoFit/>
          </a:bodyPr>
          <a:lstStyle/>
          <a:p>
            <a:pPr defTabSz="1459319">
              <a:spcBef>
                <a:spcPts val="0"/>
              </a:spcBef>
              <a:defRPr/>
            </a:pPr>
            <a:r>
              <a:rPr lang="en-US" sz="1050">
                <a:latin typeface="CiscoSansTT Light" panose="020B0503020201020303" pitchFamily="34" charset="0"/>
                <a:ea typeface="Arial" charset="0"/>
                <a:cs typeface="CiscoSansTT Light" panose="020B0503020201020303" pitchFamily="34" charset="0"/>
              </a:rPr>
              <a:t>Value driver</a:t>
            </a:r>
          </a:p>
        </p:txBody>
      </p:sp>
      <p:sp>
        <p:nvSpPr>
          <p:cNvPr id="496" name="TextBox 495">
            <a:extLst>
              <a:ext uri="{FF2B5EF4-FFF2-40B4-BE49-F238E27FC236}">
                <a16:creationId xmlns:a16="http://schemas.microsoft.com/office/drawing/2014/main" id="{264247D3-5FDC-7975-C6B8-4B2C4D2AD088}"/>
              </a:ext>
            </a:extLst>
          </p:cNvPr>
          <p:cNvSpPr txBox="1"/>
          <p:nvPr/>
        </p:nvSpPr>
        <p:spPr>
          <a:xfrm>
            <a:off x="1561924" y="2459205"/>
            <a:ext cx="2331720" cy="529953"/>
          </a:xfrm>
          <a:prstGeom prst="rect">
            <a:avLst/>
          </a:prstGeom>
          <a:noFill/>
        </p:spPr>
        <p:txBody>
          <a:bodyPr wrap="square" lIns="68580" tIns="34290" rIns="68580" bIns="34290" rtlCol="0" anchor="t" anchorCtr="0">
            <a:spAutoFit/>
          </a:bodyPr>
          <a:lstStyle/>
          <a:p>
            <a:pPr algn="ctr" defTabSz="685783" fontAlgn="auto">
              <a:spcBef>
                <a:spcPts val="0"/>
              </a:spcBef>
              <a:spcAft>
                <a:spcPts val="0"/>
              </a:spcAft>
              <a:defRPr/>
            </a:pPr>
            <a:r>
              <a:rPr lang="en-US" sz="998" b="1">
                <a:solidFill>
                  <a:schemeClr val="bg1"/>
                </a:solidFill>
                <a:latin typeface="+mn-lt"/>
                <a:cs typeface="+mn-cs"/>
              </a:rPr>
              <a:t>IT cost reduction, </a:t>
            </a:r>
            <a:br>
              <a:rPr lang="en-US" sz="998" b="1">
                <a:solidFill>
                  <a:schemeClr val="bg1"/>
                </a:solidFill>
                <a:latin typeface="+mn-lt"/>
                <a:cs typeface="+mn-cs"/>
              </a:rPr>
            </a:br>
            <a:r>
              <a:rPr lang="en-US" sz="998" b="1">
                <a:solidFill>
                  <a:schemeClr val="bg1"/>
                </a:solidFill>
                <a:latin typeface="+mn-lt"/>
                <a:cs typeface="+mn-cs"/>
              </a:rPr>
              <a:t>IT risk reduction,</a:t>
            </a:r>
          </a:p>
          <a:p>
            <a:pPr algn="ctr" defTabSz="685783" fontAlgn="auto">
              <a:spcBef>
                <a:spcPts val="0"/>
              </a:spcBef>
              <a:spcAft>
                <a:spcPts val="0"/>
              </a:spcAft>
              <a:defRPr/>
            </a:pPr>
            <a:r>
              <a:rPr lang="en-US" sz="998" b="1">
                <a:solidFill>
                  <a:schemeClr val="bg1"/>
                </a:solidFill>
                <a:latin typeface="+mn-lt"/>
                <a:cs typeface="+mn-cs"/>
              </a:rPr>
              <a:t>IT value</a:t>
            </a:r>
          </a:p>
        </p:txBody>
      </p:sp>
      <p:sp>
        <p:nvSpPr>
          <p:cNvPr id="497" name="TextBox 496">
            <a:extLst>
              <a:ext uri="{FF2B5EF4-FFF2-40B4-BE49-F238E27FC236}">
                <a16:creationId xmlns:a16="http://schemas.microsoft.com/office/drawing/2014/main" id="{0E1B9ECF-7664-5650-6940-DA46305EB5AD}"/>
              </a:ext>
            </a:extLst>
          </p:cNvPr>
          <p:cNvSpPr txBox="1"/>
          <p:nvPr/>
        </p:nvSpPr>
        <p:spPr>
          <a:xfrm>
            <a:off x="4026251" y="2453196"/>
            <a:ext cx="2331720" cy="529953"/>
          </a:xfrm>
          <a:prstGeom prst="rect">
            <a:avLst/>
          </a:prstGeom>
          <a:noFill/>
        </p:spPr>
        <p:txBody>
          <a:bodyPr wrap="square" lIns="68580" tIns="34290" rIns="68580" bIns="34290" rtlCol="0" anchor="t" anchorCtr="0">
            <a:spAutoFit/>
          </a:bodyPr>
          <a:lstStyle/>
          <a:p>
            <a:pPr algn="ctr" defTabSz="685783" fontAlgn="auto">
              <a:spcBef>
                <a:spcPts val="0"/>
              </a:spcBef>
              <a:spcAft>
                <a:spcPts val="0"/>
              </a:spcAft>
              <a:defRPr/>
            </a:pPr>
            <a:r>
              <a:rPr lang="en-US" sz="998" b="1">
                <a:solidFill>
                  <a:schemeClr val="bg1"/>
                </a:solidFill>
                <a:latin typeface="+mn-lt"/>
                <a:cs typeface="+mn-cs"/>
              </a:rPr>
              <a:t>Operational efficiency, </a:t>
            </a:r>
            <a:br>
              <a:rPr lang="en-US" sz="998" b="1">
                <a:solidFill>
                  <a:schemeClr val="bg1"/>
                </a:solidFill>
                <a:latin typeface="+mn-lt"/>
                <a:cs typeface="+mn-cs"/>
              </a:rPr>
            </a:br>
            <a:r>
              <a:rPr lang="en-US" sz="998" b="1">
                <a:solidFill>
                  <a:schemeClr val="bg1"/>
                </a:solidFill>
                <a:latin typeface="+mn-lt"/>
                <a:cs typeface="+mn-cs"/>
              </a:rPr>
              <a:t>business risk reduction, </a:t>
            </a:r>
            <a:br>
              <a:rPr lang="en-US" sz="998" b="1">
                <a:solidFill>
                  <a:schemeClr val="bg1"/>
                </a:solidFill>
                <a:latin typeface="+mn-lt"/>
                <a:cs typeface="+mn-cs"/>
              </a:rPr>
            </a:br>
            <a:r>
              <a:rPr lang="en-US" sz="998" b="1">
                <a:solidFill>
                  <a:schemeClr val="bg1"/>
                </a:solidFill>
                <a:latin typeface="+mn-lt"/>
                <a:cs typeface="+mn-cs"/>
              </a:rPr>
              <a:t>business value of IT</a:t>
            </a:r>
          </a:p>
        </p:txBody>
      </p:sp>
      <p:sp>
        <p:nvSpPr>
          <p:cNvPr id="498" name="TextBox 497">
            <a:extLst>
              <a:ext uri="{FF2B5EF4-FFF2-40B4-BE49-F238E27FC236}">
                <a16:creationId xmlns:a16="http://schemas.microsoft.com/office/drawing/2014/main" id="{A863E7B6-9601-5885-5F26-D685D6E292D7}"/>
              </a:ext>
            </a:extLst>
          </p:cNvPr>
          <p:cNvSpPr txBox="1"/>
          <p:nvPr/>
        </p:nvSpPr>
        <p:spPr>
          <a:xfrm>
            <a:off x="6484943" y="2453195"/>
            <a:ext cx="2331720" cy="376385"/>
          </a:xfrm>
          <a:prstGeom prst="rect">
            <a:avLst/>
          </a:prstGeom>
          <a:noFill/>
        </p:spPr>
        <p:txBody>
          <a:bodyPr wrap="square" lIns="68580" tIns="34290" rIns="68580" bIns="34290" rtlCol="0" anchor="t" anchorCtr="0">
            <a:spAutoFit/>
          </a:bodyPr>
          <a:lstStyle/>
          <a:p>
            <a:pPr algn="ctr" defTabSz="685783" fontAlgn="auto">
              <a:spcBef>
                <a:spcPts val="0"/>
              </a:spcBef>
              <a:spcAft>
                <a:spcPts val="0"/>
              </a:spcAft>
              <a:defRPr/>
            </a:pPr>
            <a:r>
              <a:rPr lang="en-US" sz="998" b="1">
                <a:solidFill>
                  <a:schemeClr val="bg1"/>
                </a:solidFill>
                <a:latin typeface="+mn-lt"/>
                <a:cs typeface="+mn-cs"/>
              </a:rPr>
              <a:t>Revenue growth, </a:t>
            </a:r>
          </a:p>
          <a:p>
            <a:pPr algn="ctr" defTabSz="685783" fontAlgn="auto">
              <a:spcBef>
                <a:spcPts val="0"/>
              </a:spcBef>
              <a:spcAft>
                <a:spcPts val="0"/>
              </a:spcAft>
              <a:defRPr/>
            </a:pPr>
            <a:r>
              <a:rPr lang="en-US" sz="998" b="1">
                <a:solidFill>
                  <a:schemeClr val="bg1"/>
                </a:solidFill>
                <a:latin typeface="+mn-lt"/>
                <a:cs typeface="+mn-cs"/>
              </a:rPr>
              <a:t>business transformation</a:t>
            </a:r>
          </a:p>
        </p:txBody>
      </p:sp>
      <p:sp>
        <p:nvSpPr>
          <p:cNvPr id="499" name="TextBox 498">
            <a:extLst>
              <a:ext uri="{FF2B5EF4-FFF2-40B4-BE49-F238E27FC236}">
                <a16:creationId xmlns:a16="http://schemas.microsoft.com/office/drawing/2014/main" id="{6EB60CE5-05ED-82F4-B8CC-6B6310ED07C1}"/>
              </a:ext>
            </a:extLst>
          </p:cNvPr>
          <p:cNvSpPr txBox="1"/>
          <p:nvPr/>
        </p:nvSpPr>
        <p:spPr>
          <a:xfrm>
            <a:off x="286291" y="3582847"/>
            <a:ext cx="1174751" cy="288541"/>
          </a:xfrm>
          <a:prstGeom prst="rect">
            <a:avLst/>
          </a:prstGeom>
        </p:spPr>
        <p:txBody>
          <a:bodyPr wrap="square" lIns="0" tIns="0" rIns="0" bIns="0" rtlCol="0" anchor="ctr">
            <a:spAutoFit/>
          </a:bodyPr>
          <a:lstStyle/>
          <a:p>
            <a:pPr defTabSz="1459319">
              <a:spcBef>
                <a:spcPts val="0"/>
              </a:spcBef>
              <a:defRPr/>
            </a:pPr>
            <a:r>
              <a:rPr lang="en-US" sz="1050">
                <a:latin typeface="CiscoSansTT Light" panose="020B0503020201020303" pitchFamily="34" charset="0"/>
                <a:ea typeface="Arial" charset="0"/>
                <a:cs typeface="CiscoSansTT Light" panose="020B0503020201020303" pitchFamily="34" charset="0"/>
              </a:rPr>
              <a:t>Success measures</a:t>
            </a:r>
          </a:p>
          <a:p>
            <a:pPr defTabSz="1459319">
              <a:spcBef>
                <a:spcPts val="0"/>
              </a:spcBef>
              <a:defRPr/>
            </a:pPr>
            <a:r>
              <a:rPr lang="en-US" sz="825" i="1">
                <a:latin typeface="CiscoSansTT Light" panose="020B0503020201020303" pitchFamily="34" charset="0"/>
                <a:ea typeface="Arial" charset="0"/>
                <a:cs typeface="CiscoSansTT Light" panose="020B0503020201020303" pitchFamily="34" charset="0"/>
              </a:rPr>
              <a:t>(illustrative)</a:t>
            </a:r>
          </a:p>
        </p:txBody>
      </p:sp>
      <p:sp>
        <p:nvSpPr>
          <p:cNvPr id="500" name="TextBox 499">
            <a:extLst>
              <a:ext uri="{FF2B5EF4-FFF2-40B4-BE49-F238E27FC236}">
                <a16:creationId xmlns:a16="http://schemas.microsoft.com/office/drawing/2014/main" id="{09961B55-7D2B-D673-4056-E619C2AF7C65}"/>
              </a:ext>
            </a:extLst>
          </p:cNvPr>
          <p:cNvSpPr txBox="1"/>
          <p:nvPr/>
        </p:nvSpPr>
        <p:spPr>
          <a:xfrm>
            <a:off x="1527634" y="3447458"/>
            <a:ext cx="2400300" cy="707566"/>
          </a:xfrm>
          <a:prstGeom prst="rect">
            <a:avLst/>
          </a:prstGeom>
          <a:noFill/>
        </p:spPr>
        <p:txBody>
          <a:bodyPr wrap="square" lIns="68580" tIns="34290" rIns="68580" bIns="34290" rtlCol="0" anchor="ctr">
            <a:spAutoFit/>
          </a:bodyPr>
          <a:lstStyle/>
          <a:p>
            <a:pPr defTabSz="685783" fontAlgn="auto">
              <a:spcBef>
                <a:spcPts val="0"/>
              </a:spcBef>
              <a:spcAft>
                <a:spcPts val="0"/>
              </a:spcAft>
              <a:defRPr/>
            </a:pPr>
            <a:r>
              <a:rPr lang="en-US" sz="998" b="1">
                <a:solidFill>
                  <a:schemeClr val="bg1"/>
                </a:solidFill>
                <a:latin typeface="+mn-lt"/>
                <a:cs typeface="+mn-cs"/>
              </a:rPr>
              <a:t>Change in IT capabilities </a:t>
            </a:r>
          </a:p>
          <a:p>
            <a:pPr marL="128585" indent="-128585" defTabSz="685783" fontAlgn="auto">
              <a:spcBef>
                <a:spcPts val="0"/>
              </a:spcBef>
              <a:spcAft>
                <a:spcPts val="0"/>
              </a:spcAft>
              <a:buFont typeface="Arial" panose="020B0604020202020204" pitchFamily="34" charset="0"/>
              <a:buChar char="•"/>
              <a:defRPr/>
            </a:pPr>
            <a:r>
              <a:rPr lang="en-US" sz="1050" i="1">
                <a:solidFill>
                  <a:schemeClr val="bg1"/>
                </a:solidFill>
                <a:latin typeface="+mn-lt"/>
                <a:cs typeface="+mn-cs"/>
              </a:rPr>
              <a:t>Reduced # of security breaches</a:t>
            </a:r>
          </a:p>
          <a:p>
            <a:pPr marL="128585" indent="-128585" defTabSz="685783" fontAlgn="auto">
              <a:spcBef>
                <a:spcPts val="0"/>
              </a:spcBef>
              <a:spcAft>
                <a:spcPts val="0"/>
              </a:spcAft>
              <a:buFont typeface="Arial" panose="020B0604020202020204" pitchFamily="34" charset="0"/>
              <a:buChar char="•"/>
              <a:defRPr/>
            </a:pPr>
            <a:r>
              <a:rPr lang="en-US" sz="1050" i="1">
                <a:solidFill>
                  <a:schemeClr val="bg1"/>
                </a:solidFill>
                <a:latin typeface="+mn-lt"/>
                <a:cs typeface="+mn-cs"/>
              </a:rPr>
              <a:t>% time saved in NW troubleshooting</a:t>
            </a:r>
          </a:p>
        </p:txBody>
      </p:sp>
      <p:sp>
        <p:nvSpPr>
          <p:cNvPr id="501" name="TextBox 500">
            <a:extLst>
              <a:ext uri="{FF2B5EF4-FFF2-40B4-BE49-F238E27FC236}">
                <a16:creationId xmlns:a16="http://schemas.microsoft.com/office/drawing/2014/main" id="{8686BACD-97F2-884C-CB71-B8800CE178AA}"/>
              </a:ext>
            </a:extLst>
          </p:cNvPr>
          <p:cNvSpPr txBox="1"/>
          <p:nvPr/>
        </p:nvSpPr>
        <p:spPr>
          <a:xfrm>
            <a:off x="4024727" y="3366667"/>
            <a:ext cx="2334768" cy="869149"/>
          </a:xfrm>
          <a:prstGeom prst="rect">
            <a:avLst/>
          </a:prstGeom>
          <a:noFill/>
        </p:spPr>
        <p:txBody>
          <a:bodyPr wrap="square" lIns="68580" tIns="34290" rIns="68580" bIns="34290" rtlCol="0" anchor="ctr">
            <a:spAutoFit/>
          </a:bodyPr>
          <a:lstStyle/>
          <a:p>
            <a:pPr defTabSz="685783" fontAlgn="auto">
              <a:spcBef>
                <a:spcPts val="0"/>
              </a:spcBef>
              <a:spcAft>
                <a:spcPts val="0"/>
              </a:spcAft>
              <a:defRPr/>
            </a:pPr>
            <a:r>
              <a:rPr lang="en-US" sz="998" b="1">
                <a:solidFill>
                  <a:schemeClr val="bg1"/>
                </a:solidFill>
                <a:latin typeface="+mn-lt"/>
                <a:cs typeface="+mn-cs"/>
              </a:rPr>
              <a:t>Change in business capabilities</a:t>
            </a:r>
          </a:p>
          <a:p>
            <a:pPr marL="128585" indent="-128585" defTabSz="685783" fontAlgn="auto">
              <a:spcBef>
                <a:spcPts val="0"/>
              </a:spcBef>
              <a:spcAft>
                <a:spcPts val="0"/>
              </a:spcAft>
              <a:buFont typeface="Arial" panose="020B0604020202020204" pitchFamily="34" charset="0"/>
              <a:buChar char="•"/>
              <a:defRPr/>
            </a:pPr>
            <a:r>
              <a:rPr lang="en-US" sz="1050" i="1">
                <a:solidFill>
                  <a:schemeClr val="bg1"/>
                </a:solidFill>
                <a:latin typeface="+mn-lt"/>
                <a:cs typeface="+mn-cs"/>
              </a:rPr>
              <a:t>% of time saved in ordering process</a:t>
            </a:r>
          </a:p>
          <a:p>
            <a:pPr marL="128585" indent="-128585" defTabSz="685783" fontAlgn="auto">
              <a:spcBef>
                <a:spcPts val="0"/>
              </a:spcBef>
              <a:spcAft>
                <a:spcPts val="0"/>
              </a:spcAft>
              <a:buFont typeface="Arial" panose="020B0604020202020204" pitchFamily="34" charset="0"/>
              <a:buChar char="•"/>
              <a:defRPr/>
            </a:pPr>
            <a:r>
              <a:rPr lang="en-US" sz="1050" i="1">
                <a:solidFill>
                  <a:schemeClr val="bg1"/>
                </a:solidFill>
                <a:latin typeface="+mn-lt"/>
                <a:cs typeface="+mn-cs"/>
              </a:rPr>
              <a:t>% increase in employee satisfaction</a:t>
            </a:r>
          </a:p>
        </p:txBody>
      </p:sp>
      <p:sp>
        <p:nvSpPr>
          <p:cNvPr id="502" name="TextBox 501">
            <a:extLst>
              <a:ext uri="{FF2B5EF4-FFF2-40B4-BE49-F238E27FC236}">
                <a16:creationId xmlns:a16="http://schemas.microsoft.com/office/drawing/2014/main" id="{8C48FDBD-5FB5-070A-535A-FA7F288F72BC}"/>
              </a:ext>
            </a:extLst>
          </p:cNvPr>
          <p:cNvSpPr txBox="1"/>
          <p:nvPr/>
        </p:nvSpPr>
        <p:spPr>
          <a:xfrm>
            <a:off x="6484943" y="3447458"/>
            <a:ext cx="2331720" cy="707566"/>
          </a:xfrm>
          <a:prstGeom prst="rect">
            <a:avLst/>
          </a:prstGeom>
          <a:noFill/>
        </p:spPr>
        <p:txBody>
          <a:bodyPr wrap="square" lIns="68580" tIns="34290" rIns="68580" bIns="34290" rtlCol="0" anchor="ctr">
            <a:spAutoFit/>
          </a:bodyPr>
          <a:lstStyle/>
          <a:p>
            <a:pPr defTabSz="685783" fontAlgn="auto">
              <a:spcBef>
                <a:spcPts val="0"/>
              </a:spcBef>
              <a:spcAft>
                <a:spcPts val="0"/>
              </a:spcAft>
              <a:defRPr/>
            </a:pPr>
            <a:r>
              <a:rPr lang="en-US" sz="998" b="1">
                <a:solidFill>
                  <a:schemeClr val="bg1"/>
                </a:solidFill>
                <a:latin typeface="+mn-lt"/>
                <a:cs typeface="+mn-cs"/>
              </a:rPr>
              <a:t>Change in achieving business goals</a:t>
            </a:r>
          </a:p>
          <a:p>
            <a:pPr marL="128585" indent="-128585" defTabSz="685783" fontAlgn="auto">
              <a:spcBef>
                <a:spcPts val="0"/>
              </a:spcBef>
              <a:spcAft>
                <a:spcPts val="0"/>
              </a:spcAft>
              <a:buFont typeface="Arial" panose="020B0604020202020204" pitchFamily="34" charset="0"/>
              <a:buChar char="•"/>
              <a:defRPr/>
            </a:pPr>
            <a:r>
              <a:rPr lang="en-US" sz="1050" i="1">
                <a:solidFill>
                  <a:schemeClr val="bg1"/>
                </a:solidFill>
                <a:latin typeface="+mn-lt"/>
                <a:cs typeface="+mn-cs"/>
              </a:rPr>
              <a:t>$ topline growth</a:t>
            </a:r>
          </a:p>
          <a:p>
            <a:pPr marL="128585" indent="-128585" defTabSz="685783" fontAlgn="auto">
              <a:spcBef>
                <a:spcPts val="0"/>
              </a:spcBef>
              <a:spcAft>
                <a:spcPts val="0"/>
              </a:spcAft>
              <a:buFont typeface="Arial" panose="020B0604020202020204" pitchFamily="34" charset="0"/>
              <a:buChar char="•"/>
              <a:defRPr/>
            </a:pPr>
            <a:r>
              <a:rPr lang="en-US" sz="1050" i="1">
                <a:solidFill>
                  <a:schemeClr val="bg1"/>
                </a:solidFill>
                <a:latin typeface="+mn-lt"/>
                <a:cs typeface="+mn-cs"/>
              </a:rPr>
              <a:t>% increase in new businesses mix</a:t>
            </a:r>
          </a:p>
        </p:txBody>
      </p:sp>
      <p:sp>
        <p:nvSpPr>
          <p:cNvPr id="503" name="TextBox 502">
            <a:extLst>
              <a:ext uri="{FF2B5EF4-FFF2-40B4-BE49-F238E27FC236}">
                <a16:creationId xmlns:a16="http://schemas.microsoft.com/office/drawing/2014/main" id="{AA8343AC-25A0-CF06-8845-61CC0DA37E54}"/>
              </a:ext>
            </a:extLst>
          </p:cNvPr>
          <p:cNvSpPr txBox="1"/>
          <p:nvPr/>
        </p:nvSpPr>
        <p:spPr>
          <a:xfrm>
            <a:off x="286291" y="1829043"/>
            <a:ext cx="1174751" cy="323165"/>
          </a:xfrm>
          <a:prstGeom prst="rect">
            <a:avLst/>
          </a:prstGeom>
        </p:spPr>
        <p:txBody>
          <a:bodyPr wrap="square" lIns="0" tIns="0" rIns="0" bIns="0" rtlCol="0" anchor="ctr">
            <a:spAutoFit/>
          </a:bodyPr>
          <a:lstStyle/>
          <a:p>
            <a:pPr defTabSz="1459319">
              <a:spcBef>
                <a:spcPts val="0"/>
              </a:spcBef>
              <a:defRPr/>
            </a:pPr>
            <a:r>
              <a:rPr lang="en-US" sz="1050">
                <a:latin typeface="CiscoSansTT" panose="020B0503020201020303" pitchFamily="34" charset="0"/>
                <a:ea typeface="Arial" charset="0"/>
                <a:cs typeface="CiscoSansTT" panose="020B0503020201020303" pitchFamily="34" charset="0"/>
              </a:rPr>
              <a:t>Defining characteristics</a:t>
            </a:r>
          </a:p>
        </p:txBody>
      </p:sp>
      <p:sp>
        <p:nvSpPr>
          <p:cNvPr id="504" name="TextBox 503">
            <a:extLst>
              <a:ext uri="{FF2B5EF4-FFF2-40B4-BE49-F238E27FC236}">
                <a16:creationId xmlns:a16="http://schemas.microsoft.com/office/drawing/2014/main" id="{74EE6DDD-24D5-4EB4-2E3A-994C10AAA803}"/>
              </a:ext>
            </a:extLst>
          </p:cNvPr>
          <p:cNvSpPr txBox="1"/>
          <p:nvPr/>
        </p:nvSpPr>
        <p:spPr>
          <a:xfrm>
            <a:off x="4830249" y="4555267"/>
            <a:ext cx="4094711" cy="176972"/>
          </a:xfrm>
          <a:prstGeom prst="rect">
            <a:avLst/>
          </a:prstGeom>
          <a:noFill/>
        </p:spPr>
        <p:txBody>
          <a:bodyPr wrap="none" lIns="68580" tIns="34290" rIns="68580" bIns="34290" rtlCol="0">
            <a:spAutoFit/>
          </a:bodyPr>
          <a:lstStyle/>
          <a:p>
            <a:pPr defTabSz="685783" fontAlgn="auto">
              <a:spcBef>
                <a:spcPts val="0"/>
              </a:spcBef>
              <a:spcAft>
                <a:spcPts val="0"/>
              </a:spcAft>
            </a:pPr>
            <a:r>
              <a:rPr lang="en-US" sz="700">
                <a:solidFill>
                  <a:schemeClr val="accent4">
                    <a:lumMod val="75000"/>
                  </a:schemeClr>
                </a:solidFill>
                <a:latin typeface="CiscoSansTT ExtraLight"/>
                <a:cs typeface="+mn-cs"/>
              </a:rPr>
              <a:t>Sources: (detailed sources in notes) Gartner Research, Industry Analyst Interviews, IDC Research </a:t>
            </a:r>
          </a:p>
        </p:txBody>
      </p:sp>
      <p:cxnSp>
        <p:nvCxnSpPr>
          <p:cNvPr id="505" name="Straight Connector 504">
            <a:extLst>
              <a:ext uri="{FF2B5EF4-FFF2-40B4-BE49-F238E27FC236}">
                <a16:creationId xmlns:a16="http://schemas.microsoft.com/office/drawing/2014/main" id="{EE79B482-E39A-C610-C54E-517352744842}"/>
              </a:ext>
            </a:extLst>
          </p:cNvPr>
          <p:cNvCxnSpPr>
            <a:cxnSpLocks/>
          </p:cNvCxnSpPr>
          <p:nvPr/>
        </p:nvCxnSpPr>
        <p:spPr>
          <a:xfrm>
            <a:off x="278453" y="4332195"/>
            <a:ext cx="8572500" cy="0"/>
          </a:xfrm>
          <a:prstGeom prst="line">
            <a:avLst/>
          </a:prstGeom>
          <a:ln w="12700" cap="rnd" cmpd="sng" algn="ctr">
            <a:solidFill>
              <a:schemeClr val="accent4">
                <a:lumMod val="2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6" name="Rounded Rectangle 505">
            <a:extLst>
              <a:ext uri="{FF2B5EF4-FFF2-40B4-BE49-F238E27FC236}">
                <a16:creationId xmlns:a16="http://schemas.microsoft.com/office/drawing/2014/main" id="{83B7E238-F4E1-A46E-937C-7FB9604E10BC}"/>
              </a:ext>
            </a:extLst>
          </p:cNvPr>
          <p:cNvSpPr/>
          <p:nvPr/>
        </p:nvSpPr>
        <p:spPr>
          <a:xfrm>
            <a:off x="1566912" y="1109699"/>
            <a:ext cx="2321744" cy="256121"/>
          </a:xfrm>
          <a:prstGeom prst="roundRect">
            <a:avLst>
              <a:gd name="adj" fmla="val 50000"/>
            </a:avLst>
          </a:prstGeom>
          <a:solidFill>
            <a:schemeClr val="accent5">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Current focus</a:t>
            </a:r>
          </a:p>
        </p:txBody>
      </p:sp>
    </p:spTree>
    <p:extLst>
      <p:ext uri="{BB962C8B-B14F-4D97-AF65-F5344CB8AC3E}">
        <p14:creationId xmlns:p14="http://schemas.microsoft.com/office/powerpoint/2010/main" val="451273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CX Automation Blueprint</a:t>
            </a:r>
          </a:p>
        </p:txBody>
      </p:sp>
      <p:sp>
        <p:nvSpPr>
          <p:cNvPr id="5" name="Footer Placeholder 4">
            <a:extLst>
              <a:ext uri="{FF2B5EF4-FFF2-40B4-BE49-F238E27FC236}">
                <a16:creationId xmlns:a16="http://schemas.microsoft.com/office/drawing/2014/main" id="{DA12B27E-C724-D544-AEFF-B840582EE6C8}"/>
              </a:ext>
            </a:extLst>
          </p:cNvPr>
          <p:cNvSpPr>
            <a:spLocks noGrp="1"/>
          </p:cNvSpPr>
          <p:nvPr>
            <p:ph type="ftr" sz="quarter" idx="3"/>
          </p:nvPr>
        </p:nvSpPr>
        <p:spPr/>
        <p:txBody>
          <a:bodyPr/>
          <a:lstStyle/>
          <a:p>
            <a:pPr defTabSz="610744"/>
            <a:r>
              <a:rPr lang="en-US"/>
              <a:t>BRKATO-1557</a:t>
            </a:r>
          </a:p>
        </p:txBody>
      </p:sp>
      <p:sp>
        <p:nvSpPr>
          <p:cNvPr id="8" name="Slide Number Placeholder 7">
            <a:extLst>
              <a:ext uri="{FF2B5EF4-FFF2-40B4-BE49-F238E27FC236}">
                <a16:creationId xmlns:a16="http://schemas.microsoft.com/office/drawing/2014/main" id="{C9D14F45-BE1B-1947-B3AE-5FD81C85BA1D}"/>
              </a:ext>
            </a:extLst>
          </p:cNvPr>
          <p:cNvSpPr>
            <a:spLocks noGrp="1"/>
          </p:cNvSpPr>
          <p:nvPr>
            <p:ph type="sldNum" sz="quarter" idx="4"/>
          </p:nvPr>
        </p:nvSpPr>
        <p:spPr/>
        <p:txBody>
          <a:bodyPr/>
          <a:lstStyle/>
          <a:p>
            <a:fld id="{96A97DD0-5BE7-4856-A2A9-C42C6688E607}" type="slidenum">
              <a:rPr lang="en-US" dirty="0" smtClean="0"/>
              <a:pPr/>
              <a:t>42</a:t>
            </a:fld>
            <a:endParaRPr lang="en-US" dirty="0"/>
          </a:p>
        </p:txBody>
      </p:sp>
      <p:sp>
        <p:nvSpPr>
          <p:cNvPr id="563" name="Rounded Rectangle 562">
            <a:extLst>
              <a:ext uri="{FF2B5EF4-FFF2-40B4-BE49-F238E27FC236}">
                <a16:creationId xmlns:a16="http://schemas.microsoft.com/office/drawing/2014/main" id="{3626B8AA-3EDD-0D41-5E80-BE258579F847}"/>
              </a:ext>
            </a:extLst>
          </p:cNvPr>
          <p:cNvSpPr/>
          <p:nvPr/>
        </p:nvSpPr>
        <p:spPr>
          <a:xfrm>
            <a:off x="5201117" y="904010"/>
            <a:ext cx="3052313" cy="3335481"/>
          </a:xfrm>
          <a:prstGeom prst="roundRect">
            <a:avLst>
              <a:gd name="adj" fmla="val 5335"/>
            </a:avLst>
          </a:prstGeom>
          <a:solidFill>
            <a:schemeClr val="bg2">
              <a:alpha val="55000"/>
            </a:schemeClr>
          </a:solidFill>
          <a:ln w="15875">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Freeform 563">
            <a:extLst>
              <a:ext uri="{FF2B5EF4-FFF2-40B4-BE49-F238E27FC236}">
                <a16:creationId xmlns:a16="http://schemas.microsoft.com/office/drawing/2014/main" id="{10515FEE-F984-B0AA-B875-25603405C72D}"/>
              </a:ext>
            </a:extLst>
          </p:cNvPr>
          <p:cNvSpPr/>
          <p:nvPr/>
        </p:nvSpPr>
        <p:spPr>
          <a:xfrm>
            <a:off x="5201117" y="1613101"/>
            <a:ext cx="2009795" cy="2083559"/>
          </a:xfrm>
          <a:custGeom>
            <a:avLst/>
            <a:gdLst>
              <a:gd name="connsiteX0" fmla="*/ 1290688 w 2679727"/>
              <a:gd name="connsiteY0" fmla="*/ 0 h 2778078"/>
              <a:gd name="connsiteX1" fmla="*/ 2679727 w 2679727"/>
              <a:gd name="connsiteY1" fmla="*/ 1389039 h 2778078"/>
              <a:gd name="connsiteX2" fmla="*/ 1290688 w 2679727"/>
              <a:gd name="connsiteY2" fmla="*/ 2778078 h 2778078"/>
              <a:gd name="connsiteX3" fmla="*/ 10807 w 2679727"/>
              <a:gd name="connsiteY3" fmla="*/ 1929716 h 2778078"/>
              <a:gd name="connsiteX4" fmla="*/ 0 w 2679727"/>
              <a:gd name="connsiteY4" fmla="*/ 1900190 h 2778078"/>
              <a:gd name="connsiteX5" fmla="*/ 0 w 2679727"/>
              <a:gd name="connsiteY5" fmla="*/ 877889 h 2778078"/>
              <a:gd name="connsiteX6" fmla="*/ 10807 w 2679727"/>
              <a:gd name="connsiteY6" fmla="*/ 848362 h 2778078"/>
              <a:gd name="connsiteX7" fmla="*/ 1290688 w 2679727"/>
              <a:gd name="connsiteY7" fmla="*/ 0 h 277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727" h="2778078">
                <a:moveTo>
                  <a:pt x="1290688" y="0"/>
                </a:moveTo>
                <a:cubicBezTo>
                  <a:pt x="2057833" y="0"/>
                  <a:pt x="2679727" y="621894"/>
                  <a:pt x="2679727" y="1389039"/>
                </a:cubicBezTo>
                <a:cubicBezTo>
                  <a:pt x="2679727" y="2156184"/>
                  <a:pt x="2057833" y="2778078"/>
                  <a:pt x="1290688" y="2778078"/>
                </a:cubicBezTo>
                <a:cubicBezTo>
                  <a:pt x="715329" y="2778078"/>
                  <a:pt x="221674" y="2428263"/>
                  <a:pt x="10807" y="1929716"/>
                </a:cubicBezTo>
                <a:lnTo>
                  <a:pt x="0" y="1900190"/>
                </a:lnTo>
                <a:lnTo>
                  <a:pt x="0" y="877889"/>
                </a:lnTo>
                <a:lnTo>
                  <a:pt x="10807" y="848362"/>
                </a:lnTo>
                <a:cubicBezTo>
                  <a:pt x="221674" y="349815"/>
                  <a:pt x="715329" y="0"/>
                  <a:pt x="1290688" y="0"/>
                </a:cubicBezTo>
                <a:close/>
              </a:path>
            </a:pathLst>
          </a:custGeom>
          <a:gradFill>
            <a:gsLst>
              <a:gs pos="0">
                <a:schemeClr val="accent1">
                  <a:lumMod val="20000"/>
                  <a:lumOff val="80000"/>
                </a:schemeClr>
              </a:gs>
              <a:gs pos="100000">
                <a:schemeClr val="bg2">
                  <a:lumMod val="95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565" name="Straight Connector 564">
            <a:extLst>
              <a:ext uri="{FF2B5EF4-FFF2-40B4-BE49-F238E27FC236}">
                <a16:creationId xmlns:a16="http://schemas.microsoft.com/office/drawing/2014/main" id="{547233B9-469E-8F14-C898-4FD3EF5677AD}"/>
              </a:ext>
            </a:extLst>
          </p:cNvPr>
          <p:cNvCxnSpPr>
            <a:cxnSpLocks/>
          </p:cNvCxnSpPr>
          <p:nvPr/>
        </p:nvCxnSpPr>
        <p:spPr>
          <a:xfrm flipV="1">
            <a:off x="6570074" y="1590310"/>
            <a:ext cx="128743" cy="106799"/>
          </a:xfrm>
          <a:prstGeom prst="line">
            <a:avLst/>
          </a:prstGeom>
          <a:ln w="12700">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42A6F4AF-5BF1-D699-86E9-452A4C216EA6}"/>
              </a:ext>
            </a:extLst>
          </p:cNvPr>
          <p:cNvCxnSpPr>
            <a:cxnSpLocks/>
          </p:cNvCxnSpPr>
          <p:nvPr/>
        </p:nvCxnSpPr>
        <p:spPr>
          <a:xfrm flipH="1" flipV="1">
            <a:off x="6941994" y="3293889"/>
            <a:ext cx="233172" cy="205"/>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76254F34-ED7F-169B-EA6E-38196B62289E}"/>
              </a:ext>
            </a:extLst>
          </p:cNvPr>
          <p:cNvCxnSpPr>
            <a:cxnSpLocks/>
          </p:cNvCxnSpPr>
          <p:nvPr/>
        </p:nvCxnSpPr>
        <p:spPr>
          <a:xfrm flipH="1" flipV="1">
            <a:off x="7122115" y="2867910"/>
            <a:ext cx="233172" cy="323"/>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F0B7C0FC-77BD-89BA-70BD-D66C1DED78E1}"/>
              </a:ext>
            </a:extLst>
          </p:cNvPr>
          <p:cNvCxnSpPr>
            <a:cxnSpLocks/>
          </p:cNvCxnSpPr>
          <p:nvPr/>
        </p:nvCxnSpPr>
        <p:spPr>
          <a:xfrm flipH="1" flipV="1">
            <a:off x="7122115" y="2441989"/>
            <a:ext cx="233172" cy="323"/>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3D2FF22A-3643-1BFE-57A2-9FDA76AB4F9D}"/>
              </a:ext>
            </a:extLst>
          </p:cNvPr>
          <p:cNvCxnSpPr>
            <a:cxnSpLocks/>
          </p:cNvCxnSpPr>
          <p:nvPr/>
        </p:nvCxnSpPr>
        <p:spPr>
          <a:xfrm flipH="1" flipV="1">
            <a:off x="6941994" y="2016129"/>
            <a:ext cx="233172" cy="205"/>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176B3D30-6653-A40A-E18E-01443DBEC457}"/>
              </a:ext>
            </a:extLst>
          </p:cNvPr>
          <p:cNvSpPr txBox="1"/>
          <p:nvPr/>
        </p:nvSpPr>
        <p:spPr>
          <a:xfrm>
            <a:off x="4045380" y="2222313"/>
            <a:ext cx="1050939" cy="385673"/>
          </a:xfrm>
          <a:prstGeom prst="snip2DiagRect">
            <a:avLst/>
          </a:prstGeom>
          <a:solidFill>
            <a:schemeClr val="bg2">
              <a:lumMod val="95000"/>
            </a:schemeClr>
          </a:solidFill>
          <a:ln w="12700">
            <a:solidFill>
              <a:schemeClr val="accent1"/>
            </a:solidFill>
          </a:ln>
        </p:spPr>
        <p:txBody>
          <a:bodyPr wrap="none" lIns="0" tIns="34290" rIns="0" bIns="34290" rtlCol="0" anchor="ctr" anchorCtr="0">
            <a:noAutofit/>
          </a:bodyPr>
          <a:lstStyle/>
          <a:p>
            <a:pPr algn="ctr"/>
            <a:r>
              <a:rPr lang="en-US" sz="800" dirty="0">
                <a:solidFill>
                  <a:schemeClr val="tx1">
                    <a:lumMod val="50000"/>
                  </a:schemeClr>
                </a:solidFill>
                <a:latin typeface="+mn-lt"/>
              </a:rPr>
              <a:t>DevOps Method</a:t>
            </a:r>
          </a:p>
          <a:p>
            <a:pPr algn="ctr"/>
            <a:r>
              <a:rPr lang="en-US" sz="700" i="1" dirty="0">
                <a:solidFill>
                  <a:schemeClr val="tx1">
                    <a:lumMod val="50000"/>
                  </a:schemeClr>
                </a:solidFill>
                <a:latin typeface="+mn-lt"/>
              </a:rPr>
              <a:t>(Services as Code)</a:t>
            </a:r>
          </a:p>
        </p:txBody>
      </p:sp>
      <p:sp>
        <p:nvSpPr>
          <p:cNvPr id="571" name="TextBox 570">
            <a:extLst>
              <a:ext uri="{FF2B5EF4-FFF2-40B4-BE49-F238E27FC236}">
                <a16:creationId xmlns:a16="http://schemas.microsoft.com/office/drawing/2014/main" id="{64C88B71-4666-4A03-BE34-F3F056652D69}"/>
              </a:ext>
            </a:extLst>
          </p:cNvPr>
          <p:cNvSpPr txBox="1"/>
          <p:nvPr/>
        </p:nvSpPr>
        <p:spPr>
          <a:xfrm>
            <a:off x="4022209" y="2725488"/>
            <a:ext cx="1097280" cy="385673"/>
          </a:xfrm>
          <a:prstGeom prst="snip2DiagRect">
            <a:avLst/>
          </a:prstGeom>
          <a:solidFill>
            <a:schemeClr val="bg2">
              <a:lumMod val="95000"/>
            </a:schemeClr>
          </a:solidFill>
          <a:ln w="12700">
            <a:solidFill>
              <a:schemeClr val="accent1"/>
            </a:solidFill>
          </a:ln>
        </p:spPr>
        <p:txBody>
          <a:bodyPr wrap="square" lIns="0" tIns="34290" rIns="0" bIns="34290" rtlCol="0" anchor="ctr" anchorCtr="0">
            <a:noAutofit/>
          </a:bodyPr>
          <a:lstStyle/>
          <a:p>
            <a:pPr algn="ctr"/>
            <a:r>
              <a:rPr lang="en-US" sz="800">
                <a:solidFill>
                  <a:schemeClr val="tx1">
                    <a:lumMod val="50000"/>
                  </a:schemeClr>
                </a:solidFill>
                <a:latin typeface="+mn-lt"/>
              </a:rPr>
              <a:t>Orchestration</a:t>
            </a:r>
          </a:p>
          <a:p>
            <a:pPr algn="ctr"/>
            <a:r>
              <a:rPr lang="en-US" sz="700" i="1">
                <a:solidFill>
                  <a:schemeClr val="tx1">
                    <a:lumMod val="50000"/>
                  </a:schemeClr>
                </a:solidFill>
                <a:latin typeface="+mn-lt"/>
              </a:rPr>
              <a:t>(Digital Bus Process)</a:t>
            </a:r>
          </a:p>
        </p:txBody>
      </p:sp>
      <p:sp>
        <p:nvSpPr>
          <p:cNvPr id="572" name="Snip Diagonal Corner Rectangle 571">
            <a:extLst>
              <a:ext uri="{FF2B5EF4-FFF2-40B4-BE49-F238E27FC236}">
                <a16:creationId xmlns:a16="http://schemas.microsoft.com/office/drawing/2014/main" id="{B1431F10-F275-0D92-6414-A019855895B0}"/>
              </a:ext>
            </a:extLst>
          </p:cNvPr>
          <p:cNvSpPr/>
          <p:nvPr/>
        </p:nvSpPr>
        <p:spPr>
          <a:xfrm>
            <a:off x="6698816" y="1421156"/>
            <a:ext cx="850392" cy="338307"/>
          </a:xfrm>
          <a:prstGeom prst="snip2DiagRect">
            <a:avLst/>
          </a:prstGeom>
          <a:solidFill>
            <a:schemeClr val="bg2">
              <a:lumMod val="95000"/>
            </a:schemeClr>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45"/>
              </a:lnSpc>
            </a:pPr>
            <a:r>
              <a:rPr lang="en-US" sz="900" dirty="0">
                <a:solidFill>
                  <a:schemeClr val="tx1">
                    <a:lumMod val="50000"/>
                  </a:schemeClr>
                </a:solidFill>
              </a:rPr>
              <a:t>Apps</a:t>
            </a:r>
          </a:p>
        </p:txBody>
      </p:sp>
      <p:sp>
        <p:nvSpPr>
          <p:cNvPr id="573" name="Snip Diagonal Corner Rectangle 572">
            <a:extLst>
              <a:ext uri="{FF2B5EF4-FFF2-40B4-BE49-F238E27FC236}">
                <a16:creationId xmlns:a16="http://schemas.microsoft.com/office/drawing/2014/main" id="{B7DE1D32-0A41-185C-7F13-41E3B5A88B59}"/>
              </a:ext>
            </a:extLst>
          </p:cNvPr>
          <p:cNvSpPr/>
          <p:nvPr/>
        </p:nvSpPr>
        <p:spPr>
          <a:xfrm>
            <a:off x="7356773" y="2700050"/>
            <a:ext cx="768096" cy="336042"/>
          </a:xfrm>
          <a:prstGeom prst="snip2DiagRect">
            <a:avLst/>
          </a:prstGeom>
          <a:solidFill>
            <a:schemeClr val="bg2">
              <a:lumMod val="95000"/>
            </a:schemeClr>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45"/>
              </a:lnSpc>
            </a:pPr>
            <a:r>
              <a:rPr lang="en-US" sz="900">
                <a:solidFill>
                  <a:schemeClr val="tx1">
                    <a:lumMod val="50000"/>
                  </a:schemeClr>
                </a:solidFill>
              </a:rPr>
              <a:t>Scripts</a:t>
            </a:r>
          </a:p>
        </p:txBody>
      </p:sp>
      <p:sp>
        <p:nvSpPr>
          <p:cNvPr id="574" name="Snip Diagonal Corner Rectangle 573">
            <a:extLst>
              <a:ext uri="{FF2B5EF4-FFF2-40B4-BE49-F238E27FC236}">
                <a16:creationId xmlns:a16="http://schemas.microsoft.com/office/drawing/2014/main" id="{E60B47C1-3805-6394-BBEC-55B35967D3AC}"/>
              </a:ext>
            </a:extLst>
          </p:cNvPr>
          <p:cNvSpPr/>
          <p:nvPr/>
        </p:nvSpPr>
        <p:spPr>
          <a:xfrm>
            <a:off x="7193792" y="3124838"/>
            <a:ext cx="850392" cy="338307"/>
          </a:xfrm>
          <a:prstGeom prst="snip2DiagRect">
            <a:avLst/>
          </a:prstGeom>
          <a:solidFill>
            <a:schemeClr val="bg2">
              <a:lumMod val="95000"/>
            </a:schemeClr>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45"/>
              </a:lnSpc>
            </a:pPr>
            <a:r>
              <a:rPr lang="en-US" sz="900">
                <a:solidFill>
                  <a:schemeClr val="tx1">
                    <a:lumMod val="50000"/>
                  </a:schemeClr>
                </a:solidFill>
              </a:rPr>
              <a:t>Ideas</a:t>
            </a:r>
          </a:p>
        </p:txBody>
      </p:sp>
      <p:sp>
        <p:nvSpPr>
          <p:cNvPr id="575" name="Snip Diagonal Corner Rectangle 574">
            <a:extLst>
              <a:ext uri="{FF2B5EF4-FFF2-40B4-BE49-F238E27FC236}">
                <a16:creationId xmlns:a16="http://schemas.microsoft.com/office/drawing/2014/main" id="{4C000E28-A44A-253E-F62F-DB1AED845958}"/>
              </a:ext>
            </a:extLst>
          </p:cNvPr>
          <p:cNvSpPr/>
          <p:nvPr/>
        </p:nvSpPr>
        <p:spPr>
          <a:xfrm>
            <a:off x="7356773" y="2272997"/>
            <a:ext cx="768096" cy="338307"/>
          </a:xfrm>
          <a:prstGeom prst="snip2DiagRect">
            <a:avLst/>
          </a:prstGeom>
          <a:solidFill>
            <a:schemeClr val="bg2">
              <a:lumMod val="95000"/>
            </a:schemeClr>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45"/>
              </a:lnSpc>
            </a:pPr>
            <a:r>
              <a:rPr lang="en-US" sz="900">
                <a:solidFill>
                  <a:schemeClr val="tx1">
                    <a:lumMod val="50000"/>
                  </a:schemeClr>
                </a:solidFill>
              </a:rPr>
              <a:t>Tools</a:t>
            </a:r>
          </a:p>
        </p:txBody>
      </p:sp>
      <p:sp>
        <p:nvSpPr>
          <p:cNvPr id="576" name="Snip Diagonal Corner Rectangle 575">
            <a:extLst>
              <a:ext uri="{FF2B5EF4-FFF2-40B4-BE49-F238E27FC236}">
                <a16:creationId xmlns:a16="http://schemas.microsoft.com/office/drawing/2014/main" id="{CAEB6262-C1DF-F291-D0E0-F285D1186A35}"/>
              </a:ext>
            </a:extLst>
          </p:cNvPr>
          <p:cNvSpPr/>
          <p:nvPr/>
        </p:nvSpPr>
        <p:spPr>
          <a:xfrm>
            <a:off x="7193792" y="1847077"/>
            <a:ext cx="850392" cy="338307"/>
          </a:xfrm>
          <a:prstGeom prst="snip2DiagRect">
            <a:avLst/>
          </a:prstGeom>
          <a:solidFill>
            <a:schemeClr val="bg2">
              <a:lumMod val="95000"/>
            </a:schemeClr>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945"/>
              </a:lnSpc>
            </a:pPr>
            <a:r>
              <a:rPr lang="en-US" sz="900">
                <a:solidFill>
                  <a:schemeClr val="tx1">
                    <a:lumMod val="50000"/>
                  </a:schemeClr>
                </a:solidFill>
              </a:rPr>
              <a:t>Libraries</a:t>
            </a:r>
          </a:p>
        </p:txBody>
      </p:sp>
      <p:cxnSp>
        <p:nvCxnSpPr>
          <p:cNvPr id="577" name="Straight Connector 576">
            <a:extLst>
              <a:ext uri="{FF2B5EF4-FFF2-40B4-BE49-F238E27FC236}">
                <a16:creationId xmlns:a16="http://schemas.microsoft.com/office/drawing/2014/main" id="{D7C95DDE-BBF4-0EC2-96B3-AE007D5C38CE}"/>
              </a:ext>
            </a:extLst>
          </p:cNvPr>
          <p:cNvCxnSpPr>
            <a:cxnSpLocks/>
          </p:cNvCxnSpPr>
          <p:nvPr/>
        </p:nvCxnSpPr>
        <p:spPr>
          <a:xfrm flipH="1" flipV="1">
            <a:off x="6566758" y="3614800"/>
            <a:ext cx="131735" cy="99263"/>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578" name="Snip Diagonal Corner Rectangle 577">
            <a:extLst>
              <a:ext uri="{FF2B5EF4-FFF2-40B4-BE49-F238E27FC236}">
                <a16:creationId xmlns:a16="http://schemas.microsoft.com/office/drawing/2014/main" id="{64C8A51B-E953-E882-252B-17B04E685734}"/>
              </a:ext>
            </a:extLst>
          </p:cNvPr>
          <p:cNvSpPr/>
          <p:nvPr/>
        </p:nvSpPr>
        <p:spPr>
          <a:xfrm>
            <a:off x="6698816" y="3550760"/>
            <a:ext cx="1196420" cy="338307"/>
          </a:xfrm>
          <a:prstGeom prst="snip2DiagRect">
            <a:avLst/>
          </a:prstGeom>
          <a:solidFill>
            <a:schemeClr val="bg2">
              <a:lumMod val="95000"/>
            </a:schemeClr>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54864" rtlCol="0" anchor="ctr"/>
          <a:lstStyle/>
          <a:p>
            <a:pPr>
              <a:lnSpc>
                <a:spcPts val="945"/>
              </a:lnSpc>
            </a:pPr>
            <a:r>
              <a:rPr lang="en-US" sz="900">
                <a:solidFill>
                  <a:schemeClr val="tx1">
                    <a:lumMod val="50000"/>
                  </a:schemeClr>
                </a:solidFill>
              </a:rPr>
              <a:t>Data Models</a:t>
            </a:r>
          </a:p>
        </p:txBody>
      </p:sp>
      <p:cxnSp>
        <p:nvCxnSpPr>
          <p:cNvPr id="579" name="Straight Arrow Connector 578">
            <a:extLst>
              <a:ext uri="{FF2B5EF4-FFF2-40B4-BE49-F238E27FC236}">
                <a16:creationId xmlns:a16="http://schemas.microsoft.com/office/drawing/2014/main" id="{88D42EC5-D462-F067-019F-D91D528AA1A8}"/>
              </a:ext>
            </a:extLst>
          </p:cNvPr>
          <p:cNvCxnSpPr>
            <a:cxnSpLocks/>
          </p:cNvCxnSpPr>
          <p:nvPr/>
        </p:nvCxnSpPr>
        <p:spPr>
          <a:xfrm flipH="1">
            <a:off x="2795369" y="2673335"/>
            <a:ext cx="205740"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580" name="TextBox 579">
            <a:extLst>
              <a:ext uri="{FF2B5EF4-FFF2-40B4-BE49-F238E27FC236}">
                <a16:creationId xmlns:a16="http://schemas.microsoft.com/office/drawing/2014/main" id="{6B802671-A6C4-A4E0-81F2-2CAE69FDF40B}"/>
              </a:ext>
            </a:extLst>
          </p:cNvPr>
          <p:cNvSpPr txBox="1"/>
          <p:nvPr/>
        </p:nvSpPr>
        <p:spPr>
          <a:xfrm>
            <a:off x="1884705" y="2420762"/>
            <a:ext cx="891540" cy="505146"/>
          </a:xfrm>
          <a:prstGeom prst="snip2DiagRect">
            <a:avLst/>
          </a:prstGeom>
          <a:solidFill>
            <a:schemeClr val="bg2">
              <a:lumMod val="95000"/>
            </a:schemeClr>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000" dirty="0">
                <a:solidFill>
                  <a:schemeClr val="tx1">
                    <a:lumMod val="50000"/>
                  </a:schemeClr>
                </a:solidFill>
              </a:rPr>
              <a:t>Use </a:t>
            </a:r>
            <a:br>
              <a:rPr lang="en-US" sz="1000" dirty="0">
                <a:solidFill>
                  <a:schemeClr val="tx1">
                    <a:lumMod val="50000"/>
                  </a:schemeClr>
                </a:solidFill>
              </a:rPr>
            </a:br>
            <a:r>
              <a:rPr lang="en-US" sz="1000" dirty="0">
                <a:solidFill>
                  <a:schemeClr val="tx1">
                    <a:lumMod val="50000"/>
                  </a:schemeClr>
                </a:solidFill>
              </a:rPr>
              <a:t>Cases</a:t>
            </a:r>
          </a:p>
        </p:txBody>
      </p:sp>
      <p:sp>
        <p:nvSpPr>
          <p:cNvPr id="581" name="Rounded Rectangle 580">
            <a:extLst>
              <a:ext uri="{FF2B5EF4-FFF2-40B4-BE49-F238E27FC236}">
                <a16:creationId xmlns:a16="http://schemas.microsoft.com/office/drawing/2014/main" id="{8BD0F9EF-739D-411E-F432-3DB154DE669D}"/>
              </a:ext>
            </a:extLst>
          </p:cNvPr>
          <p:cNvSpPr/>
          <p:nvPr/>
        </p:nvSpPr>
        <p:spPr>
          <a:xfrm>
            <a:off x="779886" y="2222313"/>
            <a:ext cx="891540" cy="888848"/>
          </a:xfrm>
          <a:prstGeom prst="roundRect">
            <a:avLst/>
          </a:prstGeom>
          <a:solidFill>
            <a:srgbClr val="D9EAFF"/>
          </a:solidFill>
          <a:ln w="15875">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lumMod val="50000"/>
                  </a:schemeClr>
                </a:solidFill>
              </a:rPr>
              <a:t>Customer</a:t>
            </a:r>
          </a:p>
          <a:p>
            <a:pPr algn="ctr"/>
            <a:r>
              <a:rPr lang="en-US" sz="1000" dirty="0">
                <a:solidFill>
                  <a:schemeClr val="tx1">
                    <a:lumMod val="50000"/>
                  </a:schemeClr>
                </a:solidFill>
              </a:rPr>
              <a:t>Outcomes</a:t>
            </a:r>
          </a:p>
        </p:txBody>
      </p:sp>
      <p:sp>
        <p:nvSpPr>
          <p:cNvPr id="582" name="Rounded Rectangle 581">
            <a:extLst>
              <a:ext uri="{FF2B5EF4-FFF2-40B4-BE49-F238E27FC236}">
                <a16:creationId xmlns:a16="http://schemas.microsoft.com/office/drawing/2014/main" id="{48EFF465-E309-625E-96B7-11DEBD4C2D9F}"/>
              </a:ext>
            </a:extLst>
          </p:cNvPr>
          <p:cNvSpPr/>
          <p:nvPr/>
        </p:nvSpPr>
        <p:spPr>
          <a:xfrm>
            <a:off x="2989526" y="2222313"/>
            <a:ext cx="891540" cy="888848"/>
          </a:xfrm>
          <a:prstGeom prst="roundRect">
            <a:avLst/>
          </a:prstGeom>
          <a:solidFill>
            <a:schemeClr val="accent1">
              <a:lumMod val="20000"/>
              <a:lumOff val="80000"/>
            </a:schemeClr>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lumMod val="50000"/>
                  </a:schemeClr>
                </a:solidFill>
              </a:rPr>
              <a:t>CX</a:t>
            </a:r>
            <a:br>
              <a:rPr lang="en-US" sz="1000">
                <a:solidFill>
                  <a:schemeClr val="tx1">
                    <a:lumMod val="50000"/>
                  </a:schemeClr>
                </a:solidFill>
              </a:rPr>
            </a:br>
            <a:r>
              <a:rPr lang="en-US" sz="1000">
                <a:solidFill>
                  <a:schemeClr val="tx1">
                    <a:lumMod val="50000"/>
                  </a:schemeClr>
                </a:solidFill>
              </a:rPr>
              <a:t>Offers</a:t>
            </a:r>
          </a:p>
        </p:txBody>
      </p:sp>
      <p:cxnSp>
        <p:nvCxnSpPr>
          <p:cNvPr id="583" name="Straight Arrow Connector 582">
            <a:extLst>
              <a:ext uri="{FF2B5EF4-FFF2-40B4-BE49-F238E27FC236}">
                <a16:creationId xmlns:a16="http://schemas.microsoft.com/office/drawing/2014/main" id="{2F535C6D-2860-B5F6-BBE1-6897612FE98F}"/>
              </a:ext>
            </a:extLst>
          </p:cNvPr>
          <p:cNvCxnSpPr>
            <a:cxnSpLocks/>
          </p:cNvCxnSpPr>
          <p:nvPr/>
        </p:nvCxnSpPr>
        <p:spPr>
          <a:xfrm flipH="1">
            <a:off x="1690550" y="2673335"/>
            <a:ext cx="205740"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584" name="TextBox 583">
            <a:extLst>
              <a:ext uri="{FF2B5EF4-FFF2-40B4-BE49-F238E27FC236}">
                <a16:creationId xmlns:a16="http://schemas.microsoft.com/office/drawing/2014/main" id="{654110E0-2A9B-1636-C98B-E7BF79783F0E}"/>
              </a:ext>
            </a:extLst>
          </p:cNvPr>
          <p:cNvSpPr txBox="1"/>
          <p:nvPr/>
        </p:nvSpPr>
        <p:spPr>
          <a:xfrm>
            <a:off x="5305089" y="955676"/>
            <a:ext cx="2844369" cy="284693"/>
          </a:xfrm>
          <a:prstGeom prst="rect">
            <a:avLst/>
          </a:prstGeom>
          <a:noFill/>
        </p:spPr>
        <p:txBody>
          <a:bodyPr wrap="none" lIns="68580" tIns="34290" rIns="68580" bIns="34290" rtlCol="0">
            <a:spAutoFit/>
          </a:bodyPr>
          <a:lstStyle/>
          <a:p>
            <a:pPr algn="ctr"/>
            <a:r>
              <a:rPr lang="en-US" sz="1400" dirty="0">
                <a:solidFill>
                  <a:schemeClr val="tx1">
                    <a:lumMod val="50000"/>
                  </a:schemeClr>
                </a:solidFill>
                <a:latin typeface="+mn-lt"/>
              </a:rPr>
              <a:t>Common Automation Framework</a:t>
            </a:r>
          </a:p>
        </p:txBody>
      </p:sp>
      <p:sp>
        <p:nvSpPr>
          <p:cNvPr id="585" name="TextBox 584">
            <a:extLst>
              <a:ext uri="{FF2B5EF4-FFF2-40B4-BE49-F238E27FC236}">
                <a16:creationId xmlns:a16="http://schemas.microsoft.com/office/drawing/2014/main" id="{97BE4A28-9599-F680-A989-6E9DE3059DD8}"/>
              </a:ext>
            </a:extLst>
          </p:cNvPr>
          <p:cNvSpPr txBox="1"/>
          <p:nvPr/>
        </p:nvSpPr>
        <p:spPr>
          <a:xfrm>
            <a:off x="5424817" y="1877408"/>
            <a:ext cx="1405499" cy="754380"/>
          </a:xfrm>
          <a:prstGeom prst="roundRect">
            <a:avLst>
              <a:gd name="adj" fmla="val 10551"/>
            </a:avLst>
          </a:prstGeom>
          <a:solidFill>
            <a:schemeClr val="accent1">
              <a:lumMod val="20000"/>
              <a:lumOff val="80000"/>
            </a:schemeClr>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defPPr>
              <a:defRPr lang="en-US"/>
            </a:defPPr>
            <a:lvl1pPr algn="ctr">
              <a:defRPr sz="14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000">
                <a:solidFill>
                  <a:schemeClr val="tx1">
                    <a:lumMod val="50000"/>
                  </a:schemeClr>
                </a:solidFill>
              </a:rPr>
              <a:t>Unified Catalog</a:t>
            </a:r>
          </a:p>
        </p:txBody>
      </p:sp>
      <p:cxnSp>
        <p:nvCxnSpPr>
          <p:cNvPr id="586" name="Straight Arrow Connector 585">
            <a:extLst>
              <a:ext uri="{FF2B5EF4-FFF2-40B4-BE49-F238E27FC236}">
                <a16:creationId xmlns:a16="http://schemas.microsoft.com/office/drawing/2014/main" id="{C9647182-B8C9-0C41-9BC4-869276373AAB}"/>
              </a:ext>
            </a:extLst>
          </p:cNvPr>
          <p:cNvCxnSpPr>
            <a:cxnSpLocks/>
          </p:cNvCxnSpPr>
          <p:nvPr/>
        </p:nvCxnSpPr>
        <p:spPr>
          <a:xfrm flipH="1">
            <a:off x="3912172" y="2666737"/>
            <a:ext cx="1539617"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587" name="Rectangle 586">
            <a:extLst>
              <a:ext uri="{FF2B5EF4-FFF2-40B4-BE49-F238E27FC236}">
                <a16:creationId xmlns:a16="http://schemas.microsoft.com/office/drawing/2014/main" id="{B79321D7-020A-2C12-116B-7619BAB54DE6}"/>
              </a:ext>
            </a:extLst>
          </p:cNvPr>
          <p:cNvSpPr/>
          <p:nvPr/>
        </p:nvSpPr>
        <p:spPr>
          <a:xfrm>
            <a:off x="6239909" y="4217404"/>
            <a:ext cx="974729" cy="3428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TextBox 587">
            <a:extLst>
              <a:ext uri="{FF2B5EF4-FFF2-40B4-BE49-F238E27FC236}">
                <a16:creationId xmlns:a16="http://schemas.microsoft.com/office/drawing/2014/main" id="{F1BA9878-8BED-EF4F-0070-A599C125660C}"/>
              </a:ext>
            </a:extLst>
          </p:cNvPr>
          <p:cNvSpPr txBox="1"/>
          <p:nvPr/>
        </p:nvSpPr>
        <p:spPr>
          <a:xfrm>
            <a:off x="6223671" y="4084080"/>
            <a:ext cx="1007203" cy="280928"/>
          </a:xfrm>
          <a:prstGeom prst="roundRect">
            <a:avLst/>
          </a:prstGeom>
          <a:noFill/>
        </p:spPr>
        <p:txBody>
          <a:bodyPr wrap="none" lIns="68580" tIns="34290" rIns="68580" bIns="34290" rtlCol="0">
            <a:spAutoFit/>
          </a:bodyPr>
          <a:lstStyle/>
          <a:p>
            <a:pPr algn="ctr"/>
            <a:r>
              <a:rPr lang="en-US" sz="1200">
                <a:solidFill>
                  <a:schemeClr val="tx1">
                    <a:lumMod val="50000"/>
                  </a:schemeClr>
                </a:solidFill>
                <a:latin typeface="+mn-lt"/>
              </a:rPr>
              <a:t>Governance</a:t>
            </a:r>
          </a:p>
        </p:txBody>
      </p:sp>
      <p:sp>
        <p:nvSpPr>
          <p:cNvPr id="589" name="TextBox 588">
            <a:extLst>
              <a:ext uri="{FF2B5EF4-FFF2-40B4-BE49-F238E27FC236}">
                <a16:creationId xmlns:a16="http://schemas.microsoft.com/office/drawing/2014/main" id="{D9FADAE0-773A-9846-30AB-BA736441E2E1}"/>
              </a:ext>
            </a:extLst>
          </p:cNvPr>
          <p:cNvSpPr txBox="1"/>
          <p:nvPr/>
        </p:nvSpPr>
        <p:spPr>
          <a:xfrm>
            <a:off x="5424817" y="2697524"/>
            <a:ext cx="1405499" cy="754380"/>
          </a:xfrm>
          <a:prstGeom prst="snip2DiagRect">
            <a:avLst>
              <a:gd name="adj1" fmla="val 0"/>
              <a:gd name="adj2" fmla="val 9883"/>
            </a:avLst>
          </a:prstGeom>
          <a:solidFill>
            <a:schemeClr val="bg2">
              <a:lumMod val="95000"/>
            </a:schemeClr>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tIns="0" bIns="0" rtlCol="0" anchor="t" anchorCtr="0"/>
          <a:lstStyle>
            <a:defPPr>
              <a:defRPr lang="en-US"/>
            </a:defPPr>
            <a:lvl1pPr algn="ctr">
              <a:defRPr sz="14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000">
                <a:solidFill>
                  <a:schemeClr val="tx1">
                    <a:lumMod val="50000"/>
                  </a:schemeClr>
                </a:solidFill>
              </a:rPr>
              <a:t>Unified Platform</a:t>
            </a:r>
          </a:p>
        </p:txBody>
      </p:sp>
      <p:grpSp>
        <p:nvGrpSpPr>
          <p:cNvPr id="590" name="Group 589">
            <a:extLst>
              <a:ext uri="{FF2B5EF4-FFF2-40B4-BE49-F238E27FC236}">
                <a16:creationId xmlns:a16="http://schemas.microsoft.com/office/drawing/2014/main" id="{2DA03397-B3DF-92F6-4D2B-8E842DE4AC0B}"/>
              </a:ext>
            </a:extLst>
          </p:cNvPr>
          <p:cNvGrpSpPr/>
          <p:nvPr/>
        </p:nvGrpSpPr>
        <p:grpSpPr>
          <a:xfrm>
            <a:off x="5480311" y="2101200"/>
            <a:ext cx="1294514" cy="479258"/>
            <a:chOff x="7775372" y="2491450"/>
            <a:chExt cx="1726019" cy="639010"/>
          </a:xfrm>
        </p:grpSpPr>
        <p:sp>
          <p:nvSpPr>
            <p:cNvPr id="591" name="Rounded Rectangle 590">
              <a:extLst>
                <a:ext uri="{FF2B5EF4-FFF2-40B4-BE49-F238E27FC236}">
                  <a16:creationId xmlns:a16="http://schemas.microsoft.com/office/drawing/2014/main" id="{1DA38A2F-D617-7FA3-12BC-EA79924237F8}"/>
                </a:ext>
              </a:extLst>
            </p:cNvPr>
            <p:cNvSpPr/>
            <p:nvPr/>
          </p:nvSpPr>
          <p:spPr>
            <a:xfrm>
              <a:off x="7775372" y="2491450"/>
              <a:ext cx="1726019" cy="639010"/>
            </a:xfrm>
            <a:prstGeom prst="roundRect">
              <a:avLst>
                <a:gd name="adj" fmla="val 4882"/>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D4AED67B-3C65-ED9A-A20A-23084CC2BE66}"/>
                </a:ext>
              </a:extLst>
            </p:cNvPr>
            <p:cNvSpPr/>
            <p:nvPr/>
          </p:nvSpPr>
          <p:spPr>
            <a:xfrm>
              <a:off x="7915099" y="2584120"/>
              <a:ext cx="73025" cy="73025"/>
            </a:xfrm>
            <a:prstGeom prst="ellipse">
              <a:avLst/>
            </a:prstGeom>
            <a:solidFill>
              <a:schemeClr val="accent2">
                <a:lumMod val="20000"/>
                <a:lumOff val="80000"/>
              </a:schemeClr>
            </a:solidFill>
            <a:ln w="127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39D9BCF8-2181-9A3F-A76D-23A01CE066DC}"/>
                </a:ext>
              </a:extLst>
            </p:cNvPr>
            <p:cNvSpPr/>
            <p:nvPr/>
          </p:nvSpPr>
          <p:spPr>
            <a:xfrm>
              <a:off x="8179224" y="2584120"/>
              <a:ext cx="73025" cy="73025"/>
            </a:xfrm>
            <a:prstGeom prst="ellipse">
              <a:avLst/>
            </a:prstGeom>
            <a:solidFill>
              <a:schemeClr val="bg2">
                <a:lumMod val="95000"/>
              </a:schemeClr>
            </a:solidFill>
            <a:ln w="12700">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1DF6C05E-6EB6-2CAB-11D2-79BE73CA2E1C}"/>
                </a:ext>
              </a:extLst>
            </p:cNvPr>
            <p:cNvSpPr/>
            <p:nvPr/>
          </p:nvSpPr>
          <p:spPr>
            <a:xfrm>
              <a:off x="8443349" y="2584120"/>
              <a:ext cx="73025" cy="73025"/>
            </a:xfrm>
            <a:prstGeom prst="ellipse">
              <a:avLst/>
            </a:prstGeom>
            <a:solidFill>
              <a:schemeClr val="bg1">
                <a:lumMod val="10000"/>
                <a:lumOff val="90000"/>
              </a:schemeClr>
            </a:solidFill>
            <a:ln w="127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5C557B33-36A0-FDD8-E995-36685EAFD8B9}"/>
                </a:ext>
              </a:extLst>
            </p:cNvPr>
            <p:cNvSpPr/>
            <p:nvPr/>
          </p:nvSpPr>
          <p:spPr>
            <a:xfrm>
              <a:off x="8707474" y="2584120"/>
              <a:ext cx="73025" cy="73025"/>
            </a:xfrm>
            <a:prstGeom prst="ellipse">
              <a:avLst/>
            </a:prstGeom>
            <a:solidFill>
              <a:srgbClr val="7030A0">
                <a:alpha val="18000"/>
              </a:srgbClr>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25F4E4A4-4B64-F874-5B6B-C2C7CE40B335}"/>
                </a:ext>
              </a:extLst>
            </p:cNvPr>
            <p:cNvSpPr/>
            <p:nvPr/>
          </p:nvSpPr>
          <p:spPr>
            <a:xfrm>
              <a:off x="8971599" y="2584120"/>
              <a:ext cx="73025" cy="73025"/>
            </a:xfrm>
            <a:prstGeom prst="ellipse">
              <a:avLst/>
            </a:prstGeom>
            <a:solidFill>
              <a:schemeClr val="accent6">
                <a:lumMod val="20000"/>
                <a:lumOff val="80000"/>
              </a:schemeClr>
            </a:solidFill>
            <a:ln w="12700">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8457638E-3435-6C51-28A5-1B286654FD94}"/>
                </a:ext>
              </a:extLst>
            </p:cNvPr>
            <p:cNvSpPr/>
            <p:nvPr/>
          </p:nvSpPr>
          <p:spPr>
            <a:xfrm>
              <a:off x="9235724" y="2584120"/>
              <a:ext cx="73025" cy="73025"/>
            </a:xfrm>
            <a:prstGeom prst="ellipse">
              <a:avLst/>
            </a:prstGeom>
            <a:solidFill>
              <a:schemeClr val="accent5">
                <a:lumMod val="20000"/>
                <a:lumOff val="80000"/>
              </a:schemeClr>
            </a:solidFill>
            <a:ln w="1270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TextBox 597">
              <a:extLst>
                <a:ext uri="{FF2B5EF4-FFF2-40B4-BE49-F238E27FC236}">
                  <a16:creationId xmlns:a16="http://schemas.microsoft.com/office/drawing/2014/main" id="{98B2BFE8-5812-7251-0E79-D5F29E37E3A9}"/>
                </a:ext>
              </a:extLst>
            </p:cNvPr>
            <p:cNvSpPr txBox="1"/>
            <p:nvPr/>
          </p:nvSpPr>
          <p:spPr>
            <a:xfrm>
              <a:off x="8126616" y="2716446"/>
              <a:ext cx="285307" cy="365760"/>
            </a:xfrm>
            <a:prstGeom prst="rect">
              <a:avLst/>
            </a:prstGeom>
            <a:noFill/>
            <a:ln w="12700">
              <a:solidFill>
                <a:schemeClr val="accent4">
                  <a:lumMod val="75000"/>
                </a:schemeClr>
              </a:solidFill>
            </a:ln>
          </p:spPr>
          <p:txBody>
            <a:bodyPr wrap="square" rtlCol="0">
              <a:spAutoFit/>
            </a:bodyPr>
            <a:lstStyle/>
            <a:p>
              <a:endParaRPr lang="en-US">
                <a:latin typeface="+mn-lt"/>
              </a:endParaRPr>
            </a:p>
          </p:txBody>
        </p:sp>
        <p:cxnSp>
          <p:nvCxnSpPr>
            <p:cNvPr id="599" name="Straight Connector 598">
              <a:extLst>
                <a:ext uri="{FF2B5EF4-FFF2-40B4-BE49-F238E27FC236}">
                  <a16:creationId xmlns:a16="http://schemas.microsoft.com/office/drawing/2014/main" id="{DE075BD5-EBC0-6FB7-5263-3701BDCCF053}"/>
                </a:ext>
              </a:extLst>
            </p:cNvPr>
            <p:cNvCxnSpPr>
              <a:cxnSpLocks/>
            </p:cNvCxnSpPr>
            <p:nvPr/>
          </p:nvCxnSpPr>
          <p:spPr>
            <a:xfrm>
              <a:off x="8176894" y="2766924"/>
              <a:ext cx="184750"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101325A8-CC24-0B6C-A616-C39100B74CA3}"/>
                </a:ext>
              </a:extLst>
            </p:cNvPr>
            <p:cNvCxnSpPr>
              <a:cxnSpLocks/>
            </p:cNvCxnSpPr>
            <p:nvPr/>
          </p:nvCxnSpPr>
          <p:spPr>
            <a:xfrm>
              <a:off x="8176894" y="280819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1" name="Straight Connector 600">
              <a:extLst>
                <a:ext uri="{FF2B5EF4-FFF2-40B4-BE49-F238E27FC236}">
                  <a16:creationId xmlns:a16="http://schemas.microsoft.com/office/drawing/2014/main" id="{75757E4E-BD8C-1266-FC4C-3F072BDE5466}"/>
                </a:ext>
              </a:extLst>
            </p:cNvPr>
            <p:cNvCxnSpPr>
              <a:cxnSpLocks/>
            </p:cNvCxnSpPr>
            <p:nvPr/>
          </p:nvCxnSpPr>
          <p:spPr>
            <a:xfrm>
              <a:off x="8176894" y="284947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id="{388B7057-ACEA-68B0-00A8-D71D27BD2123}"/>
                </a:ext>
              </a:extLst>
            </p:cNvPr>
            <p:cNvCxnSpPr>
              <a:cxnSpLocks/>
            </p:cNvCxnSpPr>
            <p:nvPr/>
          </p:nvCxnSpPr>
          <p:spPr>
            <a:xfrm>
              <a:off x="8176894" y="289074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CC6A766C-94D3-1EAB-9DF1-EB35CBE5ABF9}"/>
                </a:ext>
              </a:extLst>
            </p:cNvPr>
            <p:cNvCxnSpPr>
              <a:cxnSpLocks/>
            </p:cNvCxnSpPr>
            <p:nvPr/>
          </p:nvCxnSpPr>
          <p:spPr>
            <a:xfrm>
              <a:off x="8176894" y="293202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84A0F121-1496-15B1-1B81-1B6E64D06443}"/>
                </a:ext>
              </a:extLst>
            </p:cNvPr>
            <p:cNvCxnSpPr>
              <a:cxnSpLocks/>
            </p:cNvCxnSpPr>
            <p:nvPr/>
          </p:nvCxnSpPr>
          <p:spPr>
            <a:xfrm>
              <a:off x="8176894" y="297329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11F75A1C-3F18-8692-1E99-D74823510EA5}"/>
                </a:ext>
              </a:extLst>
            </p:cNvPr>
            <p:cNvCxnSpPr>
              <a:cxnSpLocks/>
            </p:cNvCxnSpPr>
            <p:nvPr/>
          </p:nvCxnSpPr>
          <p:spPr>
            <a:xfrm>
              <a:off x="8176894" y="301457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4E8447BE-5DEE-2B05-A380-E996CEE8B9C6}"/>
                </a:ext>
              </a:extLst>
            </p:cNvPr>
            <p:cNvCxnSpPr>
              <a:cxnSpLocks/>
            </p:cNvCxnSpPr>
            <p:nvPr/>
          </p:nvCxnSpPr>
          <p:spPr>
            <a:xfrm>
              <a:off x="8176894" y="3049499"/>
              <a:ext cx="18475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29175BBA-0179-2773-60F5-651562D2A4BA}"/>
                </a:ext>
              </a:extLst>
            </p:cNvPr>
            <p:cNvCxnSpPr>
              <a:cxnSpLocks/>
            </p:cNvCxnSpPr>
            <p:nvPr/>
          </p:nvCxnSpPr>
          <p:spPr>
            <a:xfrm>
              <a:off x="7827644" y="2766924"/>
              <a:ext cx="184750"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82B8A625-4AC2-D2E6-7839-F537152F02B9}"/>
                </a:ext>
              </a:extLst>
            </p:cNvPr>
            <p:cNvCxnSpPr>
              <a:cxnSpLocks/>
            </p:cNvCxnSpPr>
            <p:nvPr/>
          </p:nvCxnSpPr>
          <p:spPr>
            <a:xfrm>
              <a:off x="7827644" y="2808199"/>
              <a:ext cx="18475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6467DBFB-42EB-B88C-09BB-77CF54C9FACF}"/>
                </a:ext>
              </a:extLst>
            </p:cNvPr>
            <p:cNvCxnSpPr>
              <a:cxnSpLocks/>
            </p:cNvCxnSpPr>
            <p:nvPr/>
          </p:nvCxnSpPr>
          <p:spPr>
            <a:xfrm>
              <a:off x="7827644" y="284947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DC19D396-166D-8253-B521-120F1C6EED80}"/>
                </a:ext>
              </a:extLst>
            </p:cNvPr>
            <p:cNvCxnSpPr>
              <a:cxnSpLocks/>
            </p:cNvCxnSpPr>
            <p:nvPr/>
          </p:nvCxnSpPr>
          <p:spPr>
            <a:xfrm>
              <a:off x="7827644" y="2890749"/>
              <a:ext cx="18475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D745827D-8F50-6B13-A27E-BF1BF72F94E2}"/>
                </a:ext>
              </a:extLst>
            </p:cNvPr>
            <p:cNvCxnSpPr>
              <a:cxnSpLocks/>
            </p:cNvCxnSpPr>
            <p:nvPr/>
          </p:nvCxnSpPr>
          <p:spPr>
            <a:xfrm>
              <a:off x="7827644" y="2932024"/>
              <a:ext cx="184750" cy="0"/>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C7552B6-9B97-D97A-DFBB-6624CF68752C}"/>
                </a:ext>
              </a:extLst>
            </p:cNvPr>
            <p:cNvCxnSpPr>
              <a:cxnSpLocks/>
            </p:cNvCxnSpPr>
            <p:nvPr/>
          </p:nvCxnSpPr>
          <p:spPr>
            <a:xfrm>
              <a:off x="7827644" y="2973299"/>
              <a:ext cx="184750"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7B80604C-3A9D-1961-C08C-EDC1915D89DB}"/>
                </a:ext>
              </a:extLst>
            </p:cNvPr>
            <p:cNvCxnSpPr>
              <a:cxnSpLocks/>
            </p:cNvCxnSpPr>
            <p:nvPr/>
          </p:nvCxnSpPr>
          <p:spPr>
            <a:xfrm>
              <a:off x="7827644" y="3014574"/>
              <a:ext cx="18475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37D4292-BC3F-D6EF-FCA4-97BC5F76F238}"/>
                </a:ext>
              </a:extLst>
            </p:cNvPr>
            <p:cNvCxnSpPr>
              <a:cxnSpLocks/>
            </p:cNvCxnSpPr>
            <p:nvPr/>
          </p:nvCxnSpPr>
          <p:spPr>
            <a:xfrm>
              <a:off x="7827644" y="3055849"/>
              <a:ext cx="184750"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615" name="TextBox 614">
              <a:extLst>
                <a:ext uri="{FF2B5EF4-FFF2-40B4-BE49-F238E27FC236}">
                  <a16:creationId xmlns:a16="http://schemas.microsoft.com/office/drawing/2014/main" id="{731617CC-6971-2C9A-227D-CD584587B76E}"/>
                </a:ext>
              </a:extLst>
            </p:cNvPr>
            <p:cNvSpPr txBox="1"/>
            <p:nvPr/>
          </p:nvSpPr>
          <p:spPr>
            <a:xfrm>
              <a:off x="8463165" y="2716446"/>
              <a:ext cx="285307" cy="365760"/>
            </a:xfrm>
            <a:prstGeom prst="rect">
              <a:avLst/>
            </a:prstGeom>
            <a:noFill/>
            <a:ln w="12700">
              <a:solidFill>
                <a:schemeClr val="accent4">
                  <a:lumMod val="75000"/>
                </a:schemeClr>
              </a:solidFill>
            </a:ln>
          </p:spPr>
          <p:txBody>
            <a:bodyPr wrap="square" rtlCol="0">
              <a:spAutoFit/>
            </a:bodyPr>
            <a:lstStyle/>
            <a:p>
              <a:endParaRPr lang="en-US">
                <a:latin typeface="+mn-lt"/>
              </a:endParaRPr>
            </a:p>
          </p:txBody>
        </p:sp>
        <p:cxnSp>
          <p:nvCxnSpPr>
            <p:cNvPr id="616" name="Straight Connector 615">
              <a:extLst>
                <a:ext uri="{FF2B5EF4-FFF2-40B4-BE49-F238E27FC236}">
                  <a16:creationId xmlns:a16="http://schemas.microsoft.com/office/drawing/2014/main" id="{EF2F81E4-4228-8594-6014-63CDF5A42E4E}"/>
                </a:ext>
              </a:extLst>
            </p:cNvPr>
            <p:cNvCxnSpPr>
              <a:cxnSpLocks/>
            </p:cNvCxnSpPr>
            <p:nvPr/>
          </p:nvCxnSpPr>
          <p:spPr>
            <a:xfrm>
              <a:off x="8513444" y="2766924"/>
              <a:ext cx="184750"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a:extLst>
                <a:ext uri="{FF2B5EF4-FFF2-40B4-BE49-F238E27FC236}">
                  <a16:creationId xmlns:a16="http://schemas.microsoft.com/office/drawing/2014/main" id="{D1D6180E-61CD-7A5D-F66B-F060EB082577}"/>
                </a:ext>
              </a:extLst>
            </p:cNvPr>
            <p:cNvCxnSpPr>
              <a:cxnSpLocks/>
            </p:cNvCxnSpPr>
            <p:nvPr/>
          </p:nvCxnSpPr>
          <p:spPr>
            <a:xfrm>
              <a:off x="8513444" y="280819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C961CF30-EC5E-BBE0-F7D7-1CF85C7F4B51}"/>
                </a:ext>
              </a:extLst>
            </p:cNvPr>
            <p:cNvCxnSpPr>
              <a:cxnSpLocks/>
            </p:cNvCxnSpPr>
            <p:nvPr/>
          </p:nvCxnSpPr>
          <p:spPr>
            <a:xfrm>
              <a:off x="8513444" y="284947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63D3862D-656E-EB67-A341-939E03E30527}"/>
                </a:ext>
              </a:extLst>
            </p:cNvPr>
            <p:cNvCxnSpPr>
              <a:cxnSpLocks/>
            </p:cNvCxnSpPr>
            <p:nvPr/>
          </p:nvCxnSpPr>
          <p:spPr>
            <a:xfrm>
              <a:off x="8513444" y="289074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E137A33E-38BB-9F07-89E9-21F0B36CBAA1}"/>
                </a:ext>
              </a:extLst>
            </p:cNvPr>
            <p:cNvCxnSpPr>
              <a:cxnSpLocks/>
            </p:cNvCxnSpPr>
            <p:nvPr/>
          </p:nvCxnSpPr>
          <p:spPr>
            <a:xfrm>
              <a:off x="8513444" y="293202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E77E8DD9-82A6-1907-ED52-BF9F4A9975A2}"/>
                </a:ext>
              </a:extLst>
            </p:cNvPr>
            <p:cNvCxnSpPr>
              <a:cxnSpLocks/>
            </p:cNvCxnSpPr>
            <p:nvPr/>
          </p:nvCxnSpPr>
          <p:spPr>
            <a:xfrm>
              <a:off x="8513444" y="297329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2" name="Straight Connector 621">
              <a:extLst>
                <a:ext uri="{FF2B5EF4-FFF2-40B4-BE49-F238E27FC236}">
                  <a16:creationId xmlns:a16="http://schemas.microsoft.com/office/drawing/2014/main" id="{6D0EF634-C230-01F2-7995-5D24B969C7CB}"/>
                </a:ext>
              </a:extLst>
            </p:cNvPr>
            <p:cNvCxnSpPr>
              <a:cxnSpLocks/>
            </p:cNvCxnSpPr>
            <p:nvPr/>
          </p:nvCxnSpPr>
          <p:spPr>
            <a:xfrm>
              <a:off x="8513444" y="301457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3353F66C-88D9-A260-879B-5E563E63FE63}"/>
                </a:ext>
              </a:extLst>
            </p:cNvPr>
            <p:cNvCxnSpPr>
              <a:cxnSpLocks/>
            </p:cNvCxnSpPr>
            <p:nvPr/>
          </p:nvCxnSpPr>
          <p:spPr>
            <a:xfrm>
              <a:off x="8513444" y="3049499"/>
              <a:ext cx="18475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24" name="TextBox 623">
              <a:extLst>
                <a:ext uri="{FF2B5EF4-FFF2-40B4-BE49-F238E27FC236}">
                  <a16:creationId xmlns:a16="http://schemas.microsoft.com/office/drawing/2014/main" id="{C8231486-1292-AFE2-2556-4B69495D8CA2}"/>
                </a:ext>
              </a:extLst>
            </p:cNvPr>
            <p:cNvSpPr txBox="1"/>
            <p:nvPr/>
          </p:nvSpPr>
          <p:spPr>
            <a:xfrm>
              <a:off x="8799716" y="2716446"/>
              <a:ext cx="285307" cy="365760"/>
            </a:xfrm>
            <a:prstGeom prst="rect">
              <a:avLst/>
            </a:prstGeom>
            <a:noFill/>
            <a:ln w="12700">
              <a:solidFill>
                <a:schemeClr val="accent4">
                  <a:lumMod val="75000"/>
                </a:schemeClr>
              </a:solidFill>
            </a:ln>
          </p:spPr>
          <p:txBody>
            <a:bodyPr wrap="square" rtlCol="0">
              <a:spAutoFit/>
            </a:bodyPr>
            <a:lstStyle/>
            <a:p>
              <a:endParaRPr lang="en-US">
                <a:latin typeface="+mn-lt"/>
              </a:endParaRPr>
            </a:p>
          </p:txBody>
        </p:sp>
        <p:cxnSp>
          <p:nvCxnSpPr>
            <p:cNvPr id="625" name="Straight Connector 624">
              <a:extLst>
                <a:ext uri="{FF2B5EF4-FFF2-40B4-BE49-F238E27FC236}">
                  <a16:creationId xmlns:a16="http://schemas.microsoft.com/office/drawing/2014/main" id="{FDF271B5-D759-D5B2-53EB-17301BA6C014}"/>
                </a:ext>
              </a:extLst>
            </p:cNvPr>
            <p:cNvCxnSpPr>
              <a:cxnSpLocks/>
            </p:cNvCxnSpPr>
            <p:nvPr/>
          </p:nvCxnSpPr>
          <p:spPr>
            <a:xfrm>
              <a:off x="8849994" y="2766924"/>
              <a:ext cx="184750"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737092C2-BB2C-6003-7E6E-84FDE41E8DD1}"/>
                </a:ext>
              </a:extLst>
            </p:cNvPr>
            <p:cNvCxnSpPr>
              <a:cxnSpLocks/>
            </p:cNvCxnSpPr>
            <p:nvPr/>
          </p:nvCxnSpPr>
          <p:spPr>
            <a:xfrm>
              <a:off x="8849994" y="280819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737A7536-D926-CB33-F55F-134320BC03C2}"/>
                </a:ext>
              </a:extLst>
            </p:cNvPr>
            <p:cNvCxnSpPr>
              <a:cxnSpLocks/>
            </p:cNvCxnSpPr>
            <p:nvPr/>
          </p:nvCxnSpPr>
          <p:spPr>
            <a:xfrm>
              <a:off x="8849994" y="284947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928A4A61-E388-6C41-4A87-37EDE41FBADE}"/>
                </a:ext>
              </a:extLst>
            </p:cNvPr>
            <p:cNvCxnSpPr>
              <a:cxnSpLocks/>
            </p:cNvCxnSpPr>
            <p:nvPr/>
          </p:nvCxnSpPr>
          <p:spPr>
            <a:xfrm>
              <a:off x="8849994" y="289074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370E3486-2230-915A-349D-16FAC2A92A42}"/>
                </a:ext>
              </a:extLst>
            </p:cNvPr>
            <p:cNvCxnSpPr>
              <a:cxnSpLocks/>
            </p:cNvCxnSpPr>
            <p:nvPr/>
          </p:nvCxnSpPr>
          <p:spPr>
            <a:xfrm>
              <a:off x="8849994" y="293202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D78A3EC5-45CB-646C-B7C0-A2F80807BBCA}"/>
                </a:ext>
              </a:extLst>
            </p:cNvPr>
            <p:cNvCxnSpPr>
              <a:cxnSpLocks/>
            </p:cNvCxnSpPr>
            <p:nvPr/>
          </p:nvCxnSpPr>
          <p:spPr>
            <a:xfrm>
              <a:off x="8849994" y="297329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3B248BFD-571E-E55C-1DA1-7DCF23C110C8}"/>
                </a:ext>
              </a:extLst>
            </p:cNvPr>
            <p:cNvCxnSpPr>
              <a:cxnSpLocks/>
            </p:cNvCxnSpPr>
            <p:nvPr/>
          </p:nvCxnSpPr>
          <p:spPr>
            <a:xfrm>
              <a:off x="8849994" y="301457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AC3E7836-C44E-4F4F-9F57-7C6918C0A19E}"/>
                </a:ext>
              </a:extLst>
            </p:cNvPr>
            <p:cNvCxnSpPr>
              <a:cxnSpLocks/>
            </p:cNvCxnSpPr>
            <p:nvPr/>
          </p:nvCxnSpPr>
          <p:spPr>
            <a:xfrm>
              <a:off x="8849994" y="3049499"/>
              <a:ext cx="18475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33" name="TextBox 632">
              <a:extLst>
                <a:ext uri="{FF2B5EF4-FFF2-40B4-BE49-F238E27FC236}">
                  <a16:creationId xmlns:a16="http://schemas.microsoft.com/office/drawing/2014/main" id="{601E2A36-A7DF-8DA5-A95A-E87D44903D09}"/>
                </a:ext>
              </a:extLst>
            </p:cNvPr>
            <p:cNvSpPr txBox="1"/>
            <p:nvPr/>
          </p:nvSpPr>
          <p:spPr>
            <a:xfrm>
              <a:off x="9136266" y="2716446"/>
              <a:ext cx="285307" cy="365760"/>
            </a:xfrm>
            <a:prstGeom prst="rect">
              <a:avLst/>
            </a:prstGeom>
            <a:noFill/>
            <a:ln w="12700">
              <a:solidFill>
                <a:schemeClr val="accent4">
                  <a:lumMod val="75000"/>
                </a:schemeClr>
              </a:solidFill>
            </a:ln>
          </p:spPr>
          <p:txBody>
            <a:bodyPr wrap="square" rtlCol="0">
              <a:spAutoFit/>
            </a:bodyPr>
            <a:lstStyle/>
            <a:p>
              <a:endParaRPr lang="en-US">
                <a:latin typeface="+mn-lt"/>
              </a:endParaRPr>
            </a:p>
          </p:txBody>
        </p:sp>
        <p:cxnSp>
          <p:nvCxnSpPr>
            <p:cNvPr id="634" name="Straight Connector 633">
              <a:extLst>
                <a:ext uri="{FF2B5EF4-FFF2-40B4-BE49-F238E27FC236}">
                  <a16:creationId xmlns:a16="http://schemas.microsoft.com/office/drawing/2014/main" id="{F071E037-64D8-A98D-F6BA-30132D9294EF}"/>
                </a:ext>
              </a:extLst>
            </p:cNvPr>
            <p:cNvCxnSpPr>
              <a:cxnSpLocks/>
            </p:cNvCxnSpPr>
            <p:nvPr/>
          </p:nvCxnSpPr>
          <p:spPr>
            <a:xfrm>
              <a:off x="9186544" y="2766924"/>
              <a:ext cx="184750"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650EFBFF-6F68-A526-2BAC-564AA44858C3}"/>
                </a:ext>
              </a:extLst>
            </p:cNvPr>
            <p:cNvCxnSpPr>
              <a:cxnSpLocks/>
            </p:cNvCxnSpPr>
            <p:nvPr/>
          </p:nvCxnSpPr>
          <p:spPr>
            <a:xfrm>
              <a:off x="9186544" y="280819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ADCF065B-4397-35FF-D38B-9927734EA5BC}"/>
                </a:ext>
              </a:extLst>
            </p:cNvPr>
            <p:cNvCxnSpPr>
              <a:cxnSpLocks/>
            </p:cNvCxnSpPr>
            <p:nvPr/>
          </p:nvCxnSpPr>
          <p:spPr>
            <a:xfrm>
              <a:off x="9186544" y="284947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AE772846-64F6-B4BA-2D57-72E2305FEE36}"/>
                </a:ext>
              </a:extLst>
            </p:cNvPr>
            <p:cNvCxnSpPr>
              <a:cxnSpLocks/>
            </p:cNvCxnSpPr>
            <p:nvPr/>
          </p:nvCxnSpPr>
          <p:spPr>
            <a:xfrm>
              <a:off x="9186544" y="289074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0D3527DF-3D06-1003-066A-BCDE7A5646BD}"/>
                </a:ext>
              </a:extLst>
            </p:cNvPr>
            <p:cNvCxnSpPr>
              <a:cxnSpLocks/>
            </p:cNvCxnSpPr>
            <p:nvPr/>
          </p:nvCxnSpPr>
          <p:spPr>
            <a:xfrm>
              <a:off x="9186544" y="293202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054835AB-EB26-1071-39F2-A315EB4F1D71}"/>
                </a:ext>
              </a:extLst>
            </p:cNvPr>
            <p:cNvCxnSpPr>
              <a:cxnSpLocks/>
            </p:cNvCxnSpPr>
            <p:nvPr/>
          </p:nvCxnSpPr>
          <p:spPr>
            <a:xfrm>
              <a:off x="9186544" y="2973299"/>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58E3189E-F305-7916-5B9B-07CFFC05ADB8}"/>
                </a:ext>
              </a:extLst>
            </p:cNvPr>
            <p:cNvCxnSpPr>
              <a:cxnSpLocks/>
            </p:cNvCxnSpPr>
            <p:nvPr/>
          </p:nvCxnSpPr>
          <p:spPr>
            <a:xfrm>
              <a:off x="9186544" y="3014574"/>
              <a:ext cx="184750" cy="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30026B55-D87C-3455-38FC-41D76FF606F3}"/>
                </a:ext>
              </a:extLst>
            </p:cNvPr>
            <p:cNvCxnSpPr>
              <a:cxnSpLocks/>
            </p:cNvCxnSpPr>
            <p:nvPr/>
          </p:nvCxnSpPr>
          <p:spPr>
            <a:xfrm>
              <a:off x="9186544" y="3049499"/>
              <a:ext cx="18475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42" name="Round Same Side Corner Rectangle 641">
              <a:extLst>
                <a:ext uri="{FF2B5EF4-FFF2-40B4-BE49-F238E27FC236}">
                  <a16:creationId xmlns:a16="http://schemas.microsoft.com/office/drawing/2014/main" id="{0240BBCB-3F43-A520-9C83-3A21001533F1}"/>
                </a:ext>
              </a:extLst>
            </p:cNvPr>
            <p:cNvSpPr/>
            <p:nvPr/>
          </p:nvSpPr>
          <p:spPr>
            <a:xfrm>
              <a:off x="7775372" y="2491450"/>
              <a:ext cx="1726019" cy="57746"/>
            </a:xfrm>
            <a:prstGeom prst="round2SameRect">
              <a:avLst>
                <a:gd name="adj1" fmla="val 29335"/>
                <a:gd name="adj2" fmla="val 0"/>
              </a:avLst>
            </a:prstGeom>
            <a:solidFill>
              <a:schemeClr val="accent1">
                <a:lumMod val="60000"/>
                <a:lumOff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3" name="Rounded Rectangle 642">
              <a:extLst>
                <a:ext uri="{FF2B5EF4-FFF2-40B4-BE49-F238E27FC236}">
                  <a16:creationId xmlns:a16="http://schemas.microsoft.com/office/drawing/2014/main" id="{2318612A-151F-C945-5E2F-B71E08277FA6}"/>
                </a:ext>
              </a:extLst>
            </p:cNvPr>
            <p:cNvSpPr/>
            <p:nvPr/>
          </p:nvSpPr>
          <p:spPr>
            <a:xfrm>
              <a:off x="7775372" y="2491450"/>
              <a:ext cx="1726019" cy="639010"/>
            </a:xfrm>
            <a:prstGeom prst="roundRect">
              <a:avLst>
                <a:gd name="adj" fmla="val 4882"/>
              </a:avLst>
            </a:prstGeom>
            <a:noFill/>
            <a:ln w="12700">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4" name="Group 643">
            <a:extLst>
              <a:ext uri="{FF2B5EF4-FFF2-40B4-BE49-F238E27FC236}">
                <a16:creationId xmlns:a16="http://schemas.microsoft.com/office/drawing/2014/main" id="{57EB3A07-D698-854B-4F5E-610C645CE411}"/>
              </a:ext>
            </a:extLst>
          </p:cNvPr>
          <p:cNvGrpSpPr/>
          <p:nvPr/>
        </p:nvGrpSpPr>
        <p:grpSpPr>
          <a:xfrm>
            <a:off x="5480311" y="2913422"/>
            <a:ext cx="1294514" cy="480060"/>
            <a:chOff x="7771066" y="3606308"/>
            <a:chExt cx="1726019" cy="640080"/>
          </a:xfrm>
        </p:grpSpPr>
        <p:grpSp>
          <p:nvGrpSpPr>
            <p:cNvPr id="645" name="Group 644">
              <a:extLst>
                <a:ext uri="{FF2B5EF4-FFF2-40B4-BE49-F238E27FC236}">
                  <a16:creationId xmlns:a16="http://schemas.microsoft.com/office/drawing/2014/main" id="{3C08129C-E4BC-672B-C971-59FBF80DCFEF}"/>
                </a:ext>
              </a:extLst>
            </p:cNvPr>
            <p:cNvGrpSpPr/>
            <p:nvPr/>
          </p:nvGrpSpPr>
          <p:grpSpPr>
            <a:xfrm>
              <a:off x="7771066" y="3606308"/>
              <a:ext cx="1726019" cy="640080"/>
              <a:chOff x="7771066" y="3606308"/>
              <a:chExt cx="1726019" cy="640080"/>
            </a:xfrm>
          </p:grpSpPr>
          <p:sp>
            <p:nvSpPr>
              <p:cNvPr id="647" name="Rounded Rectangle 646">
                <a:extLst>
                  <a:ext uri="{FF2B5EF4-FFF2-40B4-BE49-F238E27FC236}">
                    <a16:creationId xmlns:a16="http://schemas.microsoft.com/office/drawing/2014/main" id="{8E88A41F-EBB4-C5C2-F5F5-0ECB786EFCF7}"/>
                  </a:ext>
                </a:extLst>
              </p:cNvPr>
              <p:cNvSpPr/>
              <p:nvPr/>
            </p:nvSpPr>
            <p:spPr>
              <a:xfrm>
                <a:off x="7771066" y="3606308"/>
                <a:ext cx="1726019" cy="640080"/>
              </a:xfrm>
              <a:prstGeom prst="roundRect">
                <a:avLst>
                  <a:gd name="adj" fmla="val 4882"/>
                </a:avLst>
              </a:prstGeom>
              <a:solidFill>
                <a:schemeClr val="bg2"/>
              </a:solidFill>
              <a:ln w="12700">
                <a:solidFill>
                  <a:schemeClr val="accent4">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8" name="Group 647">
                <a:extLst>
                  <a:ext uri="{FF2B5EF4-FFF2-40B4-BE49-F238E27FC236}">
                    <a16:creationId xmlns:a16="http://schemas.microsoft.com/office/drawing/2014/main" id="{87109734-C661-65C7-7FE6-9BA9453C71E6}"/>
                  </a:ext>
                </a:extLst>
              </p:cNvPr>
              <p:cNvGrpSpPr>
                <a:grpSpLocks noChangeAspect="1"/>
              </p:cNvGrpSpPr>
              <p:nvPr/>
            </p:nvGrpSpPr>
            <p:grpSpPr>
              <a:xfrm>
                <a:off x="8525937" y="3812087"/>
                <a:ext cx="215992" cy="227741"/>
                <a:chOff x="9663338" y="718859"/>
                <a:chExt cx="230616" cy="243161"/>
              </a:xfrm>
              <a:solidFill>
                <a:schemeClr val="accent1"/>
              </a:solidFill>
            </p:grpSpPr>
            <p:sp>
              <p:nvSpPr>
                <p:cNvPr id="669" name="Freeform 668">
                  <a:extLst>
                    <a:ext uri="{FF2B5EF4-FFF2-40B4-BE49-F238E27FC236}">
                      <a16:creationId xmlns:a16="http://schemas.microsoft.com/office/drawing/2014/main" id="{6E61BE6C-5823-C038-C223-B8441FA8A3E5}"/>
                    </a:ext>
                  </a:extLst>
                </p:cNvPr>
                <p:cNvSpPr/>
                <p:nvPr/>
              </p:nvSpPr>
              <p:spPr>
                <a:xfrm>
                  <a:off x="9733355" y="795142"/>
                  <a:ext cx="90487" cy="90487"/>
                </a:xfrm>
                <a:custGeom>
                  <a:avLst/>
                  <a:gdLst>
                    <a:gd name="connsiteX0" fmla="*/ 45244 w 90487"/>
                    <a:gd name="connsiteY0" fmla="*/ 90488 h 90487"/>
                    <a:gd name="connsiteX1" fmla="*/ 90488 w 90487"/>
                    <a:gd name="connsiteY1" fmla="*/ 45244 h 90487"/>
                    <a:gd name="connsiteX2" fmla="*/ 45244 w 90487"/>
                    <a:gd name="connsiteY2" fmla="*/ 0 h 90487"/>
                    <a:gd name="connsiteX3" fmla="*/ 0 w 90487"/>
                    <a:gd name="connsiteY3" fmla="*/ 45244 h 90487"/>
                    <a:gd name="connsiteX4" fmla="*/ 45244 w 90487"/>
                    <a:gd name="connsiteY4" fmla="*/ 90488 h 90487"/>
                    <a:gd name="connsiteX5" fmla="*/ 45244 w 90487"/>
                    <a:gd name="connsiteY5" fmla="*/ 14288 h 90487"/>
                    <a:gd name="connsiteX6" fmla="*/ 76200 w 90487"/>
                    <a:gd name="connsiteY6" fmla="*/ 45244 h 90487"/>
                    <a:gd name="connsiteX7" fmla="*/ 45244 w 90487"/>
                    <a:gd name="connsiteY7" fmla="*/ 76200 h 90487"/>
                    <a:gd name="connsiteX8" fmla="*/ 14288 w 90487"/>
                    <a:gd name="connsiteY8" fmla="*/ 45244 h 90487"/>
                    <a:gd name="connsiteX9" fmla="*/ 45244 w 90487"/>
                    <a:gd name="connsiteY9" fmla="*/ 14288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487" h="90487">
                      <a:moveTo>
                        <a:pt x="45244" y="90488"/>
                      </a:moveTo>
                      <a:cubicBezTo>
                        <a:pt x="70199" y="90488"/>
                        <a:pt x="90488" y="70199"/>
                        <a:pt x="90488" y="45244"/>
                      </a:cubicBezTo>
                      <a:cubicBezTo>
                        <a:pt x="90488" y="20288"/>
                        <a:pt x="70199" y="0"/>
                        <a:pt x="45244" y="0"/>
                      </a:cubicBezTo>
                      <a:cubicBezTo>
                        <a:pt x="20288" y="0"/>
                        <a:pt x="0" y="20288"/>
                        <a:pt x="0" y="45244"/>
                      </a:cubicBezTo>
                      <a:cubicBezTo>
                        <a:pt x="0" y="70199"/>
                        <a:pt x="20288" y="90488"/>
                        <a:pt x="45244" y="90488"/>
                      </a:cubicBezTo>
                      <a:moveTo>
                        <a:pt x="45244" y="14288"/>
                      </a:moveTo>
                      <a:cubicBezTo>
                        <a:pt x="62293" y="14288"/>
                        <a:pt x="76200" y="28194"/>
                        <a:pt x="76200" y="45244"/>
                      </a:cubicBezTo>
                      <a:cubicBezTo>
                        <a:pt x="76200" y="62294"/>
                        <a:pt x="62293" y="76200"/>
                        <a:pt x="45244" y="76200"/>
                      </a:cubicBezTo>
                      <a:cubicBezTo>
                        <a:pt x="28194" y="76200"/>
                        <a:pt x="14288" y="62294"/>
                        <a:pt x="14288" y="45244"/>
                      </a:cubicBezTo>
                      <a:cubicBezTo>
                        <a:pt x="14288" y="28194"/>
                        <a:pt x="28194" y="14288"/>
                        <a:pt x="45244" y="14288"/>
                      </a:cubicBezTo>
                    </a:path>
                  </a:pathLst>
                </a:custGeom>
                <a:solidFill>
                  <a:schemeClr val="accent4">
                    <a:lumMod val="75000"/>
                  </a:schemeClr>
                </a:solidFill>
                <a:ln w="9525" cap="flat">
                  <a:noFill/>
                  <a:prstDash val="solid"/>
                  <a:miter/>
                </a:ln>
              </p:spPr>
              <p:txBody>
                <a:bodyPr rtlCol="0" anchor="ctr"/>
                <a:lstStyle/>
                <a:p>
                  <a:endParaRPr lang="en-US"/>
                </a:p>
              </p:txBody>
            </p:sp>
            <p:sp>
              <p:nvSpPr>
                <p:cNvPr id="670" name="Freeform 669">
                  <a:extLst>
                    <a:ext uri="{FF2B5EF4-FFF2-40B4-BE49-F238E27FC236}">
                      <a16:creationId xmlns:a16="http://schemas.microsoft.com/office/drawing/2014/main" id="{F32DF34C-BE0B-08FE-6B79-9DCDBD3024D7}"/>
                    </a:ext>
                  </a:extLst>
                </p:cNvPr>
                <p:cNvSpPr/>
                <p:nvPr/>
              </p:nvSpPr>
              <p:spPr>
                <a:xfrm>
                  <a:off x="9663338" y="718859"/>
                  <a:ext cx="230616" cy="243161"/>
                </a:xfrm>
                <a:custGeom>
                  <a:avLst/>
                  <a:gdLst>
                    <a:gd name="connsiteX0" fmla="*/ 69255 w 230616"/>
                    <a:gd name="connsiteY0" fmla="*/ 41898 h 243161"/>
                    <a:gd name="connsiteX1" fmla="*/ 42203 w 230616"/>
                    <a:gd name="connsiteY1" fmla="*/ 40565 h 243161"/>
                    <a:gd name="connsiteX2" fmla="*/ 23058 w 230616"/>
                    <a:gd name="connsiteY2" fmla="*/ 42565 h 243161"/>
                    <a:gd name="connsiteX3" fmla="*/ 865 w 230616"/>
                    <a:gd name="connsiteY3" fmla="*/ 80760 h 243161"/>
                    <a:gd name="connsiteX4" fmla="*/ 8581 w 230616"/>
                    <a:gd name="connsiteY4" fmla="*/ 98858 h 243161"/>
                    <a:gd name="connsiteX5" fmla="*/ 23249 w 230616"/>
                    <a:gd name="connsiteY5" fmla="*/ 121622 h 243161"/>
                    <a:gd name="connsiteX6" fmla="*/ 8581 w 230616"/>
                    <a:gd name="connsiteY6" fmla="*/ 144387 h 243161"/>
                    <a:gd name="connsiteX7" fmla="*/ 865 w 230616"/>
                    <a:gd name="connsiteY7" fmla="*/ 162389 h 243161"/>
                    <a:gd name="connsiteX8" fmla="*/ 10009 w 230616"/>
                    <a:gd name="connsiteY8" fmla="*/ 182392 h 243161"/>
                    <a:gd name="connsiteX9" fmla="*/ 22773 w 230616"/>
                    <a:gd name="connsiteY9" fmla="*/ 200394 h 243161"/>
                    <a:gd name="connsiteX10" fmla="*/ 42203 w 230616"/>
                    <a:gd name="connsiteY10" fmla="*/ 202680 h 243161"/>
                    <a:gd name="connsiteX11" fmla="*/ 69255 w 230616"/>
                    <a:gd name="connsiteY11" fmla="*/ 201347 h 243161"/>
                    <a:gd name="connsiteX12" fmla="*/ 81637 w 230616"/>
                    <a:gd name="connsiteY12" fmla="*/ 225445 h 243161"/>
                    <a:gd name="connsiteX13" fmla="*/ 93448 w 230616"/>
                    <a:gd name="connsiteY13" fmla="*/ 241161 h 243161"/>
                    <a:gd name="connsiteX14" fmla="*/ 115355 w 230616"/>
                    <a:gd name="connsiteY14" fmla="*/ 243161 h 243161"/>
                    <a:gd name="connsiteX15" fmla="*/ 137644 w 230616"/>
                    <a:gd name="connsiteY15" fmla="*/ 241066 h 243161"/>
                    <a:gd name="connsiteX16" fmla="*/ 148979 w 230616"/>
                    <a:gd name="connsiteY16" fmla="*/ 225445 h 243161"/>
                    <a:gd name="connsiteX17" fmla="*/ 161361 w 230616"/>
                    <a:gd name="connsiteY17" fmla="*/ 201347 h 243161"/>
                    <a:gd name="connsiteX18" fmla="*/ 188413 w 230616"/>
                    <a:gd name="connsiteY18" fmla="*/ 202680 h 243161"/>
                    <a:gd name="connsiteX19" fmla="*/ 207558 w 230616"/>
                    <a:gd name="connsiteY19" fmla="*/ 200680 h 243161"/>
                    <a:gd name="connsiteX20" fmla="*/ 229751 w 230616"/>
                    <a:gd name="connsiteY20" fmla="*/ 162485 h 243161"/>
                    <a:gd name="connsiteX21" fmla="*/ 222036 w 230616"/>
                    <a:gd name="connsiteY21" fmla="*/ 144387 h 243161"/>
                    <a:gd name="connsiteX22" fmla="*/ 207367 w 230616"/>
                    <a:gd name="connsiteY22" fmla="*/ 121622 h 243161"/>
                    <a:gd name="connsiteX23" fmla="*/ 222036 w 230616"/>
                    <a:gd name="connsiteY23" fmla="*/ 98858 h 243161"/>
                    <a:gd name="connsiteX24" fmla="*/ 229751 w 230616"/>
                    <a:gd name="connsiteY24" fmla="*/ 80856 h 243161"/>
                    <a:gd name="connsiteX25" fmla="*/ 220607 w 230616"/>
                    <a:gd name="connsiteY25" fmla="*/ 60758 h 243161"/>
                    <a:gd name="connsiteX26" fmla="*/ 207843 w 230616"/>
                    <a:gd name="connsiteY26" fmla="*/ 42756 h 243161"/>
                    <a:gd name="connsiteX27" fmla="*/ 188413 w 230616"/>
                    <a:gd name="connsiteY27" fmla="*/ 40469 h 243161"/>
                    <a:gd name="connsiteX28" fmla="*/ 161361 w 230616"/>
                    <a:gd name="connsiteY28" fmla="*/ 41803 h 243161"/>
                    <a:gd name="connsiteX29" fmla="*/ 148979 w 230616"/>
                    <a:gd name="connsiteY29" fmla="*/ 17705 h 243161"/>
                    <a:gd name="connsiteX30" fmla="*/ 137168 w 230616"/>
                    <a:gd name="connsiteY30" fmla="*/ 1989 h 243161"/>
                    <a:gd name="connsiteX31" fmla="*/ 92972 w 230616"/>
                    <a:gd name="connsiteY31" fmla="*/ 2084 h 243161"/>
                    <a:gd name="connsiteX32" fmla="*/ 81637 w 230616"/>
                    <a:gd name="connsiteY32" fmla="*/ 17705 h 243161"/>
                    <a:gd name="connsiteX33" fmla="*/ 69255 w 230616"/>
                    <a:gd name="connsiteY33" fmla="*/ 41898 h 243161"/>
                    <a:gd name="connsiteX34" fmla="*/ 95544 w 230616"/>
                    <a:gd name="connsiteY34" fmla="*/ 16181 h 243161"/>
                    <a:gd name="connsiteX35" fmla="*/ 134691 w 230616"/>
                    <a:gd name="connsiteY35" fmla="*/ 16371 h 243161"/>
                    <a:gd name="connsiteX36" fmla="*/ 154122 w 230616"/>
                    <a:gd name="connsiteY36" fmla="*/ 54185 h 243161"/>
                    <a:gd name="connsiteX37" fmla="*/ 196604 w 230616"/>
                    <a:gd name="connsiteY37" fmla="*/ 52090 h 243161"/>
                    <a:gd name="connsiteX38" fmla="*/ 196889 w 230616"/>
                    <a:gd name="connsiteY38" fmla="*/ 52090 h 243161"/>
                    <a:gd name="connsiteX39" fmla="*/ 208129 w 230616"/>
                    <a:gd name="connsiteY39" fmla="*/ 67901 h 243161"/>
                    <a:gd name="connsiteX40" fmla="*/ 216035 w 230616"/>
                    <a:gd name="connsiteY40" fmla="*/ 85808 h 243161"/>
                    <a:gd name="connsiteX41" fmla="*/ 193080 w 230616"/>
                    <a:gd name="connsiteY41" fmla="*/ 121527 h 243161"/>
                    <a:gd name="connsiteX42" fmla="*/ 216321 w 230616"/>
                    <a:gd name="connsiteY42" fmla="*/ 157532 h 243161"/>
                    <a:gd name="connsiteX43" fmla="*/ 196699 w 230616"/>
                    <a:gd name="connsiteY43" fmla="*/ 190964 h 243161"/>
                    <a:gd name="connsiteX44" fmla="*/ 154218 w 230616"/>
                    <a:gd name="connsiteY44" fmla="*/ 188869 h 243161"/>
                    <a:gd name="connsiteX45" fmla="*/ 135072 w 230616"/>
                    <a:gd name="connsiteY45" fmla="*/ 226874 h 243161"/>
                    <a:gd name="connsiteX46" fmla="*/ 95925 w 230616"/>
                    <a:gd name="connsiteY46" fmla="*/ 226683 h 243161"/>
                    <a:gd name="connsiteX47" fmla="*/ 76494 w 230616"/>
                    <a:gd name="connsiteY47" fmla="*/ 188869 h 243161"/>
                    <a:gd name="connsiteX48" fmla="*/ 56872 w 230616"/>
                    <a:gd name="connsiteY48" fmla="*/ 183630 h 243161"/>
                    <a:gd name="connsiteX49" fmla="*/ 33727 w 230616"/>
                    <a:gd name="connsiteY49" fmla="*/ 190964 h 243161"/>
                    <a:gd name="connsiteX50" fmla="*/ 22487 w 230616"/>
                    <a:gd name="connsiteY50" fmla="*/ 175153 h 243161"/>
                    <a:gd name="connsiteX51" fmla="*/ 14676 w 230616"/>
                    <a:gd name="connsiteY51" fmla="*/ 157246 h 243161"/>
                    <a:gd name="connsiteX52" fmla="*/ 37632 w 230616"/>
                    <a:gd name="connsiteY52" fmla="*/ 121527 h 243161"/>
                    <a:gd name="connsiteX53" fmla="*/ 14391 w 230616"/>
                    <a:gd name="connsiteY53" fmla="*/ 85523 h 243161"/>
                    <a:gd name="connsiteX54" fmla="*/ 34012 w 230616"/>
                    <a:gd name="connsiteY54" fmla="*/ 52090 h 243161"/>
                    <a:gd name="connsiteX55" fmla="*/ 76494 w 230616"/>
                    <a:gd name="connsiteY55" fmla="*/ 54185 h 243161"/>
                    <a:gd name="connsiteX56" fmla="*/ 95544 w 230616"/>
                    <a:gd name="connsiteY56" fmla="*/ 16181 h 24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30616" h="243161">
                      <a:moveTo>
                        <a:pt x="69255" y="41898"/>
                      </a:moveTo>
                      <a:cubicBezTo>
                        <a:pt x="60777" y="46756"/>
                        <a:pt x="50205" y="46280"/>
                        <a:pt x="42203" y="40565"/>
                      </a:cubicBezTo>
                      <a:cubicBezTo>
                        <a:pt x="36013" y="36183"/>
                        <a:pt x="27726" y="37040"/>
                        <a:pt x="23058" y="42565"/>
                      </a:cubicBezTo>
                      <a:cubicBezTo>
                        <a:pt x="13343" y="53900"/>
                        <a:pt x="5914" y="66758"/>
                        <a:pt x="865" y="80760"/>
                      </a:cubicBezTo>
                      <a:cubicBezTo>
                        <a:pt x="-1707" y="87904"/>
                        <a:pt x="1627" y="95619"/>
                        <a:pt x="8581" y="98858"/>
                      </a:cubicBezTo>
                      <a:cubicBezTo>
                        <a:pt x="17439" y="102953"/>
                        <a:pt x="23249" y="111812"/>
                        <a:pt x="23249" y="121622"/>
                      </a:cubicBezTo>
                      <a:cubicBezTo>
                        <a:pt x="23249" y="131433"/>
                        <a:pt x="17534" y="140291"/>
                        <a:pt x="8581" y="144387"/>
                      </a:cubicBezTo>
                      <a:cubicBezTo>
                        <a:pt x="1723" y="147531"/>
                        <a:pt x="-1611" y="155246"/>
                        <a:pt x="865" y="162389"/>
                      </a:cubicBezTo>
                      <a:cubicBezTo>
                        <a:pt x="3342" y="169438"/>
                        <a:pt x="6390" y="176201"/>
                        <a:pt x="10009" y="182392"/>
                      </a:cubicBezTo>
                      <a:cubicBezTo>
                        <a:pt x="13629" y="188583"/>
                        <a:pt x="17915" y="194679"/>
                        <a:pt x="22773" y="200394"/>
                      </a:cubicBezTo>
                      <a:cubicBezTo>
                        <a:pt x="27631" y="206109"/>
                        <a:pt x="36013" y="207062"/>
                        <a:pt x="42203" y="202680"/>
                      </a:cubicBezTo>
                      <a:cubicBezTo>
                        <a:pt x="50205" y="197060"/>
                        <a:pt x="60777" y="196489"/>
                        <a:pt x="69255" y="201347"/>
                      </a:cubicBezTo>
                      <a:cubicBezTo>
                        <a:pt x="77732" y="206205"/>
                        <a:pt x="82589" y="215634"/>
                        <a:pt x="81637" y="225445"/>
                      </a:cubicBezTo>
                      <a:cubicBezTo>
                        <a:pt x="80875" y="233065"/>
                        <a:pt x="85923" y="239828"/>
                        <a:pt x="93448" y="241161"/>
                      </a:cubicBezTo>
                      <a:cubicBezTo>
                        <a:pt x="100687" y="242495"/>
                        <a:pt x="108022" y="243161"/>
                        <a:pt x="115355" y="243161"/>
                      </a:cubicBezTo>
                      <a:cubicBezTo>
                        <a:pt x="122785" y="243161"/>
                        <a:pt x="130310" y="242495"/>
                        <a:pt x="137644" y="241066"/>
                      </a:cubicBezTo>
                      <a:cubicBezTo>
                        <a:pt x="144788" y="239732"/>
                        <a:pt x="149646" y="232970"/>
                        <a:pt x="148979" y="225445"/>
                      </a:cubicBezTo>
                      <a:cubicBezTo>
                        <a:pt x="148027" y="215730"/>
                        <a:pt x="152884" y="206205"/>
                        <a:pt x="161361" y="201347"/>
                      </a:cubicBezTo>
                      <a:cubicBezTo>
                        <a:pt x="169839" y="196489"/>
                        <a:pt x="180411" y="196965"/>
                        <a:pt x="188413" y="202680"/>
                      </a:cubicBezTo>
                      <a:cubicBezTo>
                        <a:pt x="194603" y="207062"/>
                        <a:pt x="202890" y="206205"/>
                        <a:pt x="207558" y="200680"/>
                      </a:cubicBezTo>
                      <a:cubicBezTo>
                        <a:pt x="217273" y="189345"/>
                        <a:pt x="224703" y="176486"/>
                        <a:pt x="229751" y="162485"/>
                      </a:cubicBezTo>
                      <a:cubicBezTo>
                        <a:pt x="232323" y="155341"/>
                        <a:pt x="228989" y="147626"/>
                        <a:pt x="222036" y="144387"/>
                      </a:cubicBezTo>
                      <a:cubicBezTo>
                        <a:pt x="213177" y="140291"/>
                        <a:pt x="207367" y="131433"/>
                        <a:pt x="207367" y="121622"/>
                      </a:cubicBezTo>
                      <a:cubicBezTo>
                        <a:pt x="207367" y="111907"/>
                        <a:pt x="213082" y="102953"/>
                        <a:pt x="222036" y="98858"/>
                      </a:cubicBezTo>
                      <a:cubicBezTo>
                        <a:pt x="228989" y="95714"/>
                        <a:pt x="232227" y="87999"/>
                        <a:pt x="229751" y="80856"/>
                      </a:cubicBezTo>
                      <a:cubicBezTo>
                        <a:pt x="227274" y="73807"/>
                        <a:pt x="224227" y="67044"/>
                        <a:pt x="220607" y="60758"/>
                      </a:cubicBezTo>
                      <a:cubicBezTo>
                        <a:pt x="216988" y="54566"/>
                        <a:pt x="212701" y="48470"/>
                        <a:pt x="207843" y="42756"/>
                      </a:cubicBezTo>
                      <a:cubicBezTo>
                        <a:pt x="202986" y="37040"/>
                        <a:pt x="194603" y="36088"/>
                        <a:pt x="188413" y="40469"/>
                      </a:cubicBezTo>
                      <a:cubicBezTo>
                        <a:pt x="180411" y="46089"/>
                        <a:pt x="169839" y="46661"/>
                        <a:pt x="161361" y="41803"/>
                      </a:cubicBezTo>
                      <a:cubicBezTo>
                        <a:pt x="152884" y="36945"/>
                        <a:pt x="148027" y="27515"/>
                        <a:pt x="148979" y="17705"/>
                      </a:cubicBezTo>
                      <a:cubicBezTo>
                        <a:pt x="149741" y="10085"/>
                        <a:pt x="144597" y="3322"/>
                        <a:pt x="137168" y="1989"/>
                      </a:cubicBezTo>
                      <a:cubicBezTo>
                        <a:pt x="122499" y="-678"/>
                        <a:pt x="107640" y="-678"/>
                        <a:pt x="92972" y="2084"/>
                      </a:cubicBezTo>
                      <a:cubicBezTo>
                        <a:pt x="85828" y="3417"/>
                        <a:pt x="80875" y="10180"/>
                        <a:pt x="81637" y="17705"/>
                      </a:cubicBezTo>
                      <a:cubicBezTo>
                        <a:pt x="82495" y="27515"/>
                        <a:pt x="77732" y="36945"/>
                        <a:pt x="69255" y="41898"/>
                      </a:cubicBezTo>
                      <a:moveTo>
                        <a:pt x="95544" y="16181"/>
                      </a:moveTo>
                      <a:cubicBezTo>
                        <a:pt x="108498" y="13799"/>
                        <a:pt x="121547" y="13704"/>
                        <a:pt x="134691" y="16371"/>
                      </a:cubicBezTo>
                      <a:cubicBezTo>
                        <a:pt x="133262" y="31611"/>
                        <a:pt x="140883" y="46470"/>
                        <a:pt x="154122" y="54185"/>
                      </a:cubicBezTo>
                      <a:cubicBezTo>
                        <a:pt x="167362" y="61806"/>
                        <a:pt x="184031" y="61043"/>
                        <a:pt x="196604" y="52090"/>
                      </a:cubicBezTo>
                      <a:cubicBezTo>
                        <a:pt x="196795" y="51899"/>
                        <a:pt x="196889" y="51995"/>
                        <a:pt x="196889" y="52090"/>
                      </a:cubicBezTo>
                      <a:cubicBezTo>
                        <a:pt x="201176" y="57138"/>
                        <a:pt x="204986" y="62377"/>
                        <a:pt x="208129" y="67901"/>
                      </a:cubicBezTo>
                      <a:cubicBezTo>
                        <a:pt x="211272" y="73331"/>
                        <a:pt x="214035" y="79331"/>
                        <a:pt x="216035" y="85808"/>
                      </a:cubicBezTo>
                      <a:cubicBezTo>
                        <a:pt x="202033" y="92190"/>
                        <a:pt x="193080" y="106192"/>
                        <a:pt x="193080" y="121527"/>
                      </a:cubicBezTo>
                      <a:cubicBezTo>
                        <a:pt x="193080" y="136862"/>
                        <a:pt x="202129" y="150864"/>
                        <a:pt x="216321" y="157532"/>
                      </a:cubicBezTo>
                      <a:cubicBezTo>
                        <a:pt x="211939" y="169914"/>
                        <a:pt x="205367" y="181249"/>
                        <a:pt x="196699" y="190964"/>
                      </a:cubicBezTo>
                      <a:cubicBezTo>
                        <a:pt x="184222" y="182011"/>
                        <a:pt x="167553" y="181249"/>
                        <a:pt x="154218" y="188869"/>
                      </a:cubicBezTo>
                      <a:cubicBezTo>
                        <a:pt x="140978" y="196584"/>
                        <a:pt x="133358" y="211348"/>
                        <a:pt x="135072" y="226874"/>
                      </a:cubicBezTo>
                      <a:cubicBezTo>
                        <a:pt x="122118" y="229255"/>
                        <a:pt x="109069" y="229350"/>
                        <a:pt x="95925" y="226683"/>
                      </a:cubicBezTo>
                      <a:cubicBezTo>
                        <a:pt x="97354" y="211443"/>
                        <a:pt x="89733" y="196584"/>
                        <a:pt x="76494" y="188869"/>
                      </a:cubicBezTo>
                      <a:cubicBezTo>
                        <a:pt x="70398" y="185345"/>
                        <a:pt x="63635" y="183630"/>
                        <a:pt x="56872" y="183630"/>
                      </a:cubicBezTo>
                      <a:cubicBezTo>
                        <a:pt x="48776" y="183630"/>
                        <a:pt x="40680" y="186107"/>
                        <a:pt x="33727" y="190964"/>
                      </a:cubicBezTo>
                      <a:cubicBezTo>
                        <a:pt x="29440" y="185916"/>
                        <a:pt x="25630" y="180582"/>
                        <a:pt x="22487" y="175153"/>
                      </a:cubicBezTo>
                      <a:cubicBezTo>
                        <a:pt x="19344" y="169724"/>
                        <a:pt x="16581" y="163723"/>
                        <a:pt x="14676" y="157246"/>
                      </a:cubicBezTo>
                      <a:cubicBezTo>
                        <a:pt x="28678" y="150864"/>
                        <a:pt x="37632" y="136862"/>
                        <a:pt x="37632" y="121527"/>
                      </a:cubicBezTo>
                      <a:cubicBezTo>
                        <a:pt x="37632" y="106192"/>
                        <a:pt x="28583" y="92190"/>
                        <a:pt x="14391" y="85523"/>
                      </a:cubicBezTo>
                      <a:cubicBezTo>
                        <a:pt x="18772" y="73140"/>
                        <a:pt x="25344" y="61806"/>
                        <a:pt x="34012" y="52090"/>
                      </a:cubicBezTo>
                      <a:cubicBezTo>
                        <a:pt x="46585" y="61043"/>
                        <a:pt x="63159" y="61806"/>
                        <a:pt x="76494" y="54185"/>
                      </a:cubicBezTo>
                      <a:cubicBezTo>
                        <a:pt x="89638" y="46565"/>
                        <a:pt x="97258" y="31706"/>
                        <a:pt x="95544" y="16181"/>
                      </a:cubicBezTo>
                    </a:path>
                  </a:pathLst>
                </a:custGeom>
                <a:solidFill>
                  <a:schemeClr val="accent4">
                    <a:lumMod val="75000"/>
                  </a:schemeClr>
                </a:solidFill>
                <a:ln w="9525" cap="flat">
                  <a:noFill/>
                  <a:prstDash val="solid"/>
                  <a:miter/>
                </a:ln>
              </p:spPr>
              <p:txBody>
                <a:bodyPr rtlCol="0" anchor="ctr"/>
                <a:lstStyle/>
                <a:p>
                  <a:endParaRPr lang="en-US"/>
                </a:p>
              </p:txBody>
            </p:sp>
          </p:grpSp>
          <p:grpSp>
            <p:nvGrpSpPr>
              <p:cNvPr id="649" name="Group 648">
                <a:extLst>
                  <a:ext uri="{FF2B5EF4-FFF2-40B4-BE49-F238E27FC236}">
                    <a16:creationId xmlns:a16="http://schemas.microsoft.com/office/drawing/2014/main" id="{4B3D088D-9D3F-E05B-5E62-81031FA14969}"/>
                  </a:ext>
                </a:extLst>
              </p:cNvPr>
              <p:cNvGrpSpPr/>
              <p:nvPr/>
            </p:nvGrpSpPr>
            <p:grpSpPr>
              <a:xfrm>
                <a:off x="7848941" y="3684582"/>
                <a:ext cx="319056" cy="482652"/>
                <a:chOff x="7833176" y="3662498"/>
                <a:chExt cx="319056" cy="482652"/>
              </a:xfrm>
            </p:grpSpPr>
            <p:sp>
              <p:nvSpPr>
                <p:cNvPr id="660" name="Freeform 659">
                  <a:extLst>
                    <a:ext uri="{FF2B5EF4-FFF2-40B4-BE49-F238E27FC236}">
                      <a16:creationId xmlns:a16="http://schemas.microsoft.com/office/drawing/2014/main" id="{4720CBDC-0E08-58DE-A909-225592CBC1E4}"/>
                    </a:ext>
                  </a:extLst>
                </p:cNvPr>
                <p:cNvSpPr/>
                <p:nvPr/>
              </p:nvSpPr>
              <p:spPr>
                <a:xfrm>
                  <a:off x="7833176" y="3662498"/>
                  <a:ext cx="109526" cy="109537"/>
                </a:xfrm>
                <a:custGeom>
                  <a:avLst/>
                  <a:gdLst>
                    <a:gd name="connsiteX0" fmla="*/ 102384 w 109526"/>
                    <a:gd name="connsiteY0" fmla="*/ 109538 h 109537"/>
                    <a:gd name="connsiteX1" fmla="*/ 109527 w 109526"/>
                    <a:gd name="connsiteY1" fmla="*/ 102394 h 109537"/>
                    <a:gd name="connsiteX2" fmla="*/ 109527 w 109526"/>
                    <a:gd name="connsiteY2" fmla="*/ 7144 h 109537"/>
                    <a:gd name="connsiteX3" fmla="*/ 102384 w 109526"/>
                    <a:gd name="connsiteY3" fmla="*/ 0 h 109537"/>
                    <a:gd name="connsiteX4" fmla="*/ 7143 w 109526"/>
                    <a:gd name="connsiteY4" fmla="*/ 0 h 109537"/>
                    <a:gd name="connsiteX5" fmla="*/ 0 w 109526"/>
                    <a:gd name="connsiteY5" fmla="*/ 7144 h 109537"/>
                    <a:gd name="connsiteX6" fmla="*/ 0 w 109526"/>
                    <a:gd name="connsiteY6" fmla="*/ 102394 h 109537"/>
                    <a:gd name="connsiteX7" fmla="*/ 7143 w 109526"/>
                    <a:gd name="connsiteY7" fmla="*/ 109538 h 109537"/>
                    <a:gd name="connsiteX8" fmla="*/ 102384 w 109526"/>
                    <a:gd name="connsiteY8" fmla="*/ 109538 h 109537"/>
                    <a:gd name="connsiteX9" fmla="*/ 14286 w 109526"/>
                    <a:gd name="connsiteY9" fmla="*/ 14288 h 109537"/>
                    <a:gd name="connsiteX10" fmla="*/ 95241 w 109526"/>
                    <a:gd name="connsiteY10" fmla="*/ 14288 h 109537"/>
                    <a:gd name="connsiteX11" fmla="*/ 95241 w 109526"/>
                    <a:gd name="connsiteY11" fmla="*/ 95250 h 109537"/>
                    <a:gd name="connsiteX12" fmla="*/ 14286 w 109526"/>
                    <a:gd name="connsiteY12" fmla="*/ 95250 h 109537"/>
                    <a:gd name="connsiteX13" fmla="*/ 14286 w 109526"/>
                    <a:gd name="connsiteY13"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526" h="109537">
                      <a:moveTo>
                        <a:pt x="102384" y="109538"/>
                      </a:moveTo>
                      <a:cubicBezTo>
                        <a:pt x="106289" y="109538"/>
                        <a:pt x="109527" y="106299"/>
                        <a:pt x="109527" y="102394"/>
                      </a:cubicBezTo>
                      <a:lnTo>
                        <a:pt x="109527" y="7144"/>
                      </a:lnTo>
                      <a:cubicBezTo>
                        <a:pt x="109527" y="3238"/>
                        <a:pt x="106289" y="0"/>
                        <a:pt x="102384" y="0"/>
                      </a:cubicBezTo>
                      <a:lnTo>
                        <a:pt x="7143" y="0"/>
                      </a:lnTo>
                      <a:cubicBezTo>
                        <a:pt x="3238" y="0"/>
                        <a:pt x="0" y="3238"/>
                        <a:pt x="0" y="7144"/>
                      </a:cubicBezTo>
                      <a:lnTo>
                        <a:pt x="0" y="102394"/>
                      </a:lnTo>
                      <a:cubicBezTo>
                        <a:pt x="0" y="106299"/>
                        <a:pt x="3238" y="109538"/>
                        <a:pt x="7143" y="109538"/>
                      </a:cubicBezTo>
                      <a:lnTo>
                        <a:pt x="102384" y="109538"/>
                      </a:lnTo>
                      <a:close/>
                      <a:moveTo>
                        <a:pt x="14286" y="14288"/>
                      </a:moveTo>
                      <a:lnTo>
                        <a:pt x="95241" y="14288"/>
                      </a:lnTo>
                      <a:lnTo>
                        <a:pt x="95241" y="95250"/>
                      </a:lnTo>
                      <a:lnTo>
                        <a:pt x="14286" y="95250"/>
                      </a:lnTo>
                      <a:lnTo>
                        <a:pt x="14286" y="14288"/>
                      </a:lnTo>
                      <a:close/>
                    </a:path>
                  </a:pathLst>
                </a:custGeom>
                <a:solidFill>
                  <a:schemeClr val="accent2"/>
                </a:solidFill>
                <a:ln w="9522" cap="flat">
                  <a:noFill/>
                  <a:prstDash val="solid"/>
                  <a:miter/>
                </a:ln>
              </p:spPr>
              <p:txBody>
                <a:bodyPr rtlCol="0" anchor="ctr"/>
                <a:lstStyle/>
                <a:p>
                  <a:endParaRPr lang="en-US"/>
                </a:p>
              </p:txBody>
            </p:sp>
            <p:sp>
              <p:nvSpPr>
                <p:cNvPr id="661" name="Freeform 660">
                  <a:extLst>
                    <a:ext uri="{FF2B5EF4-FFF2-40B4-BE49-F238E27FC236}">
                      <a16:creationId xmlns:a16="http://schemas.microsoft.com/office/drawing/2014/main" id="{3000B5BA-EFCC-9FFF-C8F2-6B75F8A4C181}"/>
                    </a:ext>
                  </a:extLst>
                </p:cNvPr>
                <p:cNvSpPr/>
                <p:nvPr/>
              </p:nvSpPr>
              <p:spPr>
                <a:xfrm>
                  <a:off x="7992704" y="3681548"/>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sp>
              <p:nvSpPr>
                <p:cNvPr id="662" name="Freeform 661">
                  <a:extLst>
                    <a:ext uri="{FF2B5EF4-FFF2-40B4-BE49-F238E27FC236}">
                      <a16:creationId xmlns:a16="http://schemas.microsoft.com/office/drawing/2014/main" id="{436DC9C1-FC1C-043B-9E03-6895C2141987}"/>
                    </a:ext>
                  </a:extLst>
                </p:cNvPr>
                <p:cNvSpPr/>
                <p:nvPr/>
              </p:nvSpPr>
              <p:spPr>
                <a:xfrm>
                  <a:off x="7992704" y="3738698"/>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sp>
              <p:nvSpPr>
                <p:cNvPr id="663" name="Freeform 662">
                  <a:extLst>
                    <a:ext uri="{FF2B5EF4-FFF2-40B4-BE49-F238E27FC236}">
                      <a16:creationId xmlns:a16="http://schemas.microsoft.com/office/drawing/2014/main" id="{07384FBD-3273-6F16-B962-2C24CDB240A4}"/>
                    </a:ext>
                  </a:extLst>
                </p:cNvPr>
                <p:cNvSpPr/>
                <p:nvPr/>
              </p:nvSpPr>
              <p:spPr>
                <a:xfrm>
                  <a:off x="8042706" y="3846428"/>
                  <a:ext cx="109526" cy="109537"/>
                </a:xfrm>
                <a:custGeom>
                  <a:avLst/>
                  <a:gdLst>
                    <a:gd name="connsiteX0" fmla="*/ 7143 w 109526"/>
                    <a:gd name="connsiteY0" fmla="*/ 109538 h 109537"/>
                    <a:gd name="connsiteX1" fmla="*/ 102384 w 109526"/>
                    <a:gd name="connsiteY1" fmla="*/ 109538 h 109537"/>
                    <a:gd name="connsiteX2" fmla="*/ 109527 w 109526"/>
                    <a:gd name="connsiteY2" fmla="*/ 102394 h 109537"/>
                    <a:gd name="connsiteX3" fmla="*/ 109527 w 109526"/>
                    <a:gd name="connsiteY3" fmla="*/ 7144 h 109537"/>
                    <a:gd name="connsiteX4" fmla="*/ 102384 w 109526"/>
                    <a:gd name="connsiteY4" fmla="*/ 0 h 109537"/>
                    <a:gd name="connsiteX5" fmla="*/ 7143 w 109526"/>
                    <a:gd name="connsiteY5" fmla="*/ 0 h 109537"/>
                    <a:gd name="connsiteX6" fmla="*/ 0 w 109526"/>
                    <a:gd name="connsiteY6" fmla="*/ 7144 h 109537"/>
                    <a:gd name="connsiteX7" fmla="*/ 0 w 109526"/>
                    <a:gd name="connsiteY7" fmla="*/ 102394 h 109537"/>
                    <a:gd name="connsiteX8" fmla="*/ 7143 w 109526"/>
                    <a:gd name="connsiteY8" fmla="*/ 109538 h 109537"/>
                    <a:gd name="connsiteX9" fmla="*/ 14286 w 109526"/>
                    <a:gd name="connsiteY9" fmla="*/ 14288 h 109537"/>
                    <a:gd name="connsiteX10" fmla="*/ 95241 w 109526"/>
                    <a:gd name="connsiteY10" fmla="*/ 14288 h 109537"/>
                    <a:gd name="connsiteX11" fmla="*/ 95241 w 109526"/>
                    <a:gd name="connsiteY11" fmla="*/ 95250 h 109537"/>
                    <a:gd name="connsiteX12" fmla="*/ 14286 w 109526"/>
                    <a:gd name="connsiteY12" fmla="*/ 95250 h 109537"/>
                    <a:gd name="connsiteX13" fmla="*/ 14286 w 109526"/>
                    <a:gd name="connsiteY13"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526" h="109537">
                      <a:moveTo>
                        <a:pt x="7143" y="109538"/>
                      </a:moveTo>
                      <a:lnTo>
                        <a:pt x="102384" y="109538"/>
                      </a:lnTo>
                      <a:cubicBezTo>
                        <a:pt x="106289" y="109538"/>
                        <a:pt x="109527" y="106299"/>
                        <a:pt x="109527" y="102394"/>
                      </a:cubicBezTo>
                      <a:lnTo>
                        <a:pt x="109527" y="7144"/>
                      </a:lnTo>
                      <a:cubicBezTo>
                        <a:pt x="109527" y="3238"/>
                        <a:pt x="106289" y="0"/>
                        <a:pt x="102384" y="0"/>
                      </a:cubicBezTo>
                      <a:lnTo>
                        <a:pt x="7143" y="0"/>
                      </a:lnTo>
                      <a:cubicBezTo>
                        <a:pt x="3238" y="0"/>
                        <a:pt x="0" y="3238"/>
                        <a:pt x="0" y="7144"/>
                      </a:cubicBezTo>
                      <a:lnTo>
                        <a:pt x="0" y="102394"/>
                      </a:lnTo>
                      <a:cubicBezTo>
                        <a:pt x="0" y="106395"/>
                        <a:pt x="3238" y="109538"/>
                        <a:pt x="7143" y="109538"/>
                      </a:cubicBezTo>
                      <a:moveTo>
                        <a:pt x="14286" y="14288"/>
                      </a:moveTo>
                      <a:lnTo>
                        <a:pt x="95241" y="14288"/>
                      </a:lnTo>
                      <a:lnTo>
                        <a:pt x="95241" y="95250"/>
                      </a:lnTo>
                      <a:lnTo>
                        <a:pt x="14286" y="95250"/>
                      </a:lnTo>
                      <a:lnTo>
                        <a:pt x="14286" y="14288"/>
                      </a:lnTo>
                      <a:close/>
                    </a:path>
                  </a:pathLst>
                </a:custGeom>
                <a:solidFill>
                  <a:schemeClr val="accent4">
                    <a:lumMod val="90000"/>
                  </a:schemeClr>
                </a:solidFill>
                <a:ln w="9522" cap="flat">
                  <a:noFill/>
                  <a:prstDash val="solid"/>
                  <a:miter/>
                </a:ln>
              </p:spPr>
              <p:txBody>
                <a:bodyPr rtlCol="0" anchor="ctr"/>
                <a:lstStyle/>
                <a:p>
                  <a:endParaRPr lang="en-US"/>
                </a:p>
              </p:txBody>
            </p:sp>
            <p:sp>
              <p:nvSpPr>
                <p:cNvPr id="664" name="Freeform 663">
                  <a:extLst>
                    <a:ext uri="{FF2B5EF4-FFF2-40B4-BE49-F238E27FC236}">
                      <a16:creationId xmlns:a16="http://schemas.microsoft.com/office/drawing/2014/main" id="{5E75EC3D-D261-847C-E790-F98BB760AAA5}"/>
                    </a:ext>
                  </a:extLst>
                </p:cNvPr>
                <p:cNvSpPr/>
                <p:nvPr/>
              </p:nvSpPr>
              <p:spPr>
                <a:xfrm>
                  <a:off x="7840319" y="3922628"/>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sp>
              <p:nvSpPr>
                <p:cNvPr id="665" name="Freeform 664">
                  <a:extLst>
                    <a:ext uri="{FF2B5EF4-FFF2-40B4-BE49-F238E27FC236}">
                      <a16:creationId xmlns:a16="http://schemas.microsoft.com/office/drawing/2014/main" id="{CE324974-19A8-AF14-CBC8-9263DF474298}"/>
                    </a:ext>
                  </a:extLst>
                </p:cNvPr>
                <p:cNvSpPr/>
                <p:nvPr/>
              </p:nvSpPr>
              <p:spPr>
                <a:xfrm>
                  <a:off x="7840319" y="3865478"/>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sp>
              <p:nvSpPr>
                <p:cNvPr id="666" name="Freeform 665">
                  <a:extLst>
                    <a:ext uri="{FF2B5EF4-FFF2-40B4-BE49-F238E27FC236}">
                      <a16:creationId xmlns:a16="http://schemas.microsoft.com/office/drawing/2014/main" id="{C9F14894-68C0-E1DF-6FD5-53DDB9A39D7D}"/>
                    </a:ext>
                  </a:extLst>
                </p:cNvPr>
                <p:cNvSpPr/>
                <p:nvPr/>
              </p:nvSpPr>
              <p:spPr>
                <a:xfrm>
                  <a:off x="7833176" y="4035613"/>
                  <a:ext cx="109526" cy="109537"/>
                </a:xfrm>
                <a:custGeom>
                  <a:avLst/>
                  <a:gdLst>
                    <a:gd name="connsiteX0" fmla="*/ 102384 w 109526"/>
                    <a:gd name="connsiteY0" fmla="*/ 109538 h 109537"/>
                    <a:gd name="connsiteX1" fmla="*/ 109527 w 109526"/>
                    <a:gd name="connsiteY1" fmla="*/ 102394 h 109537"/>
                    <a:gd name="connsiteX2" fmla="*/ 109527 w 109526"/>
                    <a:gd name="connsiteY2" fmla="*/ 7144 h 109537"/>
                    <a:gd name="connsiteX3" fmla="*/ 102384 w 109526"/>
                    <a:gd name="connsiteY3" fmla="*/ 0 h 109537"/>
                    <a:gd name="connsiteX4" fmla="*/ 7143 w 109526"/>
                    <a:gd name="connsiteY4" fmla="*/ 0 h 109537"/>
                    <a:gd name="connsiteX5" fmla="*/ 0 w 109526"/>
                    <a:gd name="connsiteY5" fmla="*/ 7144 h 109537"/>
                    <a:gd name="connsiteX6" fmla="*/ 0 w 109526"/>
                    <a:gd name="connsiteY6" fmla="*/ 102394 h 109537"/>
                    <a:gd name="connsiteX7" fmla="*/ 7143 w 109526"/>
                    <a:gd name="connsiteY7" fmla="*/ 109538 h 109537"/>
                    <a:gd name="connsiteX8" fmla="*/ 102384 w 109526"/>
                    <a:gd name="connsiteY8" fmla="*/ 109538 h 109537"/>
                    <a:gd name="connsiteX9" fmla="*/ 14286 w 109526"/>
                    <a:gd name="connsiteY9" fmla="*/ 14288 h 109537"/>
                    <a:gd name="connsiteX10" fmla="*/ 95241 w 109526"/>
                    <a:gd name="connsiteY10" fmla="*/ 14288 h 109537"/>
                    <a:gd name="connsiteX11" fmla="*/ 95241 w 109526"/>
                    <a:gd name="connsiteY11" fmla="*/ 95250 h 109537"/>
                    <a:gd name="connsiteX12" fmla="*/ 14286 w 109526"/>
                    <a:gd name="connsiteY12" fmla="*/ 95250 h 109537"/>
                    <a:gd name="connsiteX13" fmla="*/ 14286 w 109526"/>
                    <a:gd name="connsiteY13"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526" h="109537">
                      <a:moveTo>
                        <a:pt x="102384" y="109538"/>
                      </a:moveTo>
                      <a:cubicBezTo>
                        <a:pt x="106289" y="109538"/>
                        <a:pt x="109527" y="106299"/>
                        <a:pt x="109527" y="102394"/>
                      </a:cubicBezTo>
                      <a:lnTo>
                        <a:pt x="109527" y="7144"/>
                      </a:lnTo>
                      <a:cubicBezTo>
                        <a:pt x="109527" y="3238"/>
                        <a:pt x="106289" y="0"/>
                        <a:pt x="102384" y="0"/>
                      </a:cubicBezTo>
                      <a:lnTo>
                        <a:pt x="7143" y="0"/>
                      </a:lnTo>
                      <a:cubicBezTo>
                        <a:pt x="3238" y="0"/>
                        <a:pt x="0" y="3238"/>
                        <a:pt x="0" y="7144"/>
                      </a:cubicBezTo>
                      <a:lnTo>
                        <a:pt x="0" y="102394"/>
                      </a:lnTo>
                      <a:cubicBezTo>
                        <a:pt x="0" y="106299"/>
                        <a:pt x="3238" y="109538"/>
                        <a:pt x="7143" y="109538"/>
                      </a:cubicBezTo>
                      <a:lnTo>
                        <a:pt x="102384" y="109538"/>
                      </a:lnTo>
                      <a:close/>
                      <a:moveTo>
                        <a:pt x="14286" y="14288"/>
                      </a:moveTo>
                      <a:lnTo>
                        <a:pt x="95241" y="14288"/>
                      </a:lnTo>
                      <a:lnTo>
                        <a:pt x="95241" y="95250"/>
                      </a:lnTo>
                      <a:lnTo>
                        <a:pt x="14286" y="95250"/>
                      </a:lnTo>
                      <a:lnTo>
                        <a:pt x="14286" y="14288"/>
                      </a:lnTo>
                      <a:close/>
                    </a:path>
                  </a:pathLst>
                </a:custGeom>
                <a:solidFill>
                  <a:schemeClr val="tx2"/>
                </a:solidFill>
                <a:ln w="9522" cap="flat">
                  <a:noFill/>
                  <a:prstDash val="solid"/>
                  <a:miter/>
                </a:ln>
              </p:spPr>
              <p:txBody>
                <a:bodyPr rtlCol="0" anchor="ctr"/>
                <a:lstStyle/>
                <a:p>
                  <a:endParaRPr lang="en-US"/>
                </a:p>
              </p:txBody>
            </p:sp>
            <p:sp>
              <p:nvSpPr>
                <p:cNvPr id="667" name="Freeform 666">
                  <a:extLst>
                    <a:ext uri="{FF2B5EF4-FFF2-40B4-BE49-F238E27FC236}">
                      <a16:creationId xmlns:a16="http://schemas.microsoft.com/office/drawing/2014/main" id="{AFE9FDFD-4433-17CC-FE1E-6BA681380E13}"/>
                    </a:ext>
                  </a:extLst>
                </p:cNvPr>
                <p:cNvSpPr/>
                <p:nvPr/>
              </p:nvSpPr>
              <p:spPr>
                <a:xfrm>
                  <a:off x="7992704" y="4054663"/>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sp>
              <p:nvSpPr>
                <p:cNvPr id="668" name="Freeform 667">
                  <a:extLst>
                    <a:ext uri="{FF2B5EF4-FFF2-40B4-BE49-F238E27FC236}">
                      <a16:creationId xmlns:a16="http://schemas.microsoft.com/office/drawing/2014/main" id="{432B2398-604F-B51D-80BF-291E0F1D392D}"/>
                    </a:ext>
                  </a:extLst>
                </p:cNvPr>
                <p:cNvSpPr/>
                <p:nvPr/>
              </p:nvSpPr>
              <p:spPr>
                <a:xfrm>
                  <a:off x="7992704" y="4111813"/>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grpSp>
          <p:grpSp>
            <p:nvGrpSpPr>
              <p:cNvPr id="650" name="Group 649">
                <a:extLst>
                  <a:ext uri="{FF2B5EF4-FFF2-40B4-BE49-F238E27FC236}">
                    <a16:creationId xmlns:a16="http://schemas.microsoft.com/office/drawing/2014/main" id="{6258F80A-1FF6-BD2A-05CA-F51A6F55A35A}"/>
                  </a:ext>
                </a:extLst>
              </p:cNvPr>
              <p:cNvGrpSpPr/>
              <p:nvPr/>
            </p:nvGrpSpPr>
            <p:grpSpPr>
              <a:xfrm>
                <a:off x="9099672" y="3684582"/>
                <a:ext cx="319056" cy="482652"/>
                <a:chOff x="7833176" y="3662498"/>
                <a:chExt cx="319056" cy="482652"/>
              </a:xfrm>
            </p:grpSpPr>
            <p:sp>
              <p:nvSpPr>
                <p:cNvPr id="651" name="Freeform 650">
                  <a:extLst>
                    <a:ext uri="{FF2B5EF4-FFF2-40B4-BE49-F238E27FC236}">
                      <a16:creationId xmlns:a16="http://schemas.microsoft.com/office/drawing/2014/main" id="{52FB53F0-41EC-D572-EE55-2FE237FA7327}"/>
                    </a:ext>
                  </a:extLst>
                </p:cNvPr>
                <p:cNvSpPr/>
                <p:nvPr/>
              </p:nvSpPr>
              <p:spPr>
                <a:xfrm>
                  <a:off x="7833176" y="3662498"/>
                  <a:ext cx="109526" cy="109537"/>
                </a:xfrm>
                <a:custGeom>
                  <a:avLst/>
                  <a:gdLst>
                    <a:gd name="connsiteX0" fmla="*/ 102384 w 109526"/>
                    <a:gd name="connsiteY0" fmla="*/ 109538 h 109537"/>
                    <a:gd name="connsiteX1" fmla="*/ 109527 w 109526"/>
                    <a:gd name="connsiteY1" fmla="*/ 102394 h 109537"/>
                    <a:gd name="connsiteX2" fmla="*/ 109527 w 109526"/>
                    <a:gd name="connsiteY2" fmla="*/ 7144 h 109537"/>
                    <a:gd name="connsiteX3" fmla="*/ 102384 w 109526"/>
                    <a:gd name="connsiteY3" fmla="*/ 0 h 109537"/>
                    <a:gd name="connsiteX4" fmla="*/ 7143 w 109526"/>
                    <a:gd name="connsiteY4" fmla="*/ 0 h 109537"/>
                    <a:gd name="connsiteX5" fmla="*/ 0 w 109526"/>
                    <a:gd name="connsiteY5" fmla="*/ 7144 h 109537"/>
                    <a:gd name="connsiteX6" fmla="*/ 0 w 109526"/>
                    <a:gd name="connsiteY6" fmla="*/ 102394 h 109537"/>
                    <a:gd name="connsiteX7" fmla="*/ 7143 w 109526"/>
                    <a:gd name="connsiteY7" fmla="*/ 109538 h 109537"/>
                    <a:gd name="connsiteX8" fmla="*/ 102384 w 109526"/>
                    <a:gd name="connsiteY8" fmla="*/ 109538 h 109537"/>
                    <a:gd name="connsiteX9" fmla="*/ 14286 w 109526"/>
                    <a:gd name="connsiteY9" fmla="*/ 14288 h 109537"/>
                    <a:gd name="connsiteX10" fmla="*/ 95241 w 109526"/>
                    <a:gd name="connsiteY10" fmla="*/ 14288 h 109537"/>
                    <a:gd name="connsiteX11" fmla="*/ 95241 w 109526"/>
                    <a:gd name="connsiteY11" fmla="*/ 95250 h 109537"/>
                    <a:gd name="connsiteX12" fmla="*/ 14286 w 109526"/>
                    <a:gd name="connsiteY12" fmla="*/ 95250 h 109537"/>
                    <a:gd name="connsiteX13" fmla="*/ 14286 w 109526"/>
                    <a:gd name="connsiteY13"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526" h="109537">
                      <a:moveTo>
                        <a:pt x="102384" y="109538"/>
                      </a:moveTo>
                      <a:cubicBezTo>
                        <a:pt x="106289" y="109538"/>
                        <a:pt x="109527" y="106299"/>
                        <a:pt x="109527" y="102394"/>
                      </a:cubicBezTo>
                      <a:lnTo>
                        <a:pt x="109527" y="7144"/>
                      </a:lnTo>
                      <a:cubicBezTo>
                        <a:pt x="109527" y="3238"/>
                        <a:pt x="106289" y="0"/>
                        <a:pt x="102384" y="0"/>
                      </a:cubicBezTo>
                      <a:lnTo>
                        <a:pt x="7143" y="0"/>
                      </a:lnTo>
                      <a:cubicBezTo>
                        <a:pt x="3238" y="0"/>
                        <a:pt x="0" y="3238"/>
                        <a:pt x="0" y="7144"/>
                      </a:cubicBezTo>
                      <a:lnTo>
                        <a:pt x="0" y="102394"/>
                      </a:lnTo>
                      <a:cubicBezTo>
                        <a:pt x="0" y="106299"/>
                        <a:pt x="3238" y="109538"/>
                        <a:pt x="7143" y="109538"/>
                      </a:cubicBezTo>
                      <a:lnTo>
                        <a:pt x="102384" y="109538"/>
                      </a:lnTo>
                      <a:close/>
                      <a:moveTo>
                        <a:pt x="14286" y="14288"/>
                      </a:moveTo>
                      <a:lnTo>
                        <a:pt x="95241" y="14288"/>
                      </a:lnTo>
                      <a:lnTo>
                        <a:pt x="95241" y="95250"/>
                      </a:lnTo>
                      <a:lnTo>
                        <a:pt x="14286" y="95250"/>
                      </a:lnTo>
                      <a:lnTo>
                        <a:pt x="14286" y="14288"/>
                      </a:lnTo>
                      <a:close/>
                    </a:path>
                  </a:pathLst>
                </a:custGeom>
                <a:solidFill>
                  <a:srgbClr val="7030A0"/>
                </a:solidFill>
                <a:ln w="9522" cap="flat">
                  <a:noFill/>
                  <a:prstDash val="solid"/>
                  <a:miter/>
                </a:ln>
              </p:spPr>
              <p:txBody>
                <a:bodyPr rtlCol="0" anchor="ctr"/>
                <a:lstStyle/>
                <a:p>
                  <a:endParaRPr lang="en-US"/>
                </a:p>
              </p:txBody>
            </p:sp>
            <p:sp>
              <p:nvSpPr>
                <p:cNvPr id="652" name="Freeform 651">
                  <a:extLst>
                    <a:ext uri="{FF2B5EF4-FFF2-40B4-BE49-F238E27FC236}">
                      <a16:creationId xmlns:a16="http://schemas.microsoft.com/office/drawing/2014/main" id="{53CC9794-0A62-D547-DCD0-9F6A587A3FBB}"/>
                    </a:ext>
                  </a:extLst>
                </p:cNvPr>
                <p:cNvSpPr/>
                <p:nvPr/>
              </p:nvSpPr>
              <p:spPr>
                <a:xfrm>
                  <a:off x="7992704" y="3681548"/>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sp>
              <p:nvSpPr>
                <p:cNvPr id="653" name="Freeform 652">
                  <a:extLst>
                    <a:ext uri="{FF2B5EF4-FFF2-40B4-BE49-F238E27FC236}">
                      <a16:creationId xmlns:a16="http://schemas.microsoft.com/office/drawing/2014/main" id="{DBD2E5B1-DDC5-E24A-FE04-77BC1865F40B}"/>
                    </a:ext>
                  </a:extLst>
                </p:cNvPr>
                <p:cNvSpPr/>
                <p:nvPr/>
              </p:nvSpPr>
              <p:spPr>
                <a:xfrm>
                  <a:off x="7992704" y="3738698"/>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sp>
              <p:nvSpPr>
                <p:cNvPr id="654" name="Freeform 653">
                  <a:extLst>
                    <a:ext uri="{FF2B5EF4-FFF2-40B4-BE49-F238E27FC236}">
                      <a16:creationId xmlns:a16="http://schemas.microsoft.com/office/drawing/2014/main" id="{FA0D414B-DBF1-FB05-30ED-63EBE299597F}"/>
                    </a:ext>
                  </a:extLst>
                </p:cNvPr>
                <p:cNvSpPr/>
                <p:nvPr/>
              </p:nvSpPr>
              <p:spPr>
                <a:xfrm>
                  <a:off x="8042706" y="3846428"/>
                  <a:ext cx="109526" cy="109537"/>
                </a:xfrm>
                <a:custGeom>
                  <a:avLst/>
                  <a:gdLst>
                    <a:gd name="connsiteX0" fmla="*/ 7143 w 109526"/>
                    <a:gd name="connsiteY0" fmla="*/ 109538 h 109537"/>
                    <a:gd name="connsiteX1" fmla="*/ 102384 w 109526"/>
                    <a:gd name="connsiteY1" fmla="*/ 109538 h 109537"/>
                    <a:gd name="connsiteX2" fmla="*/ 109527 w 109526"/>
                    <a:gd name="connsiteY2" fmla="*/ 102394 h 109537"/>
                    <a:gd name="connsiteX3" fmla="*/ 109527 w 109526"/>
                    <a:gd name="connsiteY3" fmla="*/ 7144 h 109537"/>
                    <a:gd name="connsiteX4" fmla="*/ 102384 w 109526"/>
                    <a:gd name="connsiteY4" fmla="*/ 0 h 109537"/>
                    <a:gd name="connsiteX5" fmla="*/ 7143 w 109526"/>
                    <a:gd name="connsiteY5" fmla="*/ 0 h 109537"/>
                    <a:gd name="connsiteX6" fmla="*/ 0 w 109526"/>
                    <a:gd name="connsiteY6" fmla="*/ 7144 h 109537"/>
                    <a:gd name="connsiteX7" fmla="*/ 0 w 109526"/>
                    <a:gd name="connsiteY7" fmla="*/ 102394 h 109537"/>
                    <a:gd name="connsiteX8" fmla="*/ 7143 w 109526"/>
                    <a:gd name="connsiteY8" fmla="*/ 109538 h 109537"/>
                    <a:gd name="connsiteX9" fmla="*/ 14286 w 109526"/>
                    <a:gd name="connsiteY9" fmla="*/ 14288 h 109537"/>
                    <a:gd name="connsiteX10" fmla="*/ 95241 w 109526"/>
                    <a:gd name="connsiteY10" fmla="*/ 14288 h 109537"/>
                    <a:gd name="connsiteX11" fmla="*/ 95241 w 109526"/>
                    <a:gd name="connsiteY11" fmla="*/ 95250 h 109537"/>
                    <a:gd name="connsiteX12" fmla="*/ 14286 w 109526"/>
                    <a:gd name="connsiteY12" fmla="*/ 95250 h 109537"/>
                    <a:gd name="connsiteX13" fmla="*/ 14286 w 109526"/>
                    <a:gd name="connsiteY13"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526" h="109537">
                      <a:moveTo>
                        <a:pt x="7143" y="109538"/>
                      </a:moveTo>
                      <a:lnTo>
                        <a:pt x="102384" y="109538"/>
                      </a:lnTo>
                      <a:cubicBezTo>
                        <a:pt x="106289" y="109538"/>
                        <a:pt x="109527" y="106299"/>
                        <a:pt x="109527" y="102394"/>
                      </a:cubicBezTo>
                      <a:lnTo>
                        <a:pt x="109527" y="7144"/>
                      </a:lnTo>
                      <a:cubicBezTo>
                        <a:pt x="109527" y="3238"/>
                        <a:pt x="106289" y="0"/>
                        <a:pt x="102384" y="0"/>
                      </a:cubicBezTo>
                      <a:lnTo>
                        <a:pt x="7143" y="0"/>
                      </a:lnTo>
                      <a:cubicBezTo>
                        <a:pt x="3238" y="0"/>
                        <a:pt x="0" y="3238"/>
                        <a:pt x="0" y="7144"/>
                      </a:cubicBezTo>
                      <a:lnTo>
                        <a:pt x="0" y="102394"/>
                      </a:lnTo>
                      <a:cubicBezTo>
                        <a:pt x="0" y="106395"/>
                        <a:pt x="3238" y="109538"/>
                        <a:pt x="7143" y="109538"/>
                      </a:cubicBezTo>
                      <a:moveTo>
                        <a:pt x="14286" y="14288"/>
                      </a:moveTo>
                      <a:lnTo>
                        <a:pt x="95241" y="14288"/>
                      </a:lnTo>
                      <a:lnTo>
                        <a:pt x="95241" y="95250"/>
                      </a:lnTo>
                      <a:lnTo>
                        <a:pt x="14286" y="95250"/>
                      </a:lnTo>
                      <a:lnTo>
                        <a:pt x="14286" y="14288"/>
                      </a:lnTo>
                      <a:close/>
                    </a:path>
                  </a:pathLst>
                </a:custGeom>
                <a:solidFill>
                  <a:schemeClr val="accent6"/>
                </a:solidFill>
                <a:ln w="9522" cap="flat">
                  <a:noFill/>
                  <a:prstDash val="solid"/>
                  <a:miter/>
                </a:ln>
              </p:spPr>
              <p:txBody>
                <a:bodyPr rtlCol="0" anchor="ctr"/>
                <a:lstStyle/>
                <a:p>
                  <a:endParaRPr lang="en-US"/>
                </a:p>
              </p:txBody>
            </p:sp>
            <p:sp>
              <p:nvSpPr>
                <p:cNvPr id="655" name="Freeform 654">
                  <a:extLst>
                    <a:ext uri="{FF2B5EF4-FFF2-40B4-BE49-F238E27FC236}">
                      <a16:creationId xmlns:a16="http://schemas.microsoft.com/office/drawing/2014/main" id="{7B1BDAF2-7835-9243-EF52-F5BDD8E3C59C}"/>
                    </a:ext>
                  </a:extLst>
                </p:cNvPr>
                <p:cNvSpPr/>
                <p:nvPr/>
              </p:nvSpPr>
              <p:spPr>
                <a:xfrm>
                  <a:off x="7840319" y="3922628"/>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sp>
              <p:nvSpPr>
                <p:cNvPr id="656" name="Freeform 655">
                  <a:extLst>
                    <a:ext uri="{FF2B5EF4-FFF2-40B4-BE49-F238E27FC236}">
                      <a16:creationId xmlns:a16="http://schemas.microsoft.com/office/drawing/2014/main" id="{8AC029D3-4097-3CE2-B83F-D2F1B9362C73}"/>
                    </a:ext>
                  </a:extLst>
                </p:cNvPr>
                <p:cNvSpPr/>
                <p:nvPr/>
              </p:nvSpPr>
              <p:spPr>
                <a:xfrm>
                  <a:off x="7840319" y="3865478"/>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sp>
              <p:nvSpPr>
                <p:cNvPr id="657" name="Freeform 656">
                  <a:extLst>
                    <a:ext uri="{FF2B5EF4-FFF2-40B4-BE49-F238E27FC236}">
                      <a16:creationId xmlns:a16="http://schemas.microsoft.com/office/drawing/2014/main" id="{A0AB31AD-C484-9C04-84BD-9B92364357F7}"/>
                    </a:ext>
                  </a:extLst>
                </p:cNvPr>
                <p:cNvSpPr/>
                <p:nvPr/>
              </p:nvSpPr>
              <p:spPr>
                <a:xfrm>
                  <a:off x="7833176" y="4035613"/>
                  <a:ext cx="109526" cy="109537"/>
                </a:xfrm>
                <a:custGeom>
                  <a:avLst/>
                  <a:gdLst>
                    <a:gd name="connsiteX0" fmla="*/ 102384 w 109526"/>
                    <a:gd name="connsiteY0" fmla="*/ 109538 h 109537"/>
                    <a:gd name="connsiteX1" fmla="*/ 109527 w 109526"/>
                    <a:gd name="connsiteY1" fmla="*/ 102394 h 109537"/>
                    <a:gd name="connsiteX2" fmla="*/ 109527 w 109526"/>
                    <a:gd name="connsiteY2" fmla="*/ 7144 h 109537"/>
                    <a:gd name="connsiteX3" fmla="*/ 102384 w 109526"/>
                    <a:gd name="connsiteY3" fmla="*/ 0 h 109537"/>
                    <a:gd name="connsiteX4" fmla="*/ 7143 w 109526"/>
                    <a:gd name="connsiteY4" fmla="*/ 0 h 109537"/>
                    <a:gd name="connsiteX5" fmla="*/ 0 w 109526"/>
                    <a:gd name="connsiteY5" fmla="*/ 7144 h 109537"/>
                    <a:gd name="connsiteX6" fmla="*/ 0 w 109526"/>
                    <a:gd name="connsiteY6" fmla="*/ 102394 h 109537"/>
                    <a:gd name="connsiteX7" fmla="*/ 7143 w 109526"/>
                    <a:gd name="connsiteY7" fmla="*/ 109538 h 109537"/>
                    <a:gd name="connsiteX8" fmla="*/ 102384 w 109526"/>
                    <a:gd name="connsiteY8" fmla="*/ 109538 h 109537"/>
                    <a:gd name="connsiteX9" fmla="*/ 14286 w 109526"/>
                    <a:gd name="connsiteY9" fmla="*/ 14288 h 109537"/>
                    <a:gd name="connsiteX10" fmla="*/ 95241 w 109526"/>
                    <a:gd name="connsiteY10" fmla="*/ 14288 h 109537"/>
                    <a:gd name="connsiteX11" fmla="*/ 95241 w 109526"/>
                    <a:gd name="connsiteY11" fmla="*/ 95250 h 109537"/>
                    <a:gd name="connsiteX12" fmla="*/ 14286 w 109526"/>
                    <a:gd name="connsiteY12" fmla="*/ 95250 h 109537"/>
                    <a:gd name="connsiteX13" fmla="*/ 14286 w 109526"/>
                    <a:gd name="connsiteY13" fmla="*/ 14288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526" h="109537">
                      <a:moveTo>
                        <a:pt x="102384" y="109538"/>
                      </a:moveTo>
                      <a:cubicBezTo>
                        <a:pt x="106289" y="109538"/>
                        <a:pt x="109527" y="106299"/>
                        <a:pt x="109527" y="102394"/>
                      </a:cubicBezTo>
                      <a:lnTo>
                        <a:pt x="109527" y="7144"/>
                      </a:lnTo>
                      <a:cubicBezTo>
                        <a:pt x="109527" y="3238"/>
                        <a:pt x="106289" y="0"/>
                        <a:pt x="102384" y="0"/>
                      </a:cubicBezTo>
                      <a:lnTo>
                        <a:pt x="7143" y="0"/>
                      </a:lnTo>
                      <a:cubicBezTo>
                        <a:pt x="3238" y="0"/>
                        <a:pt x="0" y="3238"/>
                        <a:pt x="0" y="7144"/>
                      </a:cubicBezTo>
                      <a:lnTo>
                        <a:pt x="0" y="102394"/>
                      </a:lnTo>
                      <a:cubicBezTo>
                        <a:pt x="0" y="106299"/>
                        <a:pt x="3238" y="109538"/>
                        <a:pt x="7143" y="109538"/>
                      </a:cubicBezTo>
                      <a:lnTo>
                        <a:pt x="102384" y="109538"/>
                      </a:lnTo>
                      <a:close/>
                      <a:moveTo>
                        <a:pt x="14286" y="14288"/>
                      </a:moveTo>
                      <a:lnTo>
                        <a:pt x="95241" y="14288"/>
                      </a:lnTo>
                      <a:lnTo>
                        <a:pt x="95241" y="95250"/>
                      </a:lnTo>
                      <a:lnTo>
                        <a:pt x="14286" y="95250"/>
                      </a:lnTo>
                      <a:lnTo>
                        <a:pt x="14286" y="14288"/>
                      </a:lnTo>
                      <a:close/>
                    </a:path>
                  </a:pathLst>
                </a:custGeom>
                <a:solidFill>
                  <a:schemeClr val="accent5"/>
                </a:solidFill>
                <a:ln w="9522" cap="flat">
                  <a:noFill/>
                  <a:prstDash val="solid"/>
                  <a:miter/>
                </a:ln>
              </p:spPr>
              <p:txBody>
                <a:bodyPr rtlCol="0" anchor="ctr"/>
                <a:lstStyle/>
                <a:p>
                  <a:endParaRPr lang="en-US"/>
                </a:p>
              </p:txBody>
            </p:sp>
            <p:sp>
              <p:nvSpPr>
                <p:cNvPr id="658" name="Freeform 657">
                  <a:extLst>
                    <a:ext uri="{FF2B5EF4-FFF2-40B4-BE49-F238E27FC236}">
                      <a16:creationId xmlns:a16="http://schemas.microsoft.com/office/drawing/2014/main" id="{1D84E1AE-2E29-B727-A7C0-FDCE80C40811}"/>
                    </a:ext>
                  </a:extLst>
                </p:cNvPr>
                <p:cNvSpPr/>
                <p:nvPr/>
              </p:nvSpPr>
              <p:spPr>
                <a:xfrm>
                  <a:off x="7992704" y="4054663"/>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sp>
              <p:nvSpPr>
                <p:cNvPr id="659" name="Freeform 658">
                  <a:extLst>
                    <a:ext uri="{FF2B5EF4-FFF2-40B4-BE49-F238E27FC236}">
                      <a16:creationId xmlns:a16="http://schemas.microsoft.com/office/drawing/2014/main" id="{08553BDC-6ED5-5EEE-BFED-115313F07DFC}"/>
                    </a:ext>
                  </a:extLst>
                </p:cNvPr>
                <p:cNvSpPr/>
                <p:nvPr/>
              </p:nvSpPr>
              <p:spPr>
                <a:xfrm>
                  <a:off x="7992704" y="4111813"/>
                  <a:ext cx="152384" cy="14287"/>
                </a:xfrm>
                <a:custGeom>
                  <a:avLst/>
                  <a:gdLst>
                    <a:gd name="connsiteX0" fmla="*/ 0 w 152384"/>
                    <a:gd name="connsiteY0" fmla="*/ 0 h 14287"/>
                    <a:gd name="connsiteX1" fmla="*/ 152385 w 152384"/>
                    <a:gd name="connsiteY1" fmla="*/ 0 h 14287"/>
                    <a:gd name="connsiteX2" fmla="*/ 152385 w 152384"/>
                    <a:gd name="connsiteY2" fmla="*/ 14288 h 14287"/>
                    <a:gd name="connsiteX3" fmla="*/ 0 w 152384"/>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52384" h="14287">
                      <a:moveTo>
                        <a:pt x="0" y="0"/>
                      </a:moveTo>
                      <a:lnTo>
                        <a:pt x="152385" y="0"/>
                      </a:lnTo>
                      <a:lnTo>
                        <a:pt x="152385" y="14288"/>
                      </a:lnTo>
                      <a:lnTo>
                        <a:pt x="0" y="14288"/>
                      </a:lnTo>
                      <a:close/>
                    </a:path>
                  </a:pathLst>
                </a:custGeom>
                <a:solidFill>
                  <a:schemeClr val="accent4">
                    <a:lumMod val="75000"/>
                  </a:schemeClr>
                </a:solidFill>
                <a:ln w="9522" cap="flat">
                  <a:noFill/>
                  <a:prstDash val="solid"/>
                  <a:miter/>
                </a:ln>
              </p:spPr>
              <p:txBody>
                <a:bodyPr rtlCol="0" anchor="ctr"/>
                <a:lstStyle/>
                <a:p>
                  <a:endParaRPr lang="en-US"/>
                </a:p>
              </p:txBody>
            </p:sp>
          </p:grpSp>
        </p:grpSp>
        <p:sp>
          <p:nvSpPr>
            <p:cNvPr id="646" name="Oval 645">
              <a:extLst>
                <a:ext uri="{FF2B5EF4-FFF2-40B4-BE49-F238E27FC236}">
                  <a16:creationId xmlns:a16="http://schemas.microsoft.com/office/drawing/2014/main" id="{B335F297-BD40-765A-885C-906A85AE22C0}"/>
                </a:ext>
              </a:extLst>
            </p:cNvPr>
            <p:cNvSpPr/>
            <p:nvPr/>
          </p:nvSpPr>
          <p:spPr>
            <a:xfrm>
              <a:off x="8411178" y="3703632"/>
              <a:ext cx="445432" cy="445432"/>
            </a:xfrm>
            <a:prstGeom prst="ellipse">
              <a:avLst/>
            </a:prstGeom>
            <a:noFill/>
            <a:ln w="12700">
              <a:solidFill>
                <a:schemeClr val="accent4">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1" name="Group 670">
            <a:extLst>
              <a:ext uri="{FF2B5EF4-FFF2-40B4-BE49-F238E27FC236}">
                <a16:creationId xmlns:a16="http://schemas.microsoft.com/office/drawing/2014/main" id="{B78CAA58-3FE4-572E-547A-BA5DD5659145}"/>
              </a:ext>
            </a:extLst>
          </p:cNvPr>
          <p:cNvGrpSpPr>
            <a:grpSpLocks noChangeAspect="1"/>
          </p:cNvGrpSpPr>
          <p:nvPr/>
        </p:nvGrpSpPr>
        <p:grpSpPr>
          <a:xfrm>
            <a:off x="7237319" y="1453149"/>
            <a:ext cx="274293" cy="274320"/>
            <a:chOff x="10058928" y="1601094"/>
            <a:chExt cx="585729" cy="585787"/>
          </a:xfrm>
          <a:solidFill>
            <a:schemeClr val="accent4">
              <a:lumMod val="50000"/>
            </a:schemeClr>
          </a:solidFill>
        </p:grpSpPr>
        <p:sp>
          <p:nvSpPr>
            <p:cNvPr id="672" name="Freeform 671">
              <a:extLst>
                <a:ext uri="{FF2B5EF4-FFF2-40B4-BE49-F238E27FC236}">
                  <a16:creationId xmlns:a16="http://schemas.microsoft.com/office/drawing/2014/main" id="{EB49C6F9-8786-69F4-3FA9-ADA006CC2B7C}"/>
                </a:ext>
              </a:extLst>
            </p:cNvPr>
            <p:cNvSpPr/>
            <p:nvPr/>
          </p:nvSpPr>
          <p:spPr>
            <a:xfrm>
              <a:off x="10058928" y="1601094"/>
              <a:ext cx="357152" cy="357187"/>
            </a:xfrm>
            <a:custGeom>
              <a:avLst/>
              <a:gdLst>
                <a:gd name="connsiteX0" fmla="*/ 45239 w 357152"/>
                <a:gd name="connsiteY0" fmla="*/ 357188 h 357187"/>
                <a:gd name="connsiteX1" fmla="*/ 83336 w 357152"/>
                <a:gd name="connsiteY1" fmla="*/ 357188 h 357187"/>
                <a:gd name="connsiteX2" fmla="*/ 83336 w 357152"/>
                <a:gd name="connsiteY2" fmla="*/ 342900 h 357187"/>
                <a:gd name="connsiteX3" fmla="*/ 45239 w 357152"/>
                <a:gd name="connsiteY3" fmla="*/ 342900 h 357187"/>
                <a:gd name="connsiteX4" fmla="*/ 14286 w 357152"/>
                <a:gd name="connsiteY4" fmla="*/ 311944 h 357187"/>
                <a:gd name="connsiteX5" fmla="*/ 14286 w 357152"/>
                <a:gd name="connsiteY5" fmla="*/ 45244 h 357187"/>
                <a:gd name="connsiteX6" fmla="*/ 45239 w 357152"/>
                <a:gd name="connsiteY6" fmla="*/ 14288 h 357187"/>
                <a:gd name="connsiteX7" fmla="*/ 311913 w 357152"/>
                <a:gd name="connsiteY7" fmla="*/ 14288 h 357187"/>
                <a:gd name="connsiteX8" fmla="*/ 342866 w 357152"/>
                <a:gd name="connsiteY8" fmla="*/ 45244 h 357187"/>
                <a:gd name="connsiteX9" fmla="*/ 342866 w 357152"/>
                <a:gd name="connsiteY9" fmla="*/ 83344 h 357187"/>
                <a:gd name="connsiteX10" fmla="*/ 357152 w 357152"/>
                <a:gd name="connsiteY10" fmla="*/ 83344 h 357187"/>
                <a:gd name="connsiteX11" fmla="*/ 357152 w 357152"/>
                <a:gd name="connsiteY11" fmla="*/ 45244 h 357187"/>
                <a:gd name="connsiteX12" fmla="*/ 311913 w 357152"/>
                <a:gd name="connsiteY12" fmla="*/ 0 h 357187"/>
                <a:gd name="connsiteX13" fmla="*/ 45239 w 357152"/>
                <a:gd name="connsiteY13" fmla="*/ 0 h 357187"/>
                <a:gd name="connsiteX14" fmla="*/ 0 w 357152"/>
                <a:gd name="connsiteY14" fmla="*/ 45244 h 357187"/>
                <a:gd name="connsiteX15" fmla="*/ 0 w 357152"/>
                <a:gd name="connsiteY15" fmla="*/ 311944 h 357187"/>
                <a:gd name="connsiteX16" fmla="*/ 45239 w 357152"/>
                <a:gd name="connsiteY16" fmla="*/ 357188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7152" h="357187">
                  <a:moveTo>
                    <a:pt x="45239" y="357188"/>
                  </a:moveTo>
                  <a:lnTo>
                    <a:pt x="83336" y="357188"/>
                  </a:lnTo>
                  <a:lnTo>
                    <a:pt x="83336" y="342900"/>
                  </a:lnTo>
                  <a:lnTo>
                    <a:pt x="45239" y="342900"/>
                  </a:lnTo>
                  <a:cubicBezTo>
                    <a:pt x="28191" y="342900"/>
                    <a:pt x="14286" y="328993"/>
                    <a:pt x="14286" y="311944"/>
                  </a:cubicBezTo>
                  <a:lnTo>
                    <a:pt x="14286" y="45244"/>
                  </a:lnTo>
                  <a:cubicBezTo>
                    <a:pt x="14286" y="28194"/>
                    <a:pt x="28191" y="14288"/>
                    <a:pt x="45239" y="14288"/>
                  </a:cubicBezTo>
                  <a:lnTo>
                    <a:pt x="311913" y="14288"/>
                  </a:lnTo>
                  <a:cubicBezTo>
                    <a:pt x="328960" y="14288"/>
                    <a:pt x="342866" y="28194"/>
                    <a:pt x="342866" y="45244"/>
                  </a:cubicBezTo>
                  <a:lnTo>
                    <a:pt x="342866" y="83344"/>
                  </a:lnTo>
                  <a:lnTo>
                    <a:pt x="357152" y="83344"/>
                  </a:lnTo>
                  <a:lnTo>
                    <a:pt x="357152" y="45244"/>
                  </a:lnTo>
                  <a:cubicBezTo>
                    <a:pt x="357152" y="20288"/>
                    <a:pt x="336866" y="0"/>
                    <a:pt x="311913" y="0"/>
                  </a:cubicBezTo>
                  <a:lnTo>
                    <a:pt x="45239" y="0"/>
                  </a:lnTo>
                  <a:cubicBezTo>
                    <a:pt x="20286" y="0"/>
                    <a:pt x="0" y="20288"/>
                    <a:pt x="0" y="45244"/>
                  </a:cubicBezTo>
                  <a:lnTo>
                    <a:pt x="0" y="311944"/>
                  </a:lnTo>
                  <a:cubicBezTo>
                    <a:pt x="0" y="336899"/>
                    <a:pt x="20286" y="357188"/>
                    <a:pt x="45239" y="357188"/>
                  </a:cubicBezTo>
                </a:path>
              </a:pathLst>
            </a:custGeom>
            <a:grpFill/>
            <a:ln w="9522" cap="flat">
              <a:noFill/>
              <a:prstDash val="solid"/>
              <a:miter/>
            </a:ln>
          </p:spPr>
          <p:txBody>
            <a:bodyPr rtlCol="0" anchor="ctr"/>
            <a:lstStyle/>
            <a:p>
              <a:endParaRPr lang="en-US"/>
            </a:p>
          </p:txBody>
        </p:sp>
        <p:sp>
          <p:nvSpPr>
            <p:cNvPr id="673" name="Freeform 672">
              <a:extLst>
                <a:ext uri="{FF2B5EF4-FFF2-40B4-BE49-F238E27FC236}">
                  <a16:creationId xmlns:a16="http://schemas.microsoft.com/office/drawing/2014/main" id="{3965F16B-4FFC-3711-2E6B-FAC71EA6CF88}"/>
                </a:ext>
              </a:extLst>
            </p:cNvPr>
            <p:cNvSpPr/>
            <p:nvPr/>
          </p:nvSpPr>
          <p:spPr>
            <a:xfrm>
              <a:off x="10173216" y="1715394"/>
              <a:ext cx="357152" cy="357187"/>
            </a:xfrm>
            <a:custGeom>
              <a:avLst/>
              <a:gdLst>
                <a:gd name="connsiteX0" fmla="*/ 45239 w 357152"/>
                <a:gd name="connsiteY0" fmla="*/ 14288 h 357187"/>
                <a:gd name="connsiteX1" fmla="*/ 311913 w 357152"/>
                <a:gd name="connsiteY1" fmla="*/ 14288 h 357187"/>
                <a:gd name="connsiteX2" fmla="*/ 342866 w 357152"/>
                <a:gd name="connsiteY2" fmla="*/ 45244 h 357187"/>
                <a:gd name="connsiteX3" fmla="*/ 342866 w 357152"/>
                <a:gd name="connsiteY3" fmla="*/ 83344 h 357187"/>
                <a:gd name="connsiteX4" fmla="*/ 357152 w 357152"/>
                <a:gd name="connsiteY4" fmla="*/ 83344 h 357187"/>
                <a:gd name="connsiteX5" fmla="*/ 357152 w 357152"/>
                <a:gd name="connsiteY5" fmla="*/ 45244 h 357187"/>
                <a:gd name="connsiteX6" fmla="*/ 311913 w 357152"/>
                <a:gd name="connsiteY6" fmla="*/ 0 h 357187"/>
                <a:gd name="connsiteX7" fmla="*/ 45239 w 357152"/>
                <a:gd name="connsiteY7" fmla="*/ 0 h 357187"/>
                <a:gd name="connsiteX8" fmla="*/ 0 w 357152"/>
                <a:gd name="connsiteY8" fmla="*/ 45244 h 357187"/>
                <a:gd name="connsiteX9" fmla="*/ 0 w 357152"/>
                <a:gd name="connsiteY9" fmla="*/ 311944 h 357187"/>
                <a:gd name="connsiteX10" fmla="*/ 45239 w 357152"/>
                <a:gd name="connsiteY10" fmla="*/ 357188 h 357187"/>
                <a:gd name="connsiteX11" fmla="*/ 83336 w 357152"/>
                <a:gd name="connsiteY11" fmla="*/ 357188 h 357187"/>
                <a:gd name="connsiteX12" fmla="*/ 83336 w 357152"/>
                <a:gd name="connsiteY12" fmla="*/ 342900 h 357187"/>
                <a:gd name="connsiteX13" fmla="*/ 45239 w 357152"/>
                <a:gd name="connsiteY13" fmla="*/ 342900 h 357187"/>
                <a:gd name="connsiteX14" fmla="*/ 14286 w 357152"/>
                <a:gd name="connsiteY14" fmla="*/ 311944 h 357187"/>
                <a:gd name="connsiteX15" fmla="*/ 14286 w 357152"/>
                <a:gd name="connsiteY15" fmla="*/ 45244 h 357187"/>
                <a:gd name="connsiteX16" fmla="*/ 45239 w 357152"/>
                <a:gd name="connsiteY16" fmla="*/ 14288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7152" h="357187">
                  <a:moveTo>
                    <a:pt x="45239" y="14288"/>
                  </a:moveTo>
                  <a:lnTo>
                    <a:pt x="311913" y="14288"/>
                  </a:lnTo>
                  <a:cubicBezTo>
                    <a:pt x="328960" y="14288"/>
                    <a:pt x="342866" y="28194"/>
                    <a:pt x="342866" y="45244"/>
                  </a:cubicBezTo>
                  <a:lnTo>
                    <a:pt x="342866" y="83344"/>
                  </a:lnTo>
                  <a:lnTo>
                    <a:pt x="357152" y="83344"/>
                  </a:lnTo>
                  <a:lnTo>
                    <a:pt x="357152" y="45244"/>
                  </a:lnTo>
                  <a:cubicBezTo>
                    <a:pt x="357152" y="20288"/>
                    <a:pt x="336866" y="0"/>
                    <a:pt x="311913" y="0"/>
                  </a:cubicBezTo>
                  <a:lnTo>
                    <a:pt x="45239" y="0"/>
                  </a:lnTo>
                  <a:cubicBezTo>
                    <a:pt x="20286" y="0"/>
                    <a:pt x="0" y="20288"/>
                    <a:pt x="0" y="45244"/>
                  </a:cubicBezTo>
                  <a:lnTo>
                    <a:pt x="0" y="311944"/>
                  </a:lnTo>
                  <a:cubicBezTo>
                    <a:pt x="0" y="336899"/>
                    <a:pt x="20286" y="357188"/>
                    <a:pt x="45239" y="357188"/>
                  </a:cubicBezTo>
                  <a:lnTo>
                    <a:pt x="83336" y="357188"/>
                  </a:lnTo>
                  <a:lnTo>
                    <a:pt x="83336" y="342900"/>
                  </a:lnTo>
                  <a:lnTo>
                    <a:pt x="45239" y="342900"/>
                  </a:lnTo>
                  <a:cubicBezTo>
                    <a:pt x="28191" y="342900"/>
                    <a:pt x="14286" y="328993"/>
                    <a:pt x="14286" y="311944"/>
                  </a:cubicBezTo>
                  <a:lnTo>
                    <a:pt x="14286" y="45244"/>
                  </a:lnTo>
                  <a:cubicBezTo>
                    <a:pt x="14286" y="28194"/>
                    <a:pt x="28191" y="14288"/>
                    <a:pt x="45239" y="14288"/>
                  </a:cubicBezTo>
                </a:path>
              </a:pathLst>
            </a:custGeom>
            <a:grpFill/>
            <a:ln w="9522" cap="flat">
              <a:noFill/>
              <a:prstDash val="solid"/>
              <a:miter/>
            </a:ln>
          </p:spPr>
          <p:txBody>
            <a:bodyPr rtlCol="0" anchor="ctr"/>
            <a:lstStyle/>
            <a:p>
              <a:endParaRPr lang="en-US"/>
            </a:p>
          </p:txBody>
        </p:sp>
        <p:sp>
          <p:nvSpPr>
            <p:cNvPr id="674" name="Freeform 673">
              <a:extLst>
                <a:ext uri="{FF2B5EF4-FFF2-40B4-BE49-F238E27FC236}">
                  <a16:creationId xmlns:a16="http://schemas.microsoft.com/office/drawing/2014/main" id="{E54EBBE4-70FC-5498-1DC1-5C3242BCE363}"/>
                </a:ext>
              </a:extLst>
            </p:cNvPr>
            <p:cNvSpPr/>
            <p:nvPr/>
          </p:nvSpPr>
          <p:spPr>
            <a:xfrm>
              <a:off x="10287505" y="1829694"/>
              <a:ext cx="357152" cy="357187"/>
            </a:xfrm>
            <a:custGeom>
              <a:avLst/>
              <a:gdLst>
                <a:gd name="connsiteX0" fmla="*/ 45239 w 357152"/>
                <a:gd name="connsiteY0" fmla="*/ 357188 h 357187"/>
                <a:gd name="connsiteX1" fmla="*/ 311913 w 357152"/>
                <a:gd name="connsiteY1" fmla="*/ 357188 h 357187"/>
                <a:gd name="connsiteX2" fmla="*/ 357152 w 357152"/>
                <a:gd name="connsiteY2" fmla="*/ 311944 h 357187"/>
                <a:gd name="connsiteX3" fmla="*/ 357152 w 357152"/>
                <a:gd name="connsiteY3" fmla="*/ 45244 h 357187"/>
                <a:gd name="connsiteX4" fmla="*/ 311913 w 357152"/>
                <a:gd name="connsiteY4" fmla="*/ 0 h 357187"/>
                <a:gd name="connsiteX5" fmla="*/ 45239 w 357152"/>
                <a:gd name="connsiteY5" fmla="*/ 0 h 357187"/>
                <a:gd name="connsiteX6" fmla="*/ 0 w 357152"/>
                <a:gd name="connsiteY6" fmla="*/ 45244 h 357187"/>
                <a:gd name="connsiteX7" fmla="*/ 0 w 357152"/>
                <a:gd name="connsiteY7" fmla="*/ 311944 h 357187"/>
                <a:gd name="connsiteX8" fmla="*/ 45239 w 357152"/>
                <a:gd name="connsiteY8" fmla="*/ 357188 h 357187"/>
                <a:gd name="connsiteX9" fmla="*/ 14286 w 357152"/>
                <a:gd name="connsiteY9" fmla="*/ 45244 h 357187"/>
                <a:gd name="connsiteX10" fmla="*/ 45239 w 357152"/>
                <a:gd name="connsiteY10" fmla="*/ 14288 h 357187"/>
                <a:gd name="connsiteX11" fmla="*/ 311913 w 357152"/>
                <a:gd name="connsiteY11" fmla="*/ 14288 h 357187"/>
                <a:gd name="connsiteX12" fmla="*/ 342866 w 357152"/>
                <a:gd name="connsiteY12" fmla="*/ 45244 h 357187"/>
                <a:gd name="connsiteX13" fmla="*/ 342866 w 357152"/>
                <a:gd name="connsiteY13" fmla="*/ 311944 h 357187"/>
                <a:gd name="connsiteX14" fmla="*/ 311913 w 357152"/>
                <a:gd name="connsiteY14" fmla="*/ 342900 h 357187"/>
                <a:gd name="connsiteX15" fmla="*/ 45239 w 357152"/>
                <a:gd name="connsiteY15" fmla="*/ 342900 h 357187"/>
                <a:gd name="connsiteX16" fmla="*/ 14286 w 357152"/>
                <a:gd name="connsiteY16" fmla="*/ 311944 h 357187"/>
                <a:gd name="connsiteX17" fmla="*/ 14286 w 357152"/>
                <a:gd name="connsiteY17" fmla="*/ 45244 h 35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7152" h="357187">
                  <a:moveTo>
                    <a:pt x="45239" y="357188"/>
                  </a:moveTo>
                  <a:lnTo>
                    <a:pt x="311913" y="357188"/>
                  </a:lnTo>
                  <a:cubicBezTo>
                    <a:pt x="336866" y="357188"/>
                    <a:pt x="357152" y="336899"/>
                    <a:pt x="357152" y="311944"/>
                  </a:cubicBezTo>
                  <a:lnTo>
                    <a:pt x="357152" y="45244"/>
                  </a:lnTo>
                  <a:cubicBezTo>
                    <a:pt x="357152" y="20288"/>
                    <a:pt x="336866" y="0"/>
                    <a:pt x="311913" y="0"/>
                  </a:cubicBezTo>
                  <a:lnTo>
                    <a:pt x="45239" y="0"/>
                  </a:lnTo>
                  <a:cubicBezTo>
                    <a:pt x="20286" y="0"/>
                    <a:pt x="0" y="20288"/>
                    <a:pt x="0" y="45244"/>
                  </a:cubicBezTo>
                  <a:lnTo>
                    <a:pt x="0" y="311944"/>
                  </a:lnTo>
                  <a:cubicBezTo>
                    <a:pt x="0" y="336899"/>
                    <a:pt x="20286" y="357188"/>
                    <a:pt x="45239" y="357188"/>
                  </a:cubicBezTo>
                  <a:moveTo>
                    <a:pt x="14286" y="45244"/>
                  </a:moveTo>
                  <a:cubicBezTo>
                    <a:pt x="14286" y="28194"/>
                    <a:pt x="28191" y="14288"/>
                    <a:pt x="45239" y="14288"/>
                  </a:cubicBezTo>
                  <a:lnTo>
                    <a:pt x="311913" y="14288"/>
                  </a:lnTo>
                  <a:cubicBezTo>
                    <a:pt x="328960" y="14288"/>
                    <a:pt x="342866" y="28194"/>
                    <a:pt x="342866" y="45244"/>
                  </a:cubicBezTo>
                  <a:lnTo>
                    <a:pt x="342866" y="311944"/>
                  </a:lnTo>
                  <a:cubicBezTo>
                    <a:pt x="342866" y="328994"/>
                    <a:pt x="328960" y="342900"/>
                    <a:pt x="311913" y="342900"/>
                  </a:cubicBezTo>
                  <a:lnTo>
                    <a:pt x="45239" y="342900"/>
                  </a:lnTo>
                  <a:cubicBezTo>
                    <a:pt x="28191" y="342900"/>
                    <a:pt x="14286" y="328994"/>
                    <a:pt x="14286" y="311944"/>
                  </a:cubicBezTo>
                  <a:lnTo>
                    <a:pt x="14286" y="45244"/>
                  </a:lnTo>
                  <a:close/>
                </a:path>
              </a:pathLst>
            </a:custGeom>
            <a:grpFill/>
            <a:ln w="9522" cap="flat">
              <a:noFill/>
              <a:prstDash val="solid"/>
              <a:miter/>
            </a:ln>
          </p:spPr>
          <p:txBody>
            <a:bodyPr rtlCol="0" anchor="ctr"/>
            <a:lstStyle/>
            <a:p>
              <a:endParaRPr lang="en-US"/>
            </a:p>
          </p:txBody>
        </p:sp>
      </p:grpSp>
      <p:grpSp>
        <p:nvGrpSpPr>
          <p:cNvPr id="675" name="Group 674">
            <a:extLst>
              <a:ext uri="{FF2B5EF4-FFF2-40B4-BE49-F238E27FC236}">
                <a16:creationId xmlns:a16="http://schemas.microsoft.com/office/drawing/2014/main" id="{E7741798-F319-3005-B9CF-4A0EF08FEBE9}"/>
              </a:ext>
            </a:extLst>
          </p:cNvPr>
          <p:cNvGrpSpPr>
            <a:grpSpLocks noChangeAspect="1"/>
          </p:cNvGrpSpPr>
          <p:nvPr/>
        </p:nvGrpSpPr>
        <p:grpSpPr>
          <a:xfrm>
            <a:off x="7815391" y="1879070"/>
            <a:ext cx="185093" cy="274320"/>
            <a:chOff x="8852335" y="9278588"/>
            <a:chExt cx="395248" cy="585787"/>
          </a:xfrm>
          <a:solidFill>
            <a:schemeClr val="accent4">
              <a:lumMod val="50000"/>
            </a:schemeClr>
          </a:solidFill>
        </p:grpSpPr>
        <p:sp>
          <p:nvSpPr>
            <p:cNvPr id="676" name="Freeform 675">
              <a:extLst>
                <a:ext uri="{FF2B5EF4-FFF2-40B4-BE49-F238E27FC236}">
                  <a16:creationId xmlns:a16="http://schemas.microsoft.com/office/drawing/2014/main" id="{A3CB4AE4-5023-C9E2-BDE1-A77CD598427A}"/>
                </a:ext>
              </a:extLst>
            </p:cNvPr>
            <p:cNvSpPr/>
            <p:nvPr/>
          </p:nvSpPr>
          <p:spPr>
            <a:xfrm>
              <a:off x="8916623" y="9488138"/>
              <a:ext cx="266673" cy="14287"/>
            </a:xfrm>
            <a:custGeom>
              <a:avLst/>
              <a:gdLst>
                <a:gd name="connsiteX0" fmla="*/ 0 w 266673"/>
                <a:gd name="connsiteY0" fmla="*/ 0 h 14287"/>
                <a:gd name="connsiteX1" fmla="*/ 266673 w 266673"/>
                <a:gd name="connsiteY1" fmla="*/ 0 h 14287"/>
                <a:gd name="connsiteX2" fmla="*/ 266673 w 266673"/>
                <a:gd name="connsiteY2" fmla="*/ 14288 h 14287"/>
                <a:gd name="connsiteX3" fmla="*/ 0 w 266673"/>
                <a:gd name="connsiteY3" fmla="*/ 14288 h 14287"/>
              </a:gdLst>
              <a:ahLst/>
              <a:cxnLst>
                <a:cxn ang="0">
                  <a:pos x="connsiteX0" y="connsiteY0"/>
                </a:cxn>
                <a:cxn ang="0">
                  <a:pos x="connsiteX1" y="connsiteY1"/>
                </a:cxn>
                <a:cxn ang="0">
                  <a:pos x="connsiteX2" y="connsiteY2"/>
                </a:cxn>
                <a:cxn ang="0">
                  <a:pos x="connsiteX3" y="connsiteY3"/>
                </a:cxn>
              </a:cxnLst>
              <a:rect l="l" t="t" r="r" b="b"/>
              <a:pathLst>
                <a:path w="266673" h="14287">
                  <a:moveTo>
                    <a:pt x="0" y="0"/>
                  </a:moveTo>
                  <a:lnTo>
                    <a:pt x="266673" y="0"/>
                  </a:lnTo>
                  <a:lnTo>
                    <a:pt x="266673" y="14288"/>
                  </a:lnTo>
                  <a:lnTo>
                    <a:pt x="0" y="14288"/>
                  </a:lnTo>
                  <a:close/>
                </a:path>
              </a:pathLst>
            </a:custGeom>
            <a:grpFill/>
            <a:ln w="9522" cap="flat">
              <a:noFill/>
              <a:prstDash val="solid"/>
              <a:miter/>
            </a:ln>
          </p:spPr>
          <p:txBody>
            <a:bodyPr rtlCol="0" anchor="ctr"/>
            <a:lstStyle/>
            <a:p>
              <a:endParaRPr lang="en-US"/>
            </a:p>
          </p:txBody>
        </p:sp>
        <p:sp>
          <p:nvSpPr>
            <p:cNvPr id="677" name="Freeform 676">
              <a:extLst>
                <a:ext uri="{FF2B5EF4-FFF2-40B4-BE49-F238E27FC236}">
                  <a16:creationId xmlns:a16="http://schemas.microsoft.com/office/drawing/2014/main" id="{36E59372-2E29-161B-C161-BA92CFF64227}"/>
                </a:ext>
              </a:extLst>
            </p:cNvPr>
            <p:cNvSpPr/>
            <p:nvPr/>
          </p:nvSpPr>
          <p:spPr>
            <a:xfrm>
              <a:off x="8916623" y="9545288"/>
              <a:ext cx="266673" cy="14287"/>
            </a:xfrm>
            <a:custGeom>
              <a:avLst/>
              <a:gdLst>
                <a:gd name="connsiteX0" fmla="*/ 0 w 266673"/>
                <a:gd name="connsiteY0" fmla="*/ 0 h 14287"/>
                <a:gd name="connsiteX1" fmla="*/ 266673 w 266673"/>
                <a:gd name="connsiteY1" fmla="*/ 0 h 14287"/>
                <a:gd name="connsiteX2" fmla="*/ 266673 w 266673"/>
                <a:gd name="connsiteY2" fmla="*/ 14288 h 14287"/>
                <a:gd name="connsiteX3" fmla="*/ 0 w 266673"/>
                <a:gd name="connsiteY3" fmla="*/ 14288 h 14287"/>
              </a:gdLst>
              <a:ahLst/>
              <a:cxnLst>
                <a:cxn ang="0">
                  <a:pos x="connsiteX0" y="connsiteY0"/>
                </a:cxn>
                <a:cxn ang="0">
                  <a:pos x="connsiteX1" y="connsiteY1"/>
                </a:cxn>
                <a:cxn ang="0">
                  <a:pos x="connsiteX2" y="connsiteY2"/>
                </a:cxn>
                <a:cxn ang="0">
                  <a:pos x="connsiteX3" y="connsiteY3"/>
                </a:cxn>
              </a:cxnLst>
              <a:rect l="l" t="t" r="r" b="b"/>
              <a:pathLst>
                <a:path w="266673" h="14287">
                  <a:moveTo>
                    <a:pt x="0" y="0"/>
                  </a:moveTo>
                  <a:lnTo>
                    <a:pt x="266673" y="0"/>
                  </a:lnTo>
                  <a:lnTo>
                    <a:pt x="266673" y="14288"/>
                  </a:lnTo>
                  <a:lnTo>
                    <a:pt x="0" y="14288"/>
                  </a:lnTo>
                  <a:close/>
                </a:path>
              </a:pathLst>
            </a:custGeom>
            <a:grpFill/>
            <a:ln w="9522" cap="flat">
              <a:noFill/>
              <a:prstDash val="solid"/>
              <a:miter/>
            </a:ln>
          </p:spPr>
          <p:txBody>
            <a:bodyPr rtlCol="0" anchor="ctr"/>
            <a:lstStyle/>
            <a:p>
              <a:endParaRPr lang="en-US"/>
            </a:p>
          </p:txBody>
        </p:sp>
        <p:sp>
          <p:nvSpPr>
            <p:cNvPr id="678" name="Freeform 677">
              <a:extLst>
                <a:ext uri="{FF2B5EF4-FFF2-40B4-BE49-F238E27FC236}">
                  <a16:creationId xmlns:a16="http://schemas.microsoft.com/office/drawing/2014/main" id="{55C10634-847E-1E40-7EF5-6586EBAE0EB9}"/>
                </a:ext>
              </a:extLst>
            </p:cNvPr>
            <p:cNvSpPr/>
            <p:nvPr/>
          </p:nvSpPr>
          <p:spPr>
            <a:xfrm>
              <a:off x="8916623" y="9602438"/>
              <a:ext cx="266673" cy="14287"/>
            </a:xfrm>
            <a:custGeom>
              <a:avLst/>
              <a:gdLst>
                <a:gd name="connsiteX0" fmla="*/ 0 w 266673"/>
                <a:gd name="connsiteY0" fmla="*/ 0 h 14287"/>
                <a:gd name="connsiteX1" fmla="*/ 266673 w 266673"/>
                <a:gd name="connsiteY1" fmla="*/ 0 h 14287"/>
                <a:gd name="connsiteX2" fmla="*/ 266673 w 266673"/>
                <a:gd name="connsiteY2" fmla="*/ 14288 h 14287"/>
                <a:gd name="connsiteX3" fmla="*/ 0 w 266673"/>
                <a:gd name="connsiteY3" fmla="*/ 14288 h 14287"/>
              </a:gdLst>
              <a:ahLst/>
              <a:cxnLst>
                <a:cxn ang="0">
                  <a:pos x="connsiteX0" y="connsiteY0"/>
                </a:cxn>
                <a:cxn ang="0">
                  <a:pos x="connsiteX1" y="connsiteY1"/>
                </a:cxn>
                <a:cxn ang="0">
                  <a:pos x="connsiteX2" y="connsiteY2"/>
                </a:cxn>
                <a:cxn ang="0">
                  <a:pos x="connsiteX3" y="connsiteY3"/>
                </a:cxn>
              </a:cxnLst>
              <a:rect l="l" t="t" r="r" b="b"/>
              <a:pathLst>
                <a:path w="266673" h="14287">
                  <a:moveTo>
                    <a:pt x="0" y="0"/>
                  </a:moveTo>
                  <a:lnTo>
                    <a:pt x="266673" y="0"/>
                  </a:lnTo>
                  <a:lnTo>
                    <a:pt x="266673" y="14288"/>
                  </a:lnTo>
                  <a:lnTo>
                    <a:pt x="0" y="14288"/>
                  </a:lnTo>
                  <a:close/>
                </a:path>
              </a:pathLst>
            </a:custGeom>
            <a:grpFill/>
            <a:ln w="9522" cap="flat">
              <a:noFill/>
              <a:prstDash val="solid"/>
              <a:miter/>
            </a:ln>
          </p:spPr>
          <p:txBody>
            <a:bodyPr rtlCol="0" anchor="ctr"/>
            <a:lstStyle/>
            <a:p>
              <a:endParaRPr lang="en-US"/>
            </a:p>
          </p:txBody>
        </p:sp>
        <p:sp>
          <p:nvSpPr>
            <p:cNvPr id="679" name="Freeform 678">
              <a:extLst>
                <a:ext uri="{FF2B5EF4-FFF2-40B4-BE49-F238E27FC236}">
                  <a16:creationId xmlns:a16="http://schemas.microsoft.com/office/drawing/2014/main" id="{2152033A-F20C-A212-3578-5493FBB6FDEB}"/>
                </a:ext>
              </a:extLst>
            </p:cNvPr>
            <p:cNvSpPr/>
            <p:nvPr/>
          </p:nvSpPr>
          <p:spPr>
            <a:xfrm>
              <a:off x="8916623" y="9659588"/>
              <a:ext cx="190481" cy="14287"/>
            </a:xfrm>
            <a:custGeom>
              <a:avLst/>
              <a:gdLst>
                <a:gd name="connsiteX0" fmla="*/ 0 w 190481"/>
                <a:gd name="connsiteY0" fmla="*/ 0 h 14287"/>
                <a:gd name="connsiteX1" fmla="*/ 190481 w 190481"/>
                <a:gd name="connsiteY1" fmla="*/ 0 h 14287"/>
                <a:gd name="connsiteX2" fmla="*/ 190481 w 190481"/>
                <a:gd name="connsiteY2" fmla="*/ 14288 h 14287"/>
                <a:gd name="connsiteX3" fmla="*/ 0 w 190481"/>
                <a:gd name="connsiteY3" fmla="*/ 14288 h 14287"/>
              </a:gdLst>
              <a:ahLst/>
              <a:cxnLst>
                <a:cxn ang="0">
                  <a:pos x="connsiteX0" y="connsiteY0"/>
                </a:cxn>
                <a:cxn ang="0">
                  <a:pos x="connsiteX1" y="connsiteY1"/>
                </a:cxn>
                <a:cxn ang="0">
                  <a:pos x="connsiteX2" y="connsiteY2"/>
                </a:cxn>
                <a:cxn ang="0">
                  <a:pos x="connsiteX3" y="connsiteY3"/>
                </a:cxn>
              </a:cxnLst>
              <a:rect l="l" t="t" r="r" b="b"/>
              <a:pathLst>
                <a:path w="190481" h="14287">
                  <a:moveTo>
                    <a:pt x="0" y="0"/>
                  </a:moveTo>
                  <a:lnTo>
                    <a:pt x="190481" y="0"/>
                  </a:lnTo>
                  <a:lnTo>
                    <a:pt x="190481" y="14288"/>
                  </a:lnTo>
                  <a:lnTo>
                    <a:pt x="0" y="14288"/>
                  </a:lnTo>
                  <a:close/>
                </a:path>
              </a:pathLst>
            </a:custGeom>
            <a:grpFill/>
            <a:ln w="9522" cap="flat">
              <a:noFill/>
              <a:prstDash val="solid"/>
              <a:miter/>
            </a:ln>
          </p:spPr>
          <p:txBody>
            <a:bodyPr rtlCol="0" anchor="ctr"/>
            <a:lstStyle/>
            <a:p>
              <a:endParaRPr lang="en-US"/>
            </a:p>
          </p:txBody>
        </p:sp>
        <p:sp>
          <p:nvSpPr>
            <p:cNvPr id="680" name="Freeform 679">
              <a:extLst>
                <a:ext uri="{FF2B5EF4-FFF2-40B4-BE49-F238E27FC236}">
                  <a16:creationId xmlns:a16="http://schemas.microsoft.com/office/drawing/2014/main" id="{7DD4FFDB-5D12-0C71-5811-C464BAFE78B8}"/>
                </a:ext>
              </a:extLst>
            </p:cNvPr>
            <p:cNvSpPr/>
            <p:nvPr/>
          </p:nvSpPr>
          <p:spPr>
            <a:xfrm>
              <a:off x="8852335" y="9278588"/>
              <a:ext cx="395248" cy="585787"/>
            </a:xfrm>
            <a:custGeom>
              <a:avLst/>
              <a:gdLst>
                <a:gd name="connsiteX0" fmla="*/ 0 w 395248"/>
                <a:gd name="connsiteY0" fmla="*/ 7144 h 585787"/>
                <a:gd name="connsiteX1" fmla="*/ 0 w 395248"/>
                <a:gd name="connsiteY1" fmla="*/ 578644 h 585787"/>
                <a:gd name="connsiteX2" fmla="*/ 7143 w 395248"/>
                <a:gd name="connsiteY2" fmla="*/ 585788 h 585787"/>
                <a:gd name="connsiteX3" fmla="*/ 388105 w 395248"/>
                <a:gd name="connsiteY3" fmla="*/ 585788 h 585787"/>
                <a:gd name="connsiteX4" fmla="*/ 395248 w 395248"/>
                <a:gd name="connsiteY4" fmla="*/ 578644 h 585787"/>
                <a:gd name="connsiteX5" fmla="*/ 395248 w 395248"/>
                <a:gd name="connsiteY5" fmla="*/ 140494 h 585787"/>
                <a:gd name="connsiteX6" fmla="*/ 393153 w 395248"/>
                <a:gd name="connsiteY6" fmla="*/ 135445 h 585787"/>
                <a:gd name="connsiteX7" fmla="*/ 259817 w 395248"/>
                <a:gd name="connsiteY7" fmla="*/ 2095 h 585787"/>
                <a:gd name="connsiteX8" fmla="*/ 254769 w 395248"/>
                <a:gd name="connsiteY8" fmla="*/ 0 h 585787"/>
                <a:gd name="connsiteX9" fmla="*/ 7143 w 395248"/>
                <a:gd name="connsiteY9" fmla="*/ 0 h 585787"/>
                <a:gd name="connsiteX10" fmla="*/ 0 w 395248"/>
                <a:gd name="connsiteY10" fmla="*/ 7144 h 585787"/>
                <a:gd name="connsiteX11" fmla="*/ 261912 w 395248"/>
                <a:gd name="connsiteY11" fmla="*/ 24479 h 585787"/>
                <a:gd name="connsiteX12" fmla="*/ 370867 w 395248"/>
                <a:gd name="connsiteY12" fmla="*/ 133445 h 585787"/>
                <a:gd name="connsiteX13" fmla="*/ 261912 w 395248"/>
                <a:gd name="connsiteY13" fmla="*/ 133445 h 585787"/>
                <a:gd name="connsiteX14" fmla="*/ 261912 w 395248"/>
                <a:gd name="connsiteY14" fmla="*/ 24479 h 585787"/>
                <a:gd name="connsiteX15" fmla="*/ 14286 w 395248"/>
                <a:gd name="connsiteY15" fmla="*/ 14288 h 585787"/>
                <a:gd name="connsiteX16" fmla="*/ 247625 w 395248"/>
                <a:gd name="connsiteY16" fmla="*/ 14288 h 585787"/>
                <a:gd name="connsiteX17" fmla="*/ 247625 w 395248"/>
                <a:gd name="connsiteY17" fmla="*/ 140494 h 585787"/>
                <a:gd name="connsiteX18" fmla="*/ 254769 w 395248"/>
                <a:gd name="connsiteY18" fmla="*/ 147638 h 585787"/>
                <a:gd name="connsiteX19" fmla="*/ 380962 w 395248"/>
                <a:gd name="connsiteY19" fmla="*/ 147638 h 585787"/>
                <a:gd name="connsiteX20" fmla="*/ 380962 w 395248"/>
                <a:gd name="connsiteY20" fmla="*/ 571500 h 585787"/>
                <a:gd name="connsiteX21" fmla="*/ 14286 w 395248"/>
                <a:gd name="connsiteY21" fmla="*/ 571500 h 585787"/>
                <a:gd name="connsiteX22" fmla="*/ 14286 w 395248"/>
                <a:gd name="connsiteY22" fmla="*/ 14288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248" h="585787">
                  <a:moveTo>
                    <a:pt x="0" y="7144"/>
                  </a:moveTo>
                  <a:lnTo>
                    <a:pt x="0" y="578644"/>
                  </a:lnTo>
                  <a:cubicBezTo>
                    <a:pt x="0" y="582549"/>
                    <a:pt x="3238" y="585788"/>
                    <a:pt x="7143" y="585788"/>
                  </a:cubicBezTo>
                  <a:lnTo>
                    <a:pt x="388105" y="585788"/>
                  </a:lnTo>
                  <a:cubicBezTo>
                    <a:pt x="392011" y="585788"/>
                    <a:pt x="395248" y="582549"/>
                    <a:pt x="395248" y="578644"/>
                  </a:cubicBezTo>
                  <a:lnTo>
                    <a:pt x="395248" y="140494"/>
                  </a:lnTo>
                  <a:cubicBezTo>
                    <a:pt x="395248" y="138589"/>
                    <a:pt x="394486" y="136779"/>
                    <a:pt x="393153" y="135445"/>
                  </a:cubicBezTo>
                  <a:lnTo>
                    <a:pt x="259817" y="2095"/>
                  </a:lnTo>
                  <a:cubicBezTo>
                    <a:pt x="258483" y="762"/>
                    <a:pt x="256673" y="0"/>
                    <a:pt x="254769" y="0"/>
                  </a:cubicBezTo>
                  <a:lnTo>
                    <a:pt x="7143" y="0"/>
                  </a:lnTo>
                  <a:cubicBezTo>
                    <a:pt x="3238" y="0"/>
                    <a:pt x="0" y="3238"/>
                    <a:pt x="0" y="7144"/>
                  </a:cubicBezTo>
                  <a:moveTo>
                    <a:pt x="261912" y="24479"/>
                  </a:moveTo>
                  <a:lnTo>
                    <a:pt x="370867" y="133445"/>
                  </a:lnTo>
                  <a:lnTo>
                    <a:pt x="261912" y="133445"/>
                  </a:lnTo>
                  <a:lnTo>
                    <a:pt x="261912" y="24479"/>
                  </a:lnTo>
                  <a:close/>
                  <a:moveTo>
                    <a:pt x="14286" y="14288"/>
                  </a:moveTo>
                  <a:lnTo>
                    <a:pt x="247625" y="14288"/>
                  </a:lnTo>
                  <a:lnTo>
                    <a:pt x="247625" y="140494"/>
                  </a:lnTo>
                  <a:cubicBezTo>
                    <a:pt x="247625" y="144399"/>
                    <a:pt x="250864" y="147638"/>
                    <a:pt x="254769" y="147638"/>
                  </a:cubicBezTo>
                  <a:lnTo>
                    <a:pt x="380962" y="147638"/>
                  </a:lnTo>
                  <a:lnTo>
                    <a:pt x="380962" y="571500"/>
                  </a:lnTo>
                  <a:lnTo>
                    <a:pt x="14286" y="571500"/>
                  </a:lnTo>
                  <a:lnTo>
                    <a:pt x="14286" y="14288"/>
                  </a:lnTo>
                  <a:close/>
                </a:path>
              </a:pathLst>
            </a:custGeom>
            <a:grpFill/>
            <a:ln w="9522" cap="flat">
              <a:noFill/>
              <a:prstDash val="solid"/>
              <a:miter/>
            </a:ln>
          </p:spPr>
          <p:txBody>
            <a:bodyPr rtlCol="0" anchor="ctr"/>
            <a:lstStyle/>
            <a:p>
              <a:endParaRPr lang="en-US"/>
            </a:p>
          </p:txBody>
        </p:sp>
      </p:grpSp>
      <p:grpSp>
        <p:nvGrpSpPr>
          <p:cNvPr id="681" name="Group 680">
            <a:extLst>
              <a:ext uri="{FF2B5EF4-FFF2-40B4-BE49-F238E27FC236}">
                <a16:creationId xmlns:a16="http://schemas.microsoft.com/office/drawing/2014/main" id="{3DAF9E56-B2E9-C0F5-59B7-65E66568CD31}"/>
              </a:ext>
            </a:extLst>
          </p:cNvPr>
          <p:cNvGrpSpPr>
            <a:grpSpLocks noChangeAspect="1"/>
          </p:cNvGrpSpPr>
          <p:nvPr/>
        </p:nvGrpSpPr>
        <p:grpSpPr>
          <a:xfrm>
            <a:off x="7895236" y="2304990"/>
            <a:ext cx="154960" cy="274320"/>
            <a:chOff x="13481503" y="7742682"/>
            <a:chExt cx="337628" cy="597693"/>
          </a:xfrm>
          <a:solidFill>
            <a:schemeClr val="accent4">
              <a:lumMod val="50000"/>
            </a:schemeClr>
          </a:solidFill>
        </p:grpSpPr>
        <p:sp>
          <p:nvSpPr>
            <p:cNvPr id="682" name="Freeform 681">
              <a:extLst>
                <a:ext uri="{FF2B5EF4-FFF2-40B4-BE49-F238E27FC236}">
                  <a16:creationId xmlns:a16="http://schemas.microsoft.com/office/drawing/2014/main" id="{5F0D09DE-CF3A-9148-F62D-0E907964470D}"/>
                </a:ext>
              </a:extLst>
            </p:cNvPr>
            <p:cNvSpPr/>
            <p:nvPr/>
          </p:nvSpPr>
          <p:spPr>
            <a:xfrm>
              <a:off x="13481503" y="7742682"/>
              <a:ext cx="89431" cy="597312"/>
            </a:xfrm>
            <a:custGeom>
              <a:avLst/>
              <a:gdLst>
                <a:gd name="connsiteX0" fmla="*/ 82860 w 89431"/>
                <a:gd name="connsiteY0" fmla="*/ 311468 h 597312"/>
                <a:gd name="connsiteX1" fmla="*/ 89431 w 89431"/>
                <a:gd name="connsiteY1" fmla="*/ 304800 h 597312"/>
                <a:gd name="connsiteX2" fmla="*/ 89431 w 89431"/>
                <a:gd name="connsiteY2" fmla="*/ 266700 h 597312"/>
                <a:gd name="connsiteX3" fmla="*/ 82860 w 89431"/>
                <a:gd name="connsiteY3" fmla="*/ 260032 h 597312"/>
                <a:gd name="connsiteX4" fmla="*/ 51335 w 89431"/>
                <a:gd name="connsiteY4" fmla="*/ 260032 h 597312"/>
                <a:gd name="connsiteX5" fmla="*/ 51335 w 89431"/>
                <a:gd name="connsiteY5" fmla="*/ 0 h 597312"/>
                <a:gd name="connsiteX6" fmla="*/ 38096 w 89431"/>
                <a:gd name="connsiteY6" fmla="*/ 0 h 597312"/>
                <a:gd name="connsiteX7" fmla="*/ 38096 w 89431"/>
                <a:gd name="connsiteY7" fmla="*/ 260032 h 597312"/>
                <a:gd name="connsiteX8" fmla="*/ 6668 w 89431"/>
                <a:gd name="connsiteY8" fmla="*/ 260032 h 597312"/>
                <a:gd name="connsiteX9" fmla="*/ 0 w 89431"/>
                <a:gd name="connsiteY9" fmla="*/ 266700 h 597312"/>
                <a:gd name="connsiteX10" fmla="*/ 0 w 89431"/>
                <a:gd name="connsiteY10" fmla="*/ 304800 h 597312"/>
                <a:gd name="connsiteX11" fmla="*/ 6668 w 89431"/>
                <a:gd name="connsiteY11" fmla="*/ 311468 h 597312"/>
                <a:gd name="connsiteX12" fmla="*/ 19048 w 89431"/>
                <a:gd name="connsiteY12" fmla="*/ 311468 h 597312"/>
                <a:gd name="connsiteX13" fmla="*/ 19048 w 89431"/>
                <a:gd name="connsiteY13" fmla="*/ 336328 h 597312"/>
                <a:gd name="connsiteX14" fmla="*/ 6668 w 89431"/>
                <a:gd name="connsiteY14" fmla="*/ 336328 h 597312"/>
                <a:gd name="connsiteX15" fmla="*/ 0 w 89431"/>
                <a:gd name="connsiteY15" fmla="*/ 342995 h 597312"/>
                <a:gd name="connsiteX16" fmla="*/ 0 w 89431"/>
                <a:gd name="connsiteY16" fmla="*/ 571595 h 597312"/>
                <a:gd name="connsiteX17" fmla="*/ 25716 w 89431"/>
                <a:gd name="connsiteY17" fmla="*/ 597313 h 597312"/>
                <a:gd name="connsiteX18" fmla="*/ 63812 w 89431"/>
                <a:gd name="connsiteY18" fmla="*/ 597313 h 597312"/>
                <a:gd name="connsiteX19" fmla="*/ 89431 w 89431"/>
                <a:gd name="connsiteY19" fmla="*/ 571595 h 597312"/>
                <a:gd name="connsiteX20" fmla="*/ 89431 w 89431"/>
                <a:gd name="connsiteY20" fmla="*/ 342995 h 597312"/>
                <a:gd name="connsiteX21" fmla="*/ 82860 w 89431"/>
                <a:gd name="connsiteY21" fmla="*/ 336328 h 597312"/>
                <a:gd name="connsiteX22" fmla="*/ 70383 w 89431"/>
                <a:gd name="connsiteY22" fmla="*/ 336328 h 597312"/>
                <a:gd name="connsiteX23" fmla="*/ 70383 w 89431"/>
                <a:gd name="connsiteY23" fmla="*/ 311468 h 597312"/>
                <a:gd name="connsiteX24" fmla="*/ 82860 w 89431"/>
                <a:gd name="connsiteY24" fmla="*/ 311468 h 597312"/>
                <a:gd name="connsiteX25" fmla="*/ 76192 w 89431"/>
                <a:gd name="connsiteY25" fmla="*/ 349568 h 597312"/>
                <a:gd name="connsiteX26" fmla="*/ 76192 w 89431"/>
                <a:gd name="connsiteY26" fmla="*/ 571500 h 597312"/>
                <a:gd name="connsiteX27" fmla="*/ 63812 w 89431"/>
                <a:gd name="connsiteY27" fmla="*/ 583882 h 597312"/>
                <a:gd name="connsiteX28" fmla="*/ 25716 w 89431"/>
                <a:gd name="connsiteY28" fmla="*/ 583882 h 597312"/>
                <a:gd name="connsiteX29" fmla="*/ 13239 w 89431"/>
                <a:gd name="connsiteY29" fmla="*/ 571500 h 597312"/>
                <a:gd name="connsiteX30" fmla="*/ 13239 w 89431"/>
                <a:gd name="connsiteY30" fmla="*/ 349568 h 597312"/>
                <a:gd name="connsiteX31" fmla="*/ 25716 w 89431"/>
                <a:gd name="connsiteY31" fmla="*/ 349568 h 597312"/>
                <a:gd name="connsiteX32" fmla="*/ 63812 w 89431"/>
                <a:gd name="connsiteY32" fmla="*/ 349568 h 597312"/>
                <a:gd name="connsiteX33" fmla="*/ 76192 w 89431"/>
                <a:gd name="connsiteY33" fmla="*/ 349568 h 597312"/>
                <a:gd name="connsiteX34" fmla="*/ 32287 w 89431"/>
                <a:gd name="connsiteY34" fmla="*/ 311468 h 597312"/>
                <a:gd name="connsiteX35" fmla="*/ 57144 w 89431"/>
                <a:gd name="connsiteY35" fmla="*/ 311468 h 597312"/>
                <a:gd name="connsiteX36" fmla="*/ 57144 w 89431"/>
                <a:gd name="connsiteY36" fmla="*/ 336328 h 597312"/>
                <a:gd name="connsiteX37" fmla="*/ 32287 w 89431"/>
                <a:gd name="connsiteY37" fmla="*/ 336328 h 597312"/>
                <a:gd name="connsiteX38" fmla="*/ 32287 w 89431"/>
                <a:gd name="connsiteY38" fmla="*/ 311468 h 597312"/>
                <a:gd name="connsiteX39" fmla="*/ 63812 w 89431"/>
                <a:gd name="connsiteY39" fmla="*/ 298228 h 597312"/>
                <a:gd name="connsiteX40" fmla="*/ 25716 w 89431"/>
                <a:gd name="connsiteY40" fmla="*/ 298228 h 597312"/>
                <a:gd name="connsiteX41" fmla="*/ 13239 w 89431"/>
                <a:gd name="connsiteY41" fmla="*/ 298228 h 597312"/>
                <a:gd name="connsiteX42" fmla="*/ 13239 w 89431"/>
                <a:gd name="connsiteY42" fmla="*/ 273368 h 597312"/>
                <a:gd name="connsiteX43" fmla="*/ 76192 w 89431"/>
                <a:gd name="connsiteY43" fmla="*/ 273368 h 597312"/>
                <a:gd name="connsiteX44" fmla="*/ 76192 w 89431"/>
                <a:gd name="connsiteY44" fmla="*/ 298228 h 597312"/>
                <a:gd name="connsiteX45" fmla="*/ 63812 w 89431"/>
                <a:gd name="connsiteY45" fmla="*/ 298228 h 59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9431" h="597312">
                  <a:moveTo>
                    <a:pt x="82860" y="311468"/>
                  </a:moveTo>
                  <a:cubicBezTo>
                    <a:pt x="86479" y="311468"/>
                    <a:pt x="89431" y="308515"/>
                    <a:pt x="89431" y="304800"/>
                  </a:cubicBezTo>
                  <a:lnTo>
                    <a:pt x="89431" y="266700"/>
                  </a:lnTo>
                  <a:cubicBezTo>
                    <a:pt x="89431" y="263080"/>
                    <a:pt x="86479" y="260032"/>
                    <a:pt x="82860" y="260032"/>
                  </a:cubicBezTo>
                  <a:lnTo>
                    <a:pt x="51335" y="260032"/>
                  </a:lnTo>
                  <a:lnTo>
                    <a:pt x="51335" y="0"/>
                  </a:lnTo>
                  <a:lnTo>
                    <a:pt x="38096" y="0"/>
                  </a:lnTo>
                  <a:lnTo>
                    <a:pt x="38096" y="260032"/>
                  </a:lnTo>
                  <a:lnTo>
                    <a:pt x="6668" y="260032"/>
                  </a:lnTo>
                  <a:cubicBezTo>
                    <a:pt x="3048" y="260032"/>
                    <a:pt x="0" y="262985"/>
                    <a:pt x="0" y="266700"/>
                  </a:cubicBezTo>
                  <a:lnTo>
                    <a:pt x="0" y="304800"/>
                  </a:lnTo>
                  <a:cubicBezTo>
                    <a:pt x="0" y="308515"/>
                    <a:pt x="2953" y="311468"/>
                    <a:pt x="6668" y="311468"/>
                  </a:cubicBezTo>
                  <a:lnTo>
                    <a:pt x="19048" y="311468"/>
                  </a:lnTo>
                  <a:lnTo>
                    <a:pt x="19048" y="336328"/>
                  </a:lnTo>
                  <a:lnTo>
                    <a:pt x="6668" y="336328"/>
                  </a:lnTo>
                  <a:cubicBezTo>
                    <a:pt x="3048" y="336328"/>
                    <a:pt x="0" y="339280"/>
                    <a:pt x="0" y="342995"/>
                  </a:cubicBezTo>
                  <a:lnTo>
                    <a:pt x="0" y="571595"/>
                  </a:lnTo>
                  <a:cubicBezTo>
                    <a:pt x="0" y="585788"/>
                    <a:pt x="11525" y="597313"/>
                    <a:pt x="25716" y="597313"/>
                  </a:cubicBezTo>
                  <a:lnTo>
                    <a:pt x="63812" y="597313"/>
                  </a:lnTo>
                  <a:cubicBezTo>
                    <a:pt x="78003" y="597313"/>
                    <a:pt x="89431" y="585788"/>
                    <a:pt x="89431" y="571595"/>
                  </a:cubicBezTo>
                  <a:lnTo>
                    <a:pt x="89431" y="342995"/>
                  </a:lnTo>
                  <a:cubicBezTo>
                    <a:pt x="89431" y="339376"/>
                    <a:pt x="86479" y="336328"/>
                    <a:pt x="82860" y="336328"/>
                  </a:cubicBezTo>
                  <a:lnTo>
                    <a:pt x="70383" y="336328"/>
                  </a:lnTo>
                  <a:lnTo>
                    <a:pt x="70383" y="311468"/>
                  </a:lnTo>
                  <a:lnTo>
                    <a:pt x="82860" y="311468"/>
                  </a:lnTo>
                  <a:close/>
                  <a:moveTo>
                    <a:pt x="76192" y="349568"/>
                  </a:moveTo>
                  <a:lnTo>
                    <a:pt x="76192" y="571500"/>
                  </a:lnTo>
                  <a:cubicBezTo>
                    <a:pt x="76192" y="578358"/>
                    <a:pt x="70669" y="583882"/>
                    <a:pt x="63812" y="583882"/>
                  </a:cubicBezTo>
                  <a:lnTo>
                    <a:pt x="25716" y="583882"/>
                  </a:lnTo>
                  <a:cubicBezTo>
                    <a:pt x="18857" y="583882"/>
                    <a:pt x="13239" y="578358"/>
                    <a:pt x="13239" y="571500"/>
                  </a:cubicBezTo>
                  <a:lnTo>
                    <a:pt x="13239" y="349568"/>
                  </a:lnTo>
                  <a:lnTo>
                    <a:pt x="25716" y="349568"/>
                  </a:lnTo>
                  <a:lnTo>
                    <a:pt x="63812" y="349568"/>
                  </a:lnTo>
                  <a:lnTo>
                    <a:pt x="76192" y="349568"/>
                  </a:lnTo>
                  <a:close/>
                  <a:moveTo>
                    <a:pt x="32287" y="311468"/>
                  </a:moveTo>
                  <a:lnTo>
                    <a:pt x="57144" y="311468"/>
                  </a:lnTo>
                  <a:lnTo>
                    <a:pt x="57144" y="336328"/>
                  </a:lnTo>
                  <a:lnTo>
                    <a:pt x="32287" y="336328"/>
                  </a:lnTo>
                  <a:lnTo>
                    <a:pt x="32287" y="311468"/>
                  </a:lnTo>
                  <a:close/>
                  <a:moveTo>
                    <a:pt x="63812" y="298228"/>
                  </a:moveTo>
                  <a:lnTo>
                    <a:pt x="25716" y="298228"/>
                  </a:lnTo>
                  <a:lnTo>
                    <a:pt x="13239" y="298228"/>
                  </a:lnTo>
                  <a:lnTo>
                    <a:pt x="13239" y="273368"/>
                  </a:lnTo>
                  <a:lnTo>
                    <a:pt x="76192" y="273368"/>
                  </a:lnTo>
                  <a:lnTo>
                    <a:pt x="76192" y="298228"/>
                  </a:lnTo>
                  <a:lnTo>
                    <a:pt x="63812" y="298228"/>
                  </a:lnTo>
                  <a:close/>
                </a:path>
              </a:pathLst>
            </a:custGeom>
            <a:grpFill/>
            <a:ln w="9522" cap="flat">
              <a:noFill/>
              <a:prstDash val="solid"/>
              <a:miter/>
            </a:ln>
          </p:spPr>
          <p:txBody>
            <a:bodyPr rtlCol="0" anchor="ctr"/>
            <a:lstStyle/>
            <a:p>
              <a:endParaRPr lang="en-US"/>
            </a:p>
          </p:txBody>
        </p:sp>
        <p:sp>
          <p:nvSpPr>
            <p:cNvPr id="683" name="Freeform 682">
              <a:extLst>
                <a:ext uri="{FF2B5EF4-FFF2-40B4-BE49-F238E27FC236}">
                  <a16:creationId xmlns:a16="http://schemas.microsoft.com/office/drawing/2014/main" id="{EC5803B5-F686-05F0-0697-B43EC54C23B6}"/>
                </a:ext>
              </a:extLst>
            </p:cNvPr>
            <p:cNvSpPr/>
            <p:nvPr/>
          </p:nvSpPr>
          <p:spPr>
            <a:xfrm>
              <a:off x="13614364" y="7762565"/>
              <a:ext cx="204767" cy="577810"/>
            </a:xfrm>
            <a:custGeom>
              <a:avLst/>
              <a:gdLst>
                <a:gd name="connsiteX0" fmla="*/ 102384 w 204767"/>
                <a:gd name="connsiteY0" fmla="*/ 577810 h 577810"/>
                <a:gd name="connsiteX1" fmla="*/ 147623 w 204767"/>
                <a:gd name="connsiteY1" fmla="*/ 532567 h 577810"/>
                <a:gd name="connsiteX2" fmla="*/ 147623 w 204767"/>
                <a:gd name="connsiteY2" fmla="*/ 186142 h 577810"/>
                <a:gd name="connsiteX3" fmla="*/ 204767 w 204767"/>
                <a:gd name="connsiteY3" fmla="*/ 94417 h 577810"/>
                <a:gd name="connsiteX4" fmla="*/ 143336 w 204767"/>
                <a:gd name="connsiteY4" fmla="*/ 596 h 577810"/>
                <a:gd name="connsiteX5" fmla="*/ 136575 w 204767"/>
                <a:gd name="connsiteY5" fmla="*/ 1167 h 577810"/>
                <a:gd name="connsiteX6" fmla="*/ 133337 w 204767"/>
                <a:gd name="connsiteY6" fmla="*/ 7167 h 577810"/>
                <a:gd name="connsiteX7" fmla="*/ 133337 w 204767"/>
                <a:gd name="connsiteY7" fmla="*/ 87273 h 577810"/>
                <a:gd name="connsiteX8" fmla="*/ 71430 w 204767"/>
                <a:gd name="connsiteY8" fmla="*/ 87273 h 577810"/>
                <a:gd name="connsiteX9" fmla="*/ 71430 w 204767"/>
                <a:gd name="connsiteY9" fmla="*/ 7167 h 577810"/>
                <a:gd name="connsiteX10" fmla="*/ 68191 w 204767"/>
                <a:gd name="connsiteY10" fmla="*/ 1167 h 577810"/>
                <a:gd name="connsiteX11" fmla="*/ 61430 w 204767"/>
                <a:gd name="connsiteY11" fmla="*/ 596 h 577810"/>
                <a:gd name="connsiteX12" fmla="*/ 0 w 204767"/>
                <a:gd name="connsiteY12" fmla="*/ 94417 h 577810"/>
                <a:gd name="connsiteX13" fmla="*/ 57144 w 204767"/>
                <a:gd name="connsiteY13" fmla="*/ 186142 h 577810"/>
                <a:gd name="connsiteX14" fmla="*/ 57144 w 204767"/>
                <a:gd name="connsiteY14" fmla="*/ 532567 h 577810"/>
                <a:gd name="connsiteX15" fmla="*/ 102384 w 204767"/>
                <a:gd name="connsiteY15" fmla="*/ 577810 h 577810"/>
                <a:gd name="connsiteX16" fmla="*/ 133337 w 204767"/>
                <a:gd name="connsiteY16" fmla="*/ 532567 h 577810"/>
                <a:gd name="connsiteX17" fmla="*/ 102384 w 204767"/>
                <a:gd name="connsiteY17" fmla="*/ 563523 h 577810"/>
                <a:gd name="connsiteX18" fmla="*/ 71430 w 204767"/>
                <a:gd name="connsiteY18" fmla="*/ 532567 h 577810"/>
                <a:gd name="connsiteX19" fmla="*/ 71430 w 204767"/>
                <a:gd name="connsiteY19" fmla="*/ 192048 h 577810"/>
                <a:gd name="connsiteX20" fmla="*/ 102384 w 204767"/>
                <a:gd name="connsiteY20" fmla="*/ 196810 h 577810"/>
                <a:gd name="connsiteX21" fmla="*/ 133337 w 204767"/>
                <a:gd name="connsiteY21" fmla="*/ 192048 h 577810"/>
                <a:gd name="connsiteX22" fmla="*/ 133337 w 204767"/>
                <a:gd name="connsiteY22" fmla="*/ 532567 h 577810"/>
                <a:gd name="connsiteX23" fmla="*/ 14286 w 204767"/>
                <a:gd name="connsiteY23" fmla="*/ 94417 h 577810"/>
                <a:gd name="connsiteX24" fmla="*/ 57144 w 204767"/>
                <a:gd name="connsiteY24" fmla="*/ 18883 h 577810"/>
                <a:gd name="connsiteX25" fmla="*/ 57144 w 204767"/>
                <a:gd name="connsiteY25" fmla="*/ 94417 h 577810"/>
                <a:gd name="connsiteX26" fmla="*/ 64287 w 204767"/>
                <a:gd name="connsiteY26" fmla="*/ 101560 h 577810"/>
                <a:gd name="connsiteX27" fmla="*/ 140480 w 204767"/>
                <a:gd name="connsiteY27" fmla="*/ 101560 h 577810"/>
                <a:gd name="connsiteX28" fmla="*/ 147623 w 204767"/>
                <a:gd name="connsiteY28" fmla="*/ 94417 h 577810"/>
                <a:gd name="connsiteX29" fmla="*/ 147623 w 204767"/>
                <a:gd name="connsiteY29" fmla="*/ 18883 h 577810"/>
                <a:gd name="connsiteX30" fmla="*/ 190481 w 204767"/>
                <a:gd name="connsiteY30" fmla="*/ 94417 h 577810"/>
                <a:gd name="connsiteX31" fmla="*/ 102384 w 204767"/>
                <a:gd name="connsiteY31" fmla="*/ 182523 h 577810"/>
                <a:gd name="connsiteX32" fmla="*/ 14286 w 204767"/>
                <a:gd name="connsiteY32" fmla="*/ 94417 h 57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4767" h="577810">
                  <a:moveTo>
                    <a:pt x="102384" y="577810"/>
                  </a:moveTo>
                  <a:cubicBezTo>
                    <a:pt x="127337" y="577810"/>
                    <a:pt x="147623" y="557522"/>
                    <a:pt x="147623" y="532567"/>
                  </a:cubicBezTo>
                  <a:lnTo>
                    <a:pt x="147623" y="186142"/>
                  </a:lnTo>
                  <a:cubicBezTo>
                    <a:pt x="181433" y="169378"/>
                    <a:pt x="204767" y="134612"/>
                    <a:pt x="204767" y="94417"/>
                  </a:cubicBezTo>
                  <a:cubicBezTo>
                    <a:pt x="204767" y="53745"/>
                    <a:pt x="180671" y="16883"/>
                    <a:pt x="143336" y="596"/>
                  </a:cubicBezTo>
                  <a:cubicBezTo>
                    <a:pt x="141146" y="-357"/>
                    <a:pt x="138574" y="-167"/>
                    <a:pt x="136575" y="1167"/>
                  </a:cubicBezTo>
                  <a:cubicBezTo>
                    <a:pt x="134575" y="2500"/>
                    <a:pt x="133337" y="4786"/>
                    <a:pt x="133337" y="7167"/>
                  </a:cubicBezTo>
                  <a:lnTo>
                    <a:pt x="133337" y="87273"/>
                  </a:lnTo>
                  <a:lnTo>
                    <a:pt x="71430" y="87273"/>
                  </a:lnTo>
                  <a:lnTo>
                    <a:pt x="71430" y="7167"/>
                  </a:lnTo>
                  <a:cubicBezTo>
                    <a:pt x="71430" y="4786"/>
                    <a:pt x="70192" y="2500"/>
                    <a:pt x="68191" y="1167"/>
                  </a:cubicBezTo>
                  <a:cubicBezTo>
                    <a:pt x="66192" y="-167"/>
                    <a:pt x="63620" y="-357"/>
                    <a:pt x="61430" y="596"/>
                  </a:cubicBezTo>
                  <a:cubicBezTo>
                    <a:pt x="24095" y="16883"/>
                    <a:pt x="0" y="53649"/>
                    <a:pt x="0" y="94417"/>
                  </a:cubicBezTo>
                  <a:cubicBezTo>
                    <a:pt x="0" y="134612"/>
                    <a:pt x="23333" y="169378"/>
                    <a:pt x="57144" y="186142"/>
                  </a:cubicBezTo>
                  <a:lnTo>
                    <a:pt x="57144" y="532567"/>
                  </a:lnTo>
                  <a:cubicBezTo>
                    <a:pt x="57144" y="557522"/>
                    <a:pt x="77431" y="577810"/>
                    <a:pt x="102384" y="577810"/>
                  </a:cubicBezTo>
                  <a:moveTo>
                    <a:pt x="133337" y="532567"/>
                  </a:moveTo>
                  <a:cubicBezTo>
                    <a:pt x="133337" y="549616"/>
                    <a:pt x="119431" y="563523"/>
                    <a:pt x="102384" y="563523"/>
                  </a:cubicBezTo>
                  <a:cubicBezTo>
                    <a:pt x="85335" y="563523"/>
                    <a:pt x="71430" y="549616"/>
                    <a:pt x="71430" y="532567"/>
                  </a:cubicBezTo>
                  <a:lnTo>
                    <a:pt x="71430" y="192048"/>
                  </a:lnTo>
                  <a:cubicBezTo>
                    <a:pt x="81239" y="195191"/>
                    <a:pt x="91621" y="196810"/>
                    <a:pt x="102384" y="196810"/>
                  </a:cubicBezTo>
                  <a:cubicBezTo>
                    <a:pt x="113146" y="196810"/>
                    <a:pt x="123527" y="195096"/>
                    <a:pt x="133337" y="192048"/>
                  </a:cubicBezTo>
                  <a:lnTo>
                    <a:pt x="133337" y="532567"/>
                  </a:lnTo>
                  <a:close/>
                  <a:moveTo>
                    <a:pt x="14286" y="94417"/>
                  </a:moveTo>
                  <a:cubicBezTo>
                    <a:pt x="14286" y="63174"/>
                    <a:pt x="30763" y="34599"/>
                    <a:pt x="57144" y="18883"/>
                  </a:cubicBezTo>
                  <a:lnTo>
                    <a:pt x="57144" y="94417"/>
                  </a:lnTo>
                  <a:cubicBezTo>
                    <a:pt x="57144" y="98322"/>
                    <a:pt x="60382" y="101560"/>
                    <a:pt x="64287" y="101560"/>
                  </a:cubicBezTo>
                  <a:lnTo>
                    <a:pt x="140480" y="101560"/>
                  </a:lnTo>
                  <a:cubicBezTo>
                    <a:pt x="144384" y="101560"/>
                    <a:pt x="147623" y="98322"/>
                    <a:pt x="147623" y="94417"/>
                  </a:cubicBezTo>
                  <a:lnTo>
                    <a:pt x="147623" y="18883"/>
                  </a:lnTo>
                  <a:cubicBezTo>
                    <a:pt x="174004" y="34599"/>
                    <a:pt x="190481" y="63174"/>
                    <a:pt x="190481" y="94417"/>
                  </a:cubicBezTo>
                  <a:cubicBezTo>
                    <a:pt x="190481" y="142994"/>
                    <a:pt x="150956" y="182523"/>
                    <a:pt x="102384" y="182523"/>
                  </a:cubicBezTo>
                  <a:cubicBezTo>
                    <a:pt x="53810" y="182523"/>
                    <a:pt x="14286" y="143089"/>
                    <a:pt x="14286" y="94417"/>
                  </a:cubicBezTo>
                </a:path>
              </a:pathLst>
            </a:custGeom>
            <a:grpFill/>
            <a:ln w="9522" cap="flat">
              <a:noFill/>
              <a:prstDash val="solid"/>
              <a:miter/>
            </a:ln>
          </p:spPr>
          <p:txBody>
            <a:bodyPr rtlCol="0" anchor="ctr"/>
            <a:lstStyle/>
            <a:p>
              <a:endParaRPr lang="en-US"/>
            </a:p>
          </p:txBody>
        </p:sp>
      </p:grpSp>
      <p:grpSp>
        <p:nvGrpSpPr>
          <p:cNvPr id="684" name="Group 683">
            <a:extLst>
              <a:ext uri="{FF2B5EF4-FFF2-40B4-BE49-F238E27FC236}">
                <a16:creationId xmlns:a16="http://schemas.microsoft.com/office/drawing/2014/main" id="{DB4189CE-CD68-70DE-CA9A-65B0102B835B}"/>
              </a:ext>
            </a:extLst>
          </p:cNvPr>
          <p:cNvGrpSpPr/>
          <p:nvPr/>
        </p:nvGrpSpPr>
        <p:grpSpPr>
          <a:xfrm>
            <a:off x="7790747" y="3174369"/>
            <a:ext cx="182049" cy="239244"/>
            <a:chOff x="10452484" y="7849933"/>
            <a:chExt cx="242732" cy="318992"/>
          </a:xfrm>
          <a:solidFill>
            <a:schemeClr val="accent4">
              <a:lumMod val="50000"/>
            </a:schemeClr>
          </a:solidFill>
        </p:grpSpPr>
        <p:sp>
          <p:nvSpPr>
            <p:cNvPr id="685" name="Freeform 684">
              <a:extLst>
                <a:ext uri="{FF2B5EF4-FFF2-40B4-BE49-F238E27FC236}">
                  <a16:creationId xmlns:a16="http://schemas.microsoft.com/office/drawing/2014/main" id="{456EFC54-FA49-0E59-7536-32922197459A}"/>
                </a:ext>
              </a:extLst>
            </p:cNvPr>
            <p:cNvSpPr/>
            <p:nvPr/>
          </p:nvSpPr>
          <p:spPr>
            <a:xfrm>
              <a:off x="10452484" y="7849933"/>
              <a:ext cx="242732" cy="280892"/>
            </a:xfrm>
            <a:custGeom>
              <a:avLst/>
              <a:gdLst>
                <a:gd name="connsiteX0" fmla="*/ 166564 w 242732"/>
                <a:gd name="connsiteY0" fmla="*/ 273748 h 280892"/>
                <a:gd name="connsiteX1" fmla="*/ 207231 w 242732"/>
                <a:gd name="connsiteY1" fmla="*/ 207264 h 280892"/>
                <a:gd name="connsiteX2" fmla="*/ 207231 w 242732"/>
                <a:gd name="connsiteY2" fmla="*/ 35528 h 280892"/>
                <a:gd name="connsiteX3" fmla="*/ 121325 w 242732"/>
                <a:gd name="connsiteY3" fmla="*/ 0 h 280892"/>
                <a:gd name="connsiteX4" fmla="*/ 35418 w 242732"/>
                <a:gd name="connsiteY4" fmla="*/ 35528 h 280892"/>
                <a:gd name="connsiteX5" fmla="*/ 36084 w 242732"/>
                <a:gd name="connsiteY5" fmla="*/ 207836 h 280892"/>
                <a:gd name="connsiteX6" fmla="*/ 76086 w 242732"/>
                <a:gd name="connsiteY6" fmla="*/ 273748 h 280892"/>
                <a:gd name="connsiteX7" fmla="*/ 83229 w 242732"/>
                <a:gd name="connsiteY7" fmla="*/ 280892 h 280892"/>
                <a:gd name="connsiteX8" fmla="*/ 159421 w 242732"/>
                <a:gd name="connsiteY8" fmla="*/ 280892 h 280892"/>
                <a:gd name="connsiteX9" fmla="*/ 166564 w 242732"/>
                <a:gd name="connsiteY9" fmla="*/ 273748 h 280892"/>
                <a:gd name="connsiteX10" fmla="*/ 128468 w 242732"/>
                <a:gd name="connsiteY10" fmla="*/ 266605 h 280892"/>
                <a:gd name="connsiteX11" fmla="*/ 128468 w 242732"/>
                <a:gd name="connsiteY11" fmla="*/ 128492 h 280892"/>
                <a:gd name="connsiteX12" fmla="*/ 159421 w 242732"/>
                <a:gd name="connsiteY12" fmla="*/ 128492 h 280892"/>
                <a:gd name="connsiteX13" fmla="*/ 159421 w 242732"/>
                <a:gd name="connsiteY13" fmla="*/ 114205 h 280892"/>
                <a:gd name="connsiteX14" fmla="*/ 83229 w 242732"/>
                <a:gd name="connsiteY14" fmla="*/ 114205 h 280892"/>
                <a:gd name="connsiteX15" fmla="*/ 83229 w 242732"/>
                <a:gd name="connsiteY15" fmla="*/ 128492 h 280892"/>
                <a:gd name="connsiteX16" fmla="*/ 114182 w 242732"/>
                <a:gd name="connsiteY16" fmla="*/ 128492 h 280892"/>
                <a:gd name="connsiteX17" fmla="*/ 114182 w 242732"/>
                <a:gd name="connsiteY17" fmla="*/ 266605 h 280892"/>
                <a:gd name="connsiteX18" fmla="*/ 89895 w 242732"/>
                <a:gd name="connsiteY18" fmla="*/ 266605 h 280892"/>
                <a:gd name="connsiteX19" fmla="*/ 45513 w 242732"/>
                <a:gd name="connsiteY19" fmla="*/ 197168 h 280892"/>
                <a:gd name="connsiteX20" fmla="*/ 45513 w 242732"/>
                <a:gd name="connsiteY20" fmla="*/ 45625 h 280892"/>
                <a:gd name="connsiteX21" fmla="*/ 121325 w 242732"/>
                <a:gd name="connsiteY21" fmla="*/ 14192 h 280892"/>
                <a:gd name="connsiteX22" fmla="*/ 197041 w 242732"/>
                <a:gd name="connsiteY22" fmla="*/ 45625 h 280892"/>
                <a:gd name="connsiteX23" fmla="*/ 197707 w 242732"/>
                <a:gd name="connsiteY23" fmla="*/ 196596 h 280892"/>
                <a:gd name="connsiteX24" fmla="*/ 152658 w 242732"/>
                <a:gd name="connsiteY24" fmla="*/ 266605 h 280892"/>
                <a:gd name="connsiteX25" fmla="*/ 128468 w 242732"/>
                <a:gd name="connsiteY25" fmla="*/ 266605 h 28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2732" h="280892">
                  <a:moveTo>
                    <a:pt x="166564" y="273748"/>
                  </a:moveTo>
                  <a:cubicBezTo>
                    <a:pt x="166564" y="239649"/>
                    <a:pt x="206184" y="208121"/>
                    <a:pt x="207231" y="207264"/>
                  </a:cubicBezTo>
                  <a:cubicBezTo>
                    <a:pt x="254567" y="159925"/>
                    <a:pt x="254567" y="82868"/>
                    <a:pt x="207231" y="35528"/>
                  </a:cubicBezTo>
                  <a:cubicBezTo>
                    <a:pt x="184279" y="12573"/>
                    <a:pt x="153801" y="0"/>
                    <a:pt x="121325" y="0"/>
                  </a:cubicBezTo>
                  <a:cubicBezTo>
                    <a:pt x="88848" y="0"/>
                    <a:pt x="58370" y="12668"/>
                    <a:pt x="35418" y="35528"/>
                  </a:cubicBezTo>
                  <a:cubicBezTo>
                    <a:pt x="-11916" y="82868"/>
                    <a:pt x="-11916" y="159925"/>
                    <a:pt x="36084" y="207836"/>
                  </a:cubicBezTo>
                  <a:cubicBezTo>
                    <a:pt x="36465" y="208121"/>
                    <a:pt x="76086" y="239553"/>
                    <a:pt x="76086" y="273748"/>
                  </a:cubicBezTo>
                  <a:cubicBezTo>
                    <a:pt x="76086" y="277653"/>
                    <a:pt x="79324" y="280892"/>
                    <a:pt x="83229" y="280892"/>
                  </a:cubicBezTo>
                  <a:lnTo>
                    <a:pt x="159421" y="280892"/>
                  </a:lnTo>
                  <a:cubicBezTo>
                    <a:pt x="163325" y="280892"/>
                    <a:pt x="166564" y="277749"/>
                    <a:pt x="166564" y="273748"/>
                  </a:cubicBezTo>
                  <a:moveTo>
                    <a:pt x="128468" y="266605"/>
                  </a:moveTo>
                  <a:lnTo>
                    <a:pt x="128468" y="128492"/>
                  </a:lnTo>
                  <a:lnTo>
                    <a:pt x="159421" y="128492"/>
                  </a:lnTo>
                  <a:lnTo>
                    <a:pt x="159421" y="114205"/>
                  </a:lnTo>
                  <a:lnTo>
                    <a:pt x="83229" y="114205"/>
                  </a:lnTo>
                  <a:lnTo>
                    <a:pt x="83229" y="128492"/>
                  </a:lnTo>
                  <a:lnTo>
                    <a:pt x="114182" y="128492"/>
                  </a:lnTo>
                  <a:lnTo>
                    <a:pt x="114182" y="266605"/>
                  </a:lnTo>
                  <a:lnTo>
                    <a:pt x="89895" y="266605"/>
                  </a:lnTo>
                  <a:cubicBezTo>
                    <a:pt x="85324" y="228695"/>
                    <a:pt x="46656" y="197929"/>
                    <a:pt x="45513" y="197168"/>
                  </a:cubicBezTo>
                  <a:cubicBezTo>
                    <a:pt x="3702" y="155353"/>
                    <a:pt x="3702" y="87439"/>
                    <a:pt x="45513" y="45625"/>
                  </a:cubicBezTo>
                  <a:cubicBezTo>
                    <a:pt x="65704" y="25432"/>
                    <a:pt x="92658" y="14192"/>
                    <a:pt x="121325" y="14192"/>
                  </a:cubicBezTo>
                  <a:cubicBezTo>
                    <a:pt x="149993" y="14192"/>
                    <a:pt x="176850" y="25336"/>
                    <a:pt x="197041" y="45625"/>
                  </a:cubicBezTo>
                  <a:cubicBezTo>
                    <a:pt x="238852" y="87439"/>
                    <a:pt x="238852" y="155353"/>
                    <a:pt x="197707" y="196596"/>
                  </a:cubicBezTo>
                  <a:cubicBezTo>
                    <a:pt x="195993" y="197929"/>
                    <a:pt x="157230" y="228790"/>
                    <a:pt x="152658" y="266605"/>
                  </a:cubicBezTo>
                  <a:lnTo>
                    <a:pt x="128468" y="266605"/>
                  </a:lnTo>
                  <a:close/>
                </a:path>
              </a:pathLst>
            </a:custGeom>
            <a:grpFill/>
            <a:ln w="3175" cap="flat">
              <a:solidFill>
                <a:schemeClr val="accent1">
                  <a:lumMod val="20000"/>
                  <a:lumOff val="80000"/>
                </a:schemeClr>
              </a:solidFill>
              <a:prstDash val="solid"/>
              <a:miter/>
            </a:ln>
          </p:spPr>
          <p:txBody>
            <a:bodyPr rtlCol="0" anchor="ctr"/>
            <a:lstStyle/>
            <a:p>
              <a:endParaRPr lang="en-US"/>
            </a:p>
          </p:txBody>
        </p:sp>
        <p:sp>
          <p:nvSpPr>
            <p:cNvPr id="686" name="Freeform 685">
              <a:extLst>
                <a:ext uri="{FF2B5EF4-FFF2-40B4-BE49-F238E27FC236}">
                  <a16:creationId xmlns:a16="http://schemas.microsoft.com/office/drawing/2014/main" id="{856A3A26-480A-6F60-A864-F00893FA6088}"/>
                </a:ext>
              </a:extLst>
            </p:cNvPr>
            <p:cNvSpPr/>
            <p:nvPr/>
          </p:nvSpPr>
          <p:spPr>
            <a:xfrm>
              <a:off x="10535712" y="8154638"/>
              <a:ext cx="76192" cy="14287"/>
            </a:xfrm>
            <a:custGeom>
              <a:avLst/>
              <a:gdLst>
                <a:gd name="connsiteX0" fmla="*/ 0 w 76192"/>
                <a:gd name="connsiteY0" fmla="*/ 0 h 14287"/>
                <a:gd name="connsiteX1" fmla="*/ 76193 w 76192"/>
                <a:gd name="connsiteY1" fmla="*/ 0 h 14287"/>
                <a:gd name="connsiteX2" fmla="*/ 76193 w 76192"/>
                <a:gd name="connsiteY2" fmla="*/ 14288 h 14287"/>
                <a:gd name="connsiteX3" fmla="*/ 0 w 76192"/>
                <a:gd name="connsiteY3" fmla="*/ 14288 h 14287"/>
              </a:gdLst>
              <a:ahLst/>
              <a:cxnLst>
                <a:cxn ang="0">
                  <a:pos x="connsiteX0" y="connsiteY0"/>
                </a:cxn>
                <a:cxn ang="0">
                  <a:pos x="connsiteX1" y="connsiteY1"/>
                </a:cxn>
                <a:cxn ang="0">
                  <a:pos x="connsiteX2" y="connsiteY2"/>
                </a:cxn>
                <a:cxn ang="0">
                  <a:pos x="connsiteX3" y="connsiteY3"/>
                </a:cxn>
              </a:cxnLst>
              <a:rect l="l" t="t" r="r" b="b"/>
              <a:pathLst>
                <a:path w="76192" h="14287">
                  <a:moveTo>
                    <a:pt x="0" y="0"/>
                  </a:moveTo>
                  <a:lnTo>
                    <a:pt x="76193" y="0"/>
                  </a:lnTo>
                  <a:lnTo>
                    <a:pt x="76193" y="14288"/>
                  </a:lnTo>
                  <a:lnTo>
                    <a:pt x="0" y="14288"/>
                  </a:lnTo>
                  <a:close/>
                </a:path>
              </a:pathLst>
            </a:custGeom>
            <a:grpFill/>
            <a:ln w="3175" cap="flat">
              <a:solidFill>
                <a:schemeClr val="accent1">
                  <a:lumMod val="20000"/>
                  <a:lumOff val="80000"/>
                </a:schemeClr>
              </a:solidFill>
              <a:prstDash val="solid"/>
              <a:miter/>
            </a:ln>
          </p:spPr>
          <p:txBody>
            <a:bodyPr rtlCol="0" anchor="ctr"/>
            <a:lstStyle/>
            <a:p>
              <a:endParaRPr lang="en-US"/>
            </a:p>
          </p:txBody>
        </p:sp>
      </p:grpSp>
      <p:sp>
        <p:nvSpPr>
          <p:cNvPr id="687" name="Freeform 686">
            <a:extLst>
              <a:ext uri="{FF2B5EF4-FFF2-40B4-BE49-F238E27FC236}">
                <a16:creationId xmlns:a16="http://schemas.microsoft.com/office/drawing/2014/main" id="{991E17B5-2F62-6295-BD7C-AF88C5AD5D3D}"/>
              </a:ext>
            </a:extLst>
          </p:cNvPr>
          <p:cNvSpPr>
            <a:spLocks noChangeAspect="1"/>
          </p:cNvSpPr>
          <p:nvPr/>
        </p:nvSpPr>
        <p:spPr>
          <a:xfrm>
            <a:off x="7549208" y="3576402"/>
            <a:ext cx="274293" cy="274320"/>
          </a:xfrm>
          <a:custGeom>
            <a:avLst/>
            <a:gdLst>
              <a:gd name="connsiteX0" fmla="*/ 292865 w 585729"/>
              <a:gd name="connsiteY0" fmla="*/ 585788 h 585787"/>
              <a:gd name="connsiteX1" fmla="*/ 585730 w 585729"/>
              <a:gd name="connsiteY1" fmla="*/ 292894 h 585787"/>
              <a:gd name="connsiteX2" fmla="*/ 292865 w 585729"/>
              <a:gd name="connsiteY2" fmla="*/ 0 h 585787"/>
              <a:gd name="connsiteX3" fmla="*/ 0 w 585729"/>
              <a:gd name="connsiteY3" fmla="*/ 292894 h 585787"/>
              <a:gd name="connsiteX4" fmla="*/ 292865 w 585729"/>
              <a:gd name="connsiteY4" fmla="*/ 585788 h 585787"/>
              <a:gd name="connsiteX5" fmla="*/ 297913 w 585729"/>
              <a:gd name="connsiteY5" fmla="*/ 297942 h 585787"/>
              <a:gd name="connsiteX6" fmla="*/ 300008 w 585729"/>
              <a:gd name="connsiteY6" fmla="*/ 292894 h 585787"/>
              <a:gd name="connsiteX7" fmla="*/ 300008 w 585729"/>
              <a:gd name="connsiteY7" fmla="*/ 14478 h 585787"/>
              <a:gd name="connsiteX8" fmla="*/ 571443 w 585729"/>
              <a:gd name="connsiteY8" fmla="*/ 292894 h 585787"/>
              <a:gd name="connsiteX9" fmla="*/ 292865 w 585729"/>
              <a:gd name="connsiteY9" fmla="*/ 571500 h 585787"/>
              <a:gd name="connsiteX10" fmla="*/ 101146 w 585729"/>
              <a:gd name="connsiteY10" fmla="*/ 494728 h 585787"/>
              <a:gd name="connsiteX11" fmla="*/ 297913 w 585729"/>
              <a:gd name="connsiteY11" fmla="*/ 297942 h 585787"/>
              <a:gd name="connsiteX12" fmla="*/ 285722 w 585729"/>
              <a:gd name="connsiteY12" fmla="*/ 14478 h 585787"/>
              <a:gd name="connsiteX13" fmla="*/ 285722 w 585729"/>
              <a:gd name="connsiteY13" fmla="*/ 285750 h 585787"/>
              <a:gd name="connsiteX14" fmla="*/ 14477 w 585729"/>
              <a:gd name="connsiteY14" fmla="*/ 285750 h 585787"/>
              <a:gd name="connsiteX15" fmla="*/ 285722 w 585729"/>
              <a:gd name="connsiteY15" fmla="*/ 14478 h 585787"/>
              <a:gd name="connsiteX16" fmla="*/ 275626 w 585729"/>
              <a:gd name="connsiteY16" fmla="*/ 300038 h 585787"/>
              <a:gd name="connsiteX17" fmla="*/ 91050 w 585729"/>
              <a:gd name="connsiteY17" fmla="*/ 484632 h 585787"/>
              <a:gd name="connsiteX18" fmla="*/ 14477 w 585729"/>
              <a:gd name="connsiteY18" fmla="*/ 300038 h 585787"/>
              <a:gd name="connsiteX19" fmla="*/ 275626 w 585729"/>
              <a:gd name="connsiteY19" fmla="*/ 300038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5729" h="585787">
                <a:moveTo>
                  <a:pt x="292865" y="585788"/>
                </a:moveTo>
                <a:cubicBezTo>
                  <a:pt x="454393" y="585788"/>
                  <a:pt x="585730" y="454438"/>
                  <a:pt x="585730" y="292894"/>
                </a:cubicBezTo>
                <a:cubicBezTo>
                  <a:pt x="585730" y="131350"/>
                  <a:pt x="454393" y="0"/>
                  <a:pt x="292865" y="0"/>
                </a:cubicBezTo>
                <a:cubicBezTo>
                  <a:pt x="131337" y="0"/>
                  <a:pt x="0" y="131350"/>
                  <a:pt x="0" y="292894"/>
                </a:cubicBezTo>
                <a:cubicBezTo>
                  <a:pt x="0" y="454438"/>
                  <a:pt x="131337" y="585788"/>
                  <a:pt x="292865" y="585788"/>
                </a:cubicBezTo>
                <a:moveTo>
                  <a:pt x="297913" y="297942"/>
                </a:moveTo>
                <a:cubicBezTo>
                  <a:pt x="299246" y="296609"/>
                  <a:pt x="300008" y="294894"/>
                  <a:pt x="300008" y="292894"/>
                </a:cubicBezTo>
                <a:lnTo>
                  <a:pt x="300008" y="14478"/>
                </a:lnTo>
                <a:cubicBezTo>
                  <a:pt x="450297" y="18288"/>
                  <a:pt x="571443" y="141637"/>
                  <a:pt x="571443" y="292894"/>
                </a:cubicBezTo>
                <a:cubicBezTo>
                  <a:pt x="571443" y="446532"/>
                  <a:pt x="446488" y="571500"/>
                  <a:pt x="292865" y="571500"/>
                </a:cubicBezTo>
                <a:cubicBezTo>
                  <a:pt x="218673" y="571500"/>
                  <a:pt x="151147" y="542259"/>
                  <a:pt x="101146" y="494728"/>
                </a:cubicBezTo>
                <a:lnTo>
                  <a:pt x="297913" y="297942"/>
                </a:lnTo>
                <a:close/>
                <a:moveTo>
                  <a:pt x="285722" y="14478"/>
                </a:moveTo>
                <a:lnTo>
                  <a:pt x="285722" y="285750"/>
                </a:lnTo>
                <a:lnTo>
                  <a:pt x="14477" y="285750"/>
                </a:lnTo>
                <a:cubicBezTo>
                  <a:pt x="18191" y="137826"/>
                  <a:pt x="137813" y="18288"/>
                  <a:pt x="285722" y="14478"/>
                </a:cubicBezTo>
                <a:moveTo>
                  <a:pt x="275626" y="300038"/>
                </a:moveTo>
                <a:lnTo>
                  <a:pt x="91050" y="484632"/>
                </a:lnTo>
                <a:cubicBezTo>
                  <a:pt x="45049" y="436245"/>
                  <a:pt x="16286" y="371475"/>
                  <a:pt x="14477" y="300038"/>
                </a:cubicBezTo>
                <a:lnTo>
                  <a:pt x="275626" y="300038"/>
                </a:lnTo>
                <a:close/>
              </a:path>
            </a:pathLst>
          </a:custGeom>
          <a:solidFill>
            <a:schemeClr val="accent4">
              <a:lumMod val="50000"/>
            </a:schemeClr>
          </a:solidFill>
          <a:ln w="9522" cap="flat">
            <a:noFill/>
            <a:prstDash val="solid"/>
            <a:miter/>
          </a:ln>
        </p:spPr>
        <p:txBody>
          <a:bodyPr rtlCol="0" anchor="ctr"/>
          <a:lstStyle/>
          <a:p>
            <a:endParaRPr lang="en-US"/>
          </a:p>
        </p:txBody>
      </p:sp>
      <p:grpSp>
        <p:nvGrpSpPr>
          <p:cNvPr id="688" name="Graphic 3254">
            <a:extLst>
              <a:ext uri="{FF2B5EF4-FFF2-40B4-BE49-F238E27FC236}">
                <a16:creationId xmlns:a16="http://schemas.microsoft.com/office/drawing/2014/main" id="{E4B0D543-72EC-B69D-0C26-BCC87967B0F7}"/>
              </a:ext>
            </a:extLst>
          </p:cNvPr>
          <p:cNvGrpSpPr>
            <a:grpSpLocks noChangeAspect="1"/>
          </p:cNvGrpSpPr>
          <p:nvPr/>
        </p:nvGrpSpPr>
        <p:grpSpPr>
          <a:xfrm>
            <a:off x="7861553" y="2753662"/>
            <a:ext cx="225599" cy="228818"/>
            <a:chOff x="16079347" y="21607515"/>
            <a:chExt cx="508329" cy="515584"/>
          </a:xfrm>
          <a:solidFill>
            <a:schemeClr val="accent4">
              <a:lumMod val="50000"/>
            </a:schemeClr>
          </a:solidFill>
        </p:grpSpPr>
        <p:sp>
          <p:nvSpPr>
            <p:cNvPr id="689" name="Freeform 688">
              <a:extLst>
                <a:ext uri="{FF2B5EF4-FFF2-40B4-BE49-F238E27FC236}">
                  <a16:creationId xmlns:a16="http://schemas.microsoft.com/office/drawing/2014/main" id="{0FE108EE-AA85-B93A-2E0E-458429B24114}"/>
                </a:ext>
              </a:extLst>
            </p:cNvPr>
            <p:cNvSpPr/>
            <p:nvPr/>
          </p:nvSpPr>
          <p:spPr>
            <a:xfrm>
              <a:off x="16079347" y="21607515"/>
              <a:ext cx="508329" cy="515584"/>
            </a:xfrm>
            <a:custGeom>
              <a:avLst/>
              <a:gdLst>
                <a:gd name="connsiteX0" fmla="*/ 507790 w 508329"/>
                <a:gd name="connsiteY0" fmla="*/ 419653 h 515584"/>
                <a:gd name="connsiteX1" fmla="*/ 500867 w 508329"/>
                <a:gd name="connsiteY1" fmla="*/ 413283 h 515584"/>
                <a:gd name="connsiteX2" fmla="*/ 430897 w 508329"/>
                <a:gd name="connsiteY2" fmla="*/ 413283 h 515584"/>
                <a:gd name="connsiteX3" fmla="*/ 430897 w 508329"/>
                <a:gd name="connsiteY3" fmla="*/ 69537 h 515584"/>
                <a:gd name="connsiteX4" fmla="*/ 375789 w 508329"/>
                <a:gd name="connsiteY4" fmla="*/ 13 h 515584"/>
                <a:gd name="connsiteX5" fmla="*/ 47354 w 508329"/>
                <a:gd name="connsiteY5" fmla="*/ 13 h 515584"/>
                <a:gd name="connsiteX6" fmla="*/ 44585 w 508329"/>
                <a:gd name="connsiteY6" fmla="*/ 13 h 515584"/>
                <a:gd name="connsiteX7" fmla="*/ 12277 w 508329"/>
                <a:gd name="connsiteY7" fmla="*/ 12200 h 515584"/>
                <a:gd name="connsiteX8" fmla="*/ 0 w 508329"/>
                <a:gd name="connsiteY8" fmla="*/ 44700 h 515584"/>
                <a:gd name="connsiteX9" fmla="*/ 34246 w 508329"/>
                <a:gd name="connsiteY9" fmla="*/ 93359 h 515584"/>
                <a:gd name="connsiteX10" fmla="*/ 79478 w 508329"/>
                <a:gd name="connsiteY10" fmla="*/ 93359 h 515584"/>
                <a:gd name="connsiteX11" fmla="*/ 79478 w 508329"/>
                <a:gd name="connsiteY11" fmla="*/ 474867 h 515584"/>
                <a:gd name="connsiteX12" fmla="*/ 79570 w 508329"/>
                <a:gd name="connsiteY12" fmla="*/ 475975 h 515584"/>
                <a:gd name="connsiteX13" fmla="*/ 122863 w 508329"/>
                <a:gd name="connsiteY13" fmla="*/ 512999 h 515584"/>
                <a:gd name="connsiteX14" fmla="*/ 470867 w 508329"/>
                <a:gd name="connsiteY14" fmla="*/ 515584 h 515584"/>
                <a:gd name="connsiteX15" fmla="*/ 491083 w 508329"/>
                <a:gd name="connsiteY15" fmla="*/ 506536 h 515584"/>
                <a:gd name="connsiteX16" fmla="*/ 507790 w 508329"/>
                <a:gd name="connsiteY16" fmla="*/ 419653 h 515584"/>
                <a:gd name="connsiteX17" fmla="*/ 34985 w 508329"/>
                <a:gd name="connsiteY17" fmla="*/ 79601 h 515584"/>
                <a:gd name="connsiteX18" fmla="*/ 13846 w 508329"/>
                <a:gd name="connsiteY18" fmla="*/ 44793 h 515584"/>
                <a:gd name="connsiteX19" fmla="*/ 21877 w 508329"/>
                <a:gd name="connsiteY19" fmla="*/ 22264 h 515584"/>
                <a:gd name="connsiteX20" fmla="*/ 44770 w 508329"/>
                <a:gd name="connsiteY20" fmla="*/ 13862 h 515584"/>
                <a:gd name="connsiteX21" fmla="*/ 46523 w 508329"/>
                <a:gd name="connsiteY21" fmla="*/ 13862 h 515584"/>
                <a:gd name="connsiteX22" fmla="*/ 74032 w 508329"/>
                <a:gd name="connsiteY22" fmla="*/ 22634 h 515584"/>
                <a:gd name="connsiteX23" fmla="*/ 79570 w 508329"/>
                <a:gd name="connsiteY23" fmla="*/ 36945 h 515584"/>
                <a:gd name="connsiteX24" fmla="*/ 79570 w 508329"/>
                <a:gd name="connsiteY24" fmla="*/ 79509 h 515584"/>
                <a:gd name="connsiteX25" fmla="*/ 34985 w 508329"/>
                <a:gd name="connsiteY25" fmla="*/ 79601 h 515584"/>
                <a:gd name="connsiteX26" fmla="*/ 148617 w 508329"/>
                <a:gd name="connsiteY26" fmla="*/ 473297 h 515584"/>
                <a:gd name="connsiteX27" fmla="*/ 122955 w 508329"/>
                <a:gd name="connsiteY27" fmla="*/ 499242 h 515584"/>
                <a:gd name="connsiteX28" fmla="*/ 93416 w 508329"/>
                <a:gd name="connsiteY28" fmla="*/ 474221 h 515584"/>
                <a:gd name="connsiteX29" fmla="*/ 93416 w 508329"/>
                <a:gd name="connsiteY29" fmla="*/ 36945 h 515584"/>
                <a:gd name="connsiteX30" fmla="*/ 84647 w 508329"/>
                <a:gd name="connsiteY30" fmla="*/ 13862 h 515584"/>
                <a:gd name="connsiteX31" fmla="*/ 375604 w 508329"/>
                <a:gd name="connsiteY31" fmla="*/ 13862 h 515584"/>
                <a:gd name="connsiteX32" fmla="*/ 417143 w 508329"/>
                <a:gd name="connsiteY32" fmla="*/ 69537 h 515584"/>
                <a:gd name="connsiteX33" fmla="*/ 417143 w 508329"/>
                <a:gd name="connsiteY33" fmla="*/ 413283 h 515584"/>
                <a:gd name="connsiteX34" fmla="*/ 155632 w 508329"/>
                <a:gd name="connsiteY34" fmla="*/ 413283 h 515584"/>
                <a:gd name="connsiteX35" fmla="*/ 148709 w 508329"/>
                <a:gd name="connsiteY35" fmla="*/ 420207 h 515584"/>
                <a:gd name="connsiteX36" fmla="*/ 148617 w 508329"/>
                <a:gd name="connsiteY36" fmla="*/ 473297 h 515584"/>
                <a:gd name="connsiteX37" fmla="*/ 481021 w 508329"/>
                <a:gd name="connsiteY37" fmla="*/ 497303 h 515584"/>
                <a:gd name="connsiteX38" fmla="*/ 470959 w 508329"/>
                <a:gd name="connsiteY38" fmla="*/ 501920 h 515584"/>
                <a:gd name="connsiteX39" fmla="*/ 153048 w 508329"/>
                <a:gd name="connsiteY39" fmla="*/ 499519 h 515584"/>
                <a:gd name="connsiteX40" fmla="*/ 162463 w 508329"/>
                <a:gd name="connsiteY40" fmla="*/ 473574 h 515584"/>
                <a:gd name="connsiteX41" fmla="*/ 162463 w 508329"/>
                <a:gd name="connsiteY41" fmla="*/ 427040 h 515584"/>
                <a:gd name="connsiteX42" fmla="*/ 494313 w 508329"/>
                <a:gd name="connsiteY42" fmla="*/ 427040 h 515584"/>
                <a:gd name="connsiteX43" fmla="*/ 481021 w 508329"/>
                <a:gd name="connsiteY43" fmla="*/ 497303 h 51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08329" h="515584">
                  <a:moveTo>
                    <a:pt x="507790" y="419653"/>
                  </a:moveTo>
                  <a:cubicBezTo>
                    <a:pt x="507514" y="416052"/>
                    <a:pt x="504560" y="413283"/>
                    <a:pt x="500867" y="413283"/>
                  </a:cubicBezTo>
                  <a:lnTo>
                    <a:pt x="430897" y="413283"/>
                  </a:lnTo>
                  <a:lnTo>
                    <a:pt x="430897" y="69537"/>
                  </a:lnTo>
                  <a:cubicBezTo>
                    <a:pt x="430897" y="2321"/>
                    <a:pt x="376527" y="105"/>
                    <a:pt x="375789" y="13"/>
                  </a:cubicBezTo>
                  <a:lnTo>
                    <a:pt x="47354" y="13"/>
                  </a:lnTo>
                  <a:cubicBezTo>
                    <a:pt x="45877" y="13"/>
                    <a:pt x="44954" y="13"/>
                    <a:pt x="44585" y="13"/>
                  </a:cubicBezTo>
                  <a:cubicBezTo>
                    <a:pt x="42370" y="-80"/>
                    <a:pt x="24923" y="13"/>
                    <a:pt x="12277" y="12200"/>
                  </a:cubicBezTo>
                  <a:cubicBezTo>
                    <a:pt x="4154" y="20048"/>
                    <a:pt x="0" y="31036"/>
                    <a:pt x="0" y="44700"/>
                  </a:cubicBezTo>
                  <a:cubicBezTo>
                    <a:pt x="0" y="80617"/>
                    <a:pt x="21969" y="92158"/>
                    <a:pt x="34246" y="93359"/>
                  </a:cubicBezTo>
                  <a:lnTo>
                    <a:pt x="79478" y="93359"/>
                  </a:lnTo>
                  <a:lnTo>
                    <a:pt x="79478" y="474867"/>
                  </a:lnTo>
                  <a:cubicBezTo>
                    <a:pt x="79478" y="475236"/>
                    <a:pt x="79478" y="475605"/>
                    <a:pt x="79570" y="475975"/>
                  </a:cubicBezTo>
                  <a:cubicBezTo>
                    <a:pt x="81693" y="488809"/>
                    <a:pt x="93509" y="512999"/>
                    <a:pt x="122863" y="512999"/>
                  </a:cubicBezTo>
                  <a:cubicBezTo>
                    <a:pt x="127109" y="512999"/>
                    <a:pt x="434774" y="515584"/>
                    <a:pt x="470867" y="515584"/>
                  </a:cubicBezTo>
                  <a:cubicBezTo>
                    <a:pt x="478713" y="515584"/>
                    <a:pt x="485544" y="512538"/>
                    <a:pt x="491083" y="506536"/>
                  </a:cubicBezTo>
                  <a:cubicBezTo>
                    <a:pt x="511944" y="484377"/>
                    <a:pt x="508252" y="426209"/>
                    <a:pt x="507790" y="419653"/>
                  </a:cubicBezTo>
                  <a:close/>
                  <a:moveTo>
                    <a:pt x="34985" y="79601"/>
                  </a:moveTo>
                  <a:cubicBezTo>
                    <a:pt x="34800" y="79601"/>
                    <a:pt x="13846" y="77201"/>
                    <a:pt x="13846" y="44793"/>
                  </a:cubicBezTo>
                  <a:cubicBezTo>
                    <a:pt x="13846" y="35006"/>
                    <a:pt x="16523" y="27435"/>
                    <a:pt x="21877" y="22264"/>
                  </a:cubicBezTo>
                  <a:cubicBezTo>
                    <a:pt x="30739" y="13585"/>
                    <a:pt x="44401" y="13955"/>
                    <a:pt x="44770" y="13862"/>
                  </a:cubicBezTo>
                  <a:lnTo>
                    <a:pt x="46523" y="13862"/>
                  </a:lnTo>
                  <a:cubicBezTo>
                    <a:pt x="51047" y="13955"/>
                    <a:pt x="65724" y="14693"/>
                    <a:pt x="74032" y="22634"/>
                  </a:cubicBezTo>
                  <a:cubicBezTo>
                    <a:pt x="77816" y="26234"/>
                    <a:pt x="79570" y="30943"/>
                    <a:pt x="79570" y="36945"/>
                  </a:cubicBezTo>
                  <a:lnTo>
                    <a:pt x="79570" y="79509"/>
                  </a:lnTo>
                  <a:lnTo>
                    <a:pt x="34985" y="79601"/>
                  </a:lnTo>
                  <a:close/>
                  <a:moveTo>
                    <a:pt x="148617" y="473297"/>
                  </a:moveTo>
                  <a:cubicBezTo>
                    <a:pt x="148525" y="475975"/>
                    <a:pt x="146679" y="499242"/>
                    <a:pt x="122955" y="499242"/>
                  </a:cubicBezTo>
                  <a:cubicBezTo>
                    <a:pt x="99693" y="499242"/>
                    <a:pt x="94155" y="477821"/>
                    <a:pt x="93416" y="474221"/>
                  </a:cubicBezTo>
                  <a:lnTo>
                    <a:pt x="93416" y="36945"/>
                  </a:lnTo>
                  <a:cubicBezTo>
                    <a:pt x="93416" y="27712"/>
                    <a:pt x="90370" y="20048"/>
                    <a:pt x="84647" y="13862"/>
                  </a:cubicBezTo>
                  <a:lnTo>
                    <a:pt x="375604" y="13862"/>
                  </a:lnTo>
                  <a:cubicBezTo>
                    <a:pt x="377266" y="13955"/>
                    <a:pt x="417143" y="15986"/>
                    <a:pt x="417143" y="69537"/>
                  </a:cubicBezTo>
                  <a:lnTo>
                    <a:pt x="417143" y="413283"/>
                  </a:lnTo>
                  <a:lnTo>
                    <a:pt x="155632" y="413283"/>
                  </a:lnTo>
                  <a:cubicBezTo>
                    <a:pt x="151848" y="413283"/>
                    <a:pt x="148709" y="416422"/>
                    <a:pt x="148709" y="420207"/>
                  </a:cubicBezTo>
                  <a:lnTo>
                    <a:pt x="148617" y="473297"/>
                  </a:lnTo>
                  <a:close/>
                  <a:moveTo>
                    <a:pt x="481021" y="497303"/>
                  </a:moveTo>
                  <a:cubicBezTo>
                    <a:pt x="478067" y="500442"/>
                    <a:pt x="474929" y="501920"/>
                    <a:pt x="470959" y="501920"/>
                  </a:cubicBezTo>
                  <a:cubicBezTo>
                    <a:pt x="441697" y="501920"/>
                    <a:pt x="232064" y="500257"/>
                    <a:pt x="153048" y="499519"/>
                  </a:cubicBezTo>
                  <a:cubicBezTo>
                    <a:pt x="159694" y="491209"/>
                    <a:pt x="162186" y="480776"/>
                    <a:pt x="162463" y="473574"/>
                  </a:cubicBezTo>
                  <a:lnTo>
                    <a:pt x="162463" y="427040"/>
                  </a:lnTo>
                  <a:lnTo>
                    <a:pt x="494313" y="427040"/>
                  </a:lnTo>
                  <a:cubicBezTo>
                    <a:pt x="494960" y="446614"/>
                    <a:pt x="493575" y="483731"/>
                    <a:pt x="481021" y="497303"/>
                  </a:cubicBezTo>
                  <a:close/>
                </a:path>
              </a:pathLst>
            </a:custGeom>
            <a:grpFill/>
            <a:ln w="9231" cap="flat">
              <a:noFill/>
              <a:prstDash val="solid"/>
              <a:miter/>
            </a:ln>
          </p:spPr>
          <p:txBody>
            <a:bodyPr rtlCol="0" anchor="ctr"/>
            <a:lstStyle/>
            <a:p>
              <a:endParaRPr lang="en-US"/>
            </a:p>
          </p:txBody>
        </p:sp>
        <p:sp>
          <p:nvSpPr>
            <p:cNvPr id="690" name="Freeform 689">
              <a:extLst>
                <a:ext uri="{FF2B5EF4-FFF2-40B4-BE49-F238E27FC236}">
                  <a16:creationId xmlns:a16="http://schemas.microsoft.com/office/drawing/2014/main" id="{76B46ED3-084B-CC5E-1EF5-124354D85055}"/>
                </a:ext>
              </a:extLst>
            </p:cNvPr>
            <p:cNvSpPr/>
            <p:nvPr/>
          </p:nvSpPr>
          <p:spPr>
            <a:xfrm>
              <a:off x="16227963" y="21711855"/>
              <a:ext cx="219787" cy="13849"/>
            </a:xfrm>
            <a:custGeom>
              <a:avLst/>
              <a:gdLst>
                <a:gd name="connsiteX0" fmla="*/ 6923 w 219787"/>
                <a:gd name="connsiteY0" fmla="*/ 13850 h 13849"/>
                <a:gd name="connsiteX1" fmla="*/ 212864 w 219787"/>
                <a:gd name="connsiteY1" fmla="*/ 13850 h 13849"/>
                <a:gd name="connsiteX2" fmla="*/ 219787 w 219787"/>
                <a:gd name="connsiteY2" fmla="*/ 6925 h 13849"/>
                <a:gd name="connsiteX3" fmla="*/ 212864 w 219787"/>
                <a:gd name="connsiteY3" fmla="*/ 0 h 13849"/>
                <a:gd name="connsiteX4" fmla="*/ 6923 w 219787"/>
                <a:gd name="connsiteY4" fmla="*/ 0 h 13849"/>
                <a:gd name="connsiteX5" fmla="*/ 0 w 219787"/>
                <a:gd name="connsiteY5" fmla="*/ 6925 h 13849"/>
                <a:gd name="connsiteX6" fmla="*/ 6923 w 219787"/>
                <a:gd name="connsiteY6" fmla="*/ 13850 h 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787" h="13849">
                  <a:moveTo>
                    <a:pt x="6923" y="13850"/>
                  </a:moveTo>
                  <a:lnTo>
                    <a:pt x="212864" y="13850"/>
                  </a:lnTo>
                  <a:cubicBezTo>
                    <a:pt x="216649" y="13850"/>
                    <a:pt x="219787" y="10710"/>
                    <a:pt x="219787" y="6925"/>
                  </a:cubicBezTo>
                  <a:cubicBezTo>
                    <a:pt x="219787" y="3139"/>
                    <a:pt x="216649" y="0"/>
                    <a:pt x="212864" y="0"/>
                  </a:cubicBezTo>
                  <a:lnTo>
                    <a:pt x="6923" y="0"/>
                  </a:lnTo>
                  <a:cubicBezTo>
                    <a:pt x="3138" y="0"/>
                    <a:pt x="0" y="3139"/>
                    <a:pt x="0" y="6925"/>
                  </a:cubicBezTo>
                  <a:cubicBezTo>
                    <a:pt x="0" y="10710"/>
                    <a:pt x="3138" y="13850"/>
                    <a:pt x="6923" y="13850"/>
                  </a:cubicBezTo>
                  <a:close/>
                </a:path>
              </a:pathLst>
            </a:custGeom>
            <a:grpFill/>
            <a:ln w="9231" cap="flat">
              <a:noFill/>
              <a:prstDash val="solid"/>
              <a:miter/>
            </a:ln>
          </p:spPr>
          <p:txBody>
            <a:bodyPr rtlCol="0" anchor="ctr"/>
            <a:lstStyle/>
            <a:p>
              <a:endParaRPr lang="en-US"/>
            </a:p>
          </p:txBody>
        </p:sp>
        <p:sp>
          <p:nvSpPr>
            <p:cNvPr id="691" name="Freeform 690">
              <a:extLst>
                <a:ext uri="{FF2B5EF4-FFF2-40B4-BE49-F238E27FC236}">
                  <a16:creationId xmlns:a16="http://schemas.microsoft.com/office/drawing/2014/main" id="{FAB94910-06D1-363F-2B7D-B8F3CB38A77A}"/>
                </a:ext>
              </a:extLst>
            </p:cNvPr>
            <p:cNvSpPr/>
            <p:nvPr/>
          </p:nvSpPr>
          <p:spPr>
            <a:xfrm>
              <a:off x="16227963" y="21792644"/>
              <a:ext cx="219787" cy="13849"/>
            </a:xfrm>
            <a:custGeom>
              <a:avLst/>
              <a:gdLst>
                <a:gd name="connsiteX0" fmla="*/ 6923 w 219787"/>
                <a:gd name="connsiteY0" fmla="*/ 13850 h 13849"/>
                <a:gd name="connsiteX1" fmla="*/ 212864 w 219787"/>
                <a:gd name="connsiteY1" fmla="*/ 13850 h 13849"/>
                <a:gd name="connsiteX2" fmla="*/ 219787 w 219787"/>
                <a:gd name="connsiteY2" fmla="*/ 6925 h 13849"/>
                <a:gd name="connsiteX3" fmla="*/ 212864 w 219787"/>
                <a:gd name="connsiteY3" fmla="*/ 0 h 13849"/>
                <a:gd name="connsiteX4" fmla="*/ 6923 w 219787"/>
                <a:gd name="connsiteY4" fmla="*/ 0 h 13849"/>
                <a:gd name="connsiteX5" fmla="*/ 0 w 219787"/>
                <a:gd name="connsiteY5" fmla="*/ 6925 h 13849"/>
                <a:gd name="connsiteX6" fmla="*/ 6923 w 219787"/>
                <a:gd name="connsiteY6" fmla="*/ 13850 h 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787" h="13849">
                  <a:moveTo>
                    <a:pt x="6923" y="13850"/>
                  </a:moveTo>
                  <a:lnTo>
                    <a:pt x="212864" y="13850"/>
                  </a:lnTo>
                  <a:cubicBezTo>
                    <a:pt x="216649" y="13850"/>
                    <a:pt x="219787" y="10710"/>
                    <a:pt x="219787" y="6925"/>
                  </a:cubicBezTo>
                  <a:cubicBezTo>
                    <a:pt x="219787" y="3139"/>
                    <a:pt x="216649" y="0"/>
                    <a:pt x="212864" y="0"/>
                  </a:cubicBezTo>
                  <a:lnTo>
                    <a:pt x="6923" y="0"/>
                  </a:lnTo>
                  <a:cubicBezTo>
                    <a:pt x="3138" y="0"/>
                    <a:pt x="0" y="3139"/>
                    <a:pt x="0" y="6925"/>
                  </a:cubicBezTo>
                  <a:cubicBezTo>
                    <a:pt x="0" y="10710"/>
                    <a:pt x="3138" y="13850"/>
                    <a:pt x="6923" y="13850"/>
                  </a:cubicBezTo>
                  <a:close/>
                </a:path>
              </a:pathLst>
            </a:custGeom>
            <a:grpFill/>
            <a:ln w="9231" cap="flat">
              <a:noFill/>
              <a:prstDash val="solid"/>
              <a:miter/>
            </a:ln>
          </p:spPr>
          <p:txBody>
            <a:bodyPr rtlCol="0" anchor="ctr"/>
            <a:lstStyle/>
            <a:p>
              <a:endParaRPr lang="en-US"/>
            </a:p>
          </p:txBody>
        </p:sp>
        <p:sp>
          <p:nvSpPr>
            <p:cNvPr id="692" name="Freeform 691">
              <a:extLst>
                <a:ext uri="{FF2B5EF4-FFF2-40B4-BE49-F238E27FC236}">
                  <a16:creationId xmlns:a16="http://schemas.microsoft.com/office/drawing/2014/main" id="{B707D1D1-42CF-59AB-90FF-2AA237C936AB}"/>
                </a:ext>
              </a:extLst>
            </p:cNvPr>
            <p:cNvSpPr/>
            <p:nvPr/>
          </p:nvSpPr>
          <p:spPr>
            <a:xfrm>
              <a:off x="16227963" y="21873525"/>
              <a:ext cx="219787" cy="13849"/>
            </a:xfrm>
            <a:custGeom>
              <a:avLst/>
              <a:gdLst>
                <a:gd name="connsiteX0" fmla="*/ 6923 w 219787"/>
                <a:gd name="connsiteY0" fmla="*/ 13850 h 13849"/>
                <a:gd name="connsiteX1" fmla="*/ 212864 w 219787"/>
                <a:gd name="connsiteY1" fmla="*/ 13850 h 13849"/>
                <a:gd name="connsiteX2" fmla="*/ 219787 w 219787"/>
                <a:gd name="connsiteY2" fmla="*/ 6925 h 13849"/>
                <a:gd name="connsiteX3" fmla="*/ 212864 w 219787"/>
                <a:gd name="connsiteY3" fmla="*/ 0 h 13849"/>
                <a:gd name="connsiteX4" fmla="*/ 6923 w 219787"/>
                <a:gd name="connsiteY4" fmla="*/ 0 h 13849"/>
                <a:gd name="connsiteX5" fmla="*/ 0 w 219787"/>
                <a:gd name="connsiteY5" fmla="*/ 6925 h 13849"/>
                <a:gd name="connsiteX6" fmla="*/ 6923 w 219787"/>
                <a:gd name="connsiteY6" fmla="*/ 13850 h 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787" h="13849">
                  <a:moveTo>
                    <a:pt x="6923" y="13850"/>
                  </a:moveTo>
                  <a:lnTo>
                    <a:pt x="212864" y="13850"/>
                  </a:lnTo>
                  <a:cubicBezTo>
                    <a:pt x="216649" y="13850"/>
                    <a:pt x="219787" y="10710"/>
                    <a:pt x="219787" y="6925"/>
                  </a:cubicBezTo>
                  <a:cubicBezTo>
                    <a:pt x="219787" y="3139"/>
                    <a:pt x="216649" y="0"/>
                    <a:pt x="212864" y="0"/>
                  </a:cubicBezTo>
                  <a:lnTo>
                    <a:pt x="6923" y="0"/>
                  </a:lnTo>
                  <a:cubicBezTo>
                    <a:pt x="3138" y="0"/>
                    <a:pt x="0" y="3139"/>
                    <a:pt x="0" y="6925"/>
                  </a:cubicBezTo>
                  <a:cubicBezTo>
                    <a:pt x="0" y="10710"/>
                    <a:pt x="3138" y="13850"/>
                    <a:pt x="6923" y="13850"/>
                  </a:cubicBezTo>
                  <a:close/>
                </a:path>
              </a:pathLst>
            </a:custGeom>
            <a:grpFill/>
            <a:ln w="9231" cap="flat">
              <a:noFill/>
              <a:prstDash val="solid"/>
              <a:miter/>
            </a:ln>
          </p:spPr>
          <p:txBody>
            <a:bodyPr rtlCol="0" anchor="ctr"/>
            <a:lstStyle/>
            <a:p>
              <a:endParaRPr lang="en-US"/>
            </a:p>
          </p:txBody>
        </p:sp>
        <p:sp>
          <p:nvSpPr>
            <p:cNvPr id="693" name="Freeform 692">
              <a:extLst>
                <a:ext uri="{FF2B5EF4-FFF2-40B4-BE49-F238E27FC236}">
                  <a16:creationId xmlns:a16="http://schemas.microsoft.com/office/drawing/2014/main" id="{2E6E0579-F23E-FF2B-6C23-72870ECA3FCB}"/>
                </a:ext>
              </a:extLst>
            </p:cNvPr>
            <p:cNvSpPr/>
            <p:nvPr/>
          </p:nvSpPr>
          <p:spPr>
            <a:xfrm>
              <a:off x="16227963" y="21954314"/>
              <a:ext cx="161078" cy="13849"/>
            </a:xfrm>
            <a:custGeom>
              <a:avLst/>
              <a:gdLst>
                <a:gd name="connsiteX0" fmla="*/ 6923 w 161078"/>
                <a:gd name="connsiteY0" fmla="*/ 13850 h 13849"/>
                <a:gd name="connsiteX1" fmla="*/ 154156 w 161078"/>
                <a:gd name="connsiteY1" fmla="*/ 13850 h 13849"/>
                <a:gd name="connsiteX2" fmla="*/ 161079 w 161078"/>
                <a:gd name="connsiteY2" fmla="*/ 6925 h 13849"/>
                <a:gd name="connsiteX3" fmla="*/ 154156 w 161078"/>
                <a:gd name="connsiteY3" fmla="*/ 0 h 13849"/>
                <a:gd name="connsiteX4" fmla="*/ 6923 w 161078"/>
                <a:gd name="connsiteY4" fmla="*/ 0 h 13849"/>
                <a:gd name="connsiteX5" fmla="*/ 0 w 161078"/>
                <a:gd name="connsiteY5" fmla="*/ 6925 h 13849"/>
                <a:gd name="connsiteX6" fmla="*/ 6923 w 161078"/>
                <a:gd name="connsiteY6" fmla="*/ 13850 h 1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78" h="13849">
                  <a:moveTo>
                    <a:pt x="6923" y="13850"/>
                  </a:moveTo>
                  <a:lnTo>
                    <a:pt x="154156" y="13850"/>
                  </a:lnTo>
                  <a:cubicBezTo>
                    <a:pt x="157940" y="13850"/>
                    <a:pt x="161079" y="10710"/>
                    <a:pt x="161079" y="6925"/>
                  </a:cubicBezTo>
                  <a:cubicBezTo>
                    <a:pt x="161079" y="3139"/>
                    <a:pt x="157940" y="0"/>
                    <a:pt x="154156" y="0"/>
                  </a:cubicBezTo>
                  <a:lnTo>
                    <a:pt x="6923" y="0"/>
                  </a:lnTo>
                  <a:cubicBezTo>
                    <a:pt x="3138" y="0"/>
                    <a:pt x="0" y="3139"/>
                    <a:pt x="0" y="6925"/>
                  </a:cubicBezTo>
                  <a:cubicBezTo>
                    <a:pt x="0" y="10710"/>
                    <a:pt x="3138" y="13850"/>
                    <a:pt x="6923" y="13850"/>
                  </a:cubicBezTo>
                  <a:close/>
                </a:path>
              </a:pathLst>
            </a:custGeom>
            <a:grpFill/>
            <a:ln w="9231" cap="flat">
              <a:noFill/>
              <a:prstDash val="solid"/>
              <a:miter/>
            </a:ln>
          </p:spPr>
          <p:txBody>
            <a:bodyPr rtlCol="0" anchor="ctr"/>
            <a:lstStyle/>
            <a:p>
              <a:endParaRPr lang="en-US"/>
            </a:p>
          </p:txBody>
        </p:sp>
      </p:grpSp>
      <p:sp>
        <p:nvSpPr>
          <p:cNvPr id="694" name="TextBox 693">
            <a:extLst>
              <a:ext uri="{FF2B5EF4-FFF2-40B4-BE49-F238E27FC236}">
                <a16:creationId xmlns:a16="http://schemas.microsoft.com/office/drawing/2014/main" id="{1350F889-249D-1969-5522-C2A030A7A88A}"/>
              </a:ext>
            </a:extLst>
          </p:cNvPr>
          <p:cNvSpPr txBox="1"/>
          <p:nvPr/>
        </p:nvSpPr>
        <p:spPr>
          <a:xfrm>
            <a:off x="5753784" y="4593317"/>
            <a:ext cx="548548" cy="207749"/>
          </a:xfrm>
          <a:prstGeom prst="rect">
            <a:avLst/>
          </a:prstGeom>
          <a:noFill/>
        </p:spPr>
        <p:txBody>
          <a:bodyPr wrap="none">
            <a:spAutoFit/>
          </a:bodyPr>
          <a:lstStyle/>
          <a:p>
            <a:r>
              <a:rPr lang="en-US" sz="750">
                <a:solidFill>
                  <a:schemeClr val="tx1">
                    <a:lumMod val="50000"/>
                  </a:schemeClr>
                </a:solidFill>
                <a:latin typeface="CiscoSansTT Light" panose="020B0503020201020303" pitchFamily="34" charset="0"/>
                <a:cs typeface="CiscoSansTT Light" panose="020B0503020201020303" pitchFamily="34" charset="0"/>
              </a:rPr>
              <a:t>Legend:</a:t>
            </a:r>
          </a:p>
        </p:txBody>
      </p:sp>
      <p:grpSp>
        <p:nvGrpSpPr>
          <p:cNvPr id="695" name="Group 694">
            <a:extLst>
              <a:ext uri="{FF2B5EF4-FFF2-40B4-BE49-F238E27FC236}">
                <a16:creationId xmlns:a16="http://schemas.microsoft.com/office/drawing/2014/main" id="{47A3AE25-B819-2BF0-A99E-7FEF563E8D32}"/>
              </a:ext>
            </a:extLst>
          </p:cNvPr>
          <p:cNvGrpSpPr/>
          <p:nvPr/>
        </p:nvGrpSpPr>
        <p:grpSpPr>
          <a:xfrm>
            <a:off x="7058584" y="4582873"/>
            <a:ext cx="592401" cy="218193"/>
            <a:chOff x="8821444" y="6103314"/>
            <a:chExt cx="789868" cy="290924"/>
          </a:xfrm>
        </p:grpSpPr>
        <p:sp>
          <p:nvSpPr>
            <p:cNvPr id="696" name="TextBox 695">
              <a:extLst>
                <a:ext uri="{FF2B5EF4-FFF2-40B4-BE49-F238E27FC236}">
                  <a16:creationId xmlns:a16="http://schemas.microsoft.com/office/drawing/2014/main" id="{84E6242E-E6F1-FF28-0819-259E8C950A06}"/>
                </a:ext>
              </a:extLst>
            </p:cNvPr>
            <p:cNvSpPr txBox="1"/>
            <p:nvPr/>
          </p:nvSpPr>
          <p:spPr>
            <a:xfrm>
              <a:off x="9100061" y="6117239"/>
              <a:ext cx="511251" cy="276999"/>
            </a:xfrm>
            <a:prstGeom prst="rect">
              <a:avLst/>
            </a:prstGeom>
            <a:noFill/>
          </p:spPr>
          <p:txBody>
            <a:bodyPr wrap="none">
              <a:spAutoFit/>
            </a:bodyPr>
            <a:lstStyle/>
            <a:p>
              <a:r>
                <a:rPr lang="en-US" sz="750">
                  <a:solidFill>
                    <a:schemeClr val="tx1">
                      <a:lumMod val="50000"/>
                    </a:schemeClr>
                  </a:solidFill>
                  <a:latin typeface="CiscoSansTT Light" panose="020B0503020201020303" pitchFamily="34" charset="0"/>
                  <a:cs typeface="CiscoSansTT Light" panose="020B0503020201020303" pitchFamily="34" charset="0"/>
                </a:rPr>
                <a:t>How</a:t>
              </a:r>
            </a:p>
          </p:txBody>
        </p:sp>
        <p:sp>
          <p:nvSpPr>
            <p:cNvPr id="697" name="TextBox 696">
              <a:extLst>
                <a:ext uri="{FF2B5EF4-FFF2-40B4-BE49-F238E27FC236}">
                  <a16:creationId xmlns:a16="http://schemas.microsoft.com/office/drawing/2014/main" id="{3363EF22-E365-DEB9-4E96-E5A46327566E}"/>
                </a:ext>
              </a:extLst>
            </p:cNvPr>
            <p:cNvSpPr txBox="1">
              <a:spLocks noChangeAspect="1"/>
            </p:cNvSpPr>
            <p:nvPr/>
          </p:nvSpPr>
          <p:spPr>
            <a:xfrm>
              <a:off x="8821444" y="6103314"/>
              <a:ext cx="274320" cy="274072"/>
            </a:xfrm>
            <a:prstGeom prst="snip2DiagRect">
              <a:avLst/>
            </a:prstGeom>
            <a:solidFill>
              <a:schemeClr val="bg2">
                <a:lumMod val="95000"/>
              </a:schemeClr>
            </a:solidFill>
            <a:ln w="15875">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en-US" sz="1050">
                <a:solidFill>
                  <a:schemeClr val="tx1">
                    <a:lumMod val="50000"/>
                  </a:schemeClr>
                </a:solidFill>
              </a:endParaRPr>
            </a:p>
          </p:txBody>
        </p:sp>
      </p:grpSp>
      <p:grpSp>
        <p:nvGrpSpPr>
          <p:cNvPr id="698" name="Group 697">
            <a:extLst>
              <a:ext uri="{FF2B5EF4-FFF2-40B4-BE49-F238E27FC236}">
                <a16:creationId xmlns:a16="http://schemas.microsoft.com/office/drawing/2014/main" id="{EDBC5C60-347D-10B5-9BE9-8CCD512E4D85}"/>
              </a:ext>
            </a:extLst>
          </p:cNvPr>
          <p:cNvGrpSpPr/>
          <p:nvPr/>
        </p:nvGrpSpPr>
        <p:grpSpPr>
          <a:xfrm>
            <a:off x="6368345" y="4582873"/>
            <a:ext cx="622023" cy="218193"/>
            <a:chOff x="9985645" y="6103314"/>
            <a:chExt cx="829363" cy="290924"/>
          </a:xfrm>
        </p:grpSpPr>
        <p:sp>
          <p:nvSpPr>
            <p:cNvPr id="699" name="Rounded Rectangle 698">
              <a:extLst>
                <a:ext uri="{FF2B5EF4-FFF2-40B4-BE49-F238E27FC236}">
                  <a16:creationId xmlns:a16="http://schemas.microsoft.com/office/drawing/2014/main" id="{078D4E1A-1683-6B34-4B82-6F57B50430D6}"/>
                </a:ext>
              </a:extLst>
            </p:cNvPr>
            <p:cNvSpPr>
              <a:spLocks noChangeAspect="1"/>
            </p:cNvSpPr>
            <p:nvPr/>
          </p:nvSpPr>
          <p:spPr>
            <a:xfrm>
              <a:off x="9985645" y="6103314"/>
              <a:ext cx="274320" cy="274072"/>
            </a:xfrm>
            <a:prstGeom prst="roundRect">
              <a:avLst/>
            </a:prstGeom>
            <a:solidFill>
              <a:schemeClr val="accent1">
                <a:lumMod val="20000"/>
                <a:lumOff val="80000"/>
              </a:schemeClr>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lumMod val="50000"/>
                  </a:schemeClr>
                </a:solidFill>
              </a:endParaRPr>
            </a:p>
          </p:txBody>
        </p:sp>
        <p:sp>
          <p:nvSpPr>
            <p:cNvPr id="700" name="TextBox 699">
              <a:extLst>
                <a:ext uri="{FF2B5EF4-FFF2-40B4-BE49-F238E27FC236}">
                  <a16:creationId xmlns:a16="http://schemas.microsoft.com/office/drawing/2014/main" id="{FFA47E51-3520-55B9-ADA2-9D333E4272FF}"/>
                </a:ext>
              </a:extLst>
            </p:cNvPr>
            <p:cNvSpPr txBox="1"/>
            <p:nvPr/>
          </p:nvSpPr>
          <p:spPr>
            <a:xfrm>
              <a:off x="10265286" y="6117239"/>
              <a:ext cx="549722" cy="276999"/>
            </a:xfrm>
            <a:prstGeom prst="rect">
              <a:avLst/>
            </a:prstGeom>
            <a:noFill/>
          </p:spPr>
          <p:txBody>
            <a:bodyPr wrap="none">
              <a:spAutoFit/>
            </a:bodyPr>
            <a:lstStyle/>
            <a:p>
              <a:r>
                <a:rPr lang="en-US" sz="750">
                  <a:solidFill>
                    <a:schemeClr val="tx1">
                      <a:lumMod val="50000"/>
                    </a:schemeClr>
                  </a:solidFill>
                  <a:latin typeface="CiscoSansTT Light" panose="020B0503020201020303" pitchFamily="34" charset="0"/>
                  <a:cs typeface="CiscoSansTT Light" panose="020B0503020201020303" pitchFamily="34" charset="0"/>
                </a:rPr>
                <a:t>What</a:t>
              </a:r>
            </a:p>
          </p:txBody>
        </p:sp>
      </p:grpSp>
    </p:spTree>
    <p:extLst>
      <p:ext uri="{BB962C8B-B14F-4D97-AF65-F5344CB8AC3E}">
        <p14:creationId xmlns:p14="http://schemas.microsoft.com/office/powerpoint/2010/main" val="3930473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70653-B9C4-A73C-985F-DED0AAEAC5A5}"/>
              </a:ext>
            </a:extLst>
          </p:cNvPr>
          <p:cNvSpPr>
            <a:spLocks noGrp="1"/>
          </p:cNvSpPr>
          <p:nvPr>
            <p:ph type="title"/>
          </p:nvPr>
        </p:nvSpPr>
        <p:spPr>
          <a:xfrm>
            <a:off x="443997" y="89864"/>
            <a:ext cx="8257032" cy="731520"/>
          </a:xfrm>
        </p:spPr>
        <p:txBody>
          <a:bodyPr/>
          <a:lstStyle/>
          <a:p>
            <a:r>
              <a:rPr lang="en-US" dirty="0"/>
              <a:t>Outcome-based mapping</a:t>
            </a:r>
          </a:p>
        </p:txBody>
      </p:sp>
      <p:sp>
        <p:nvSpPr>
          <p:cNvPr id="5" name="Slide Number Placeholder 4">
            <a:extLst>
              <a:ext uri="{FF2B5EF4-FFF2-40B4-BE49-F238E27FC236}">
                <a16:creationId xmlns:a16="http://schemas.microsoft.com/office/drawing/2014/main" id="{D104E643-85D5-E409-D72F-97A7D2308884}"/>
              </a:ext>
            </a:extLst>
          </p:cNvPr>
          <p:cNvSpPr>
            <a:spLocks noGrp="1"/>
          </p:cNvSpPr>
          <p:nvPr>
            <p:ph type="sldNum" sz="quarter" idx="4"/>
          </p:nvPr>
        </p:nvSpPr>
        <p:spPr/>
        <p:txBody>
          <a:bodyPr/>
          <a:lstStyle/>
          <a:p>
            <a:fld id="{96A97DD0-5BE7-4856-A2A9-C42C6688E607}" type="slidenum">
              <a:rPr lang="en-US" smtClean="0"/>
              <a:pPr/>
              <a:t>43</a:t>
            </a:fld>
            <a:endParaRPr lang="en-US" dirty="0"/>
          </a:p>
        </p:txBody>
      </p:sp>
      <p:sp>
        <p:nvSpPr>
          <p:cNvPr id="6" name="Footer Placeholder 5">
            <a:extLst>
              <a:ext uri="{FF2B5EF4-FFF2-40B4-BE49-F238E27FC236}">
                <a16:creationId xmlns:a16="http://schemas.microsoft.com/office/drawing/2014/main" id="{59EFF24D-4A8F-75E6-A3B6-535ED0623E56}"/>
              </a:ext>
            </a:extLst>
          </p:cNvPr>
          <p:cNvSpPr>
            <a:spLocks noGrp="1"/>
          </p:cNvSpPr>
          <p:nvPr>
            <p:ph type="ftr" sz="quarter" idx="3"/>
          </p:nvPr>
        </p:nvSpPr>
        <p:spPr/>
        <p:txBody>
          <a:bodyPr/>
          <a:lstStyle/>
          <a:p>
            <a:pPr defTabSz="610744"/>
            <a:r>
              <a:rPr lang="en-US"/>
              <a:t>BRKATO-1557</a:t>
            </a:r>
            <a:endParaRPr lang="en-US" dirty="0"/>
          </a:p>
        </p:txBody>
      </p:sp>
      <p:graphicFrame>
        <p:nvGraphicFramePr>
          <p:cNvPr id="7" name="Table 50">
            <a:extLst>
              <a:ext uri="{FF2B5EF4-FFF2-40B4-BE49-F238E27FC236}">
                <a16:creationId xmlns:a16="http://schemas.microsoft.com/office/drawing/2014/main" id="{D643E659-43D9-9F54-6D47-85F8A00B53A1}"/>
              </a:ext>
            </a:extLst>
          </p:cNvPr>
          <p:cNvGraphicFramePr>
            <a:graphicFrameLocks noGrp="1"/>
          </p:cNvGraphicFramePr>
          <p:nvPr>
            <p:extLst>
              <p:ext uri="{D42A27DB-BD31-4B8C-83A1-F6EECF244321}">
                <p14:modId xmlns:p14="http://schemas.microsoft.com/office/powerpoint/2010/main" val="1094312459"/>
              </p:ext>
            </p:extLst>
          </p:nvPr>
        </p:nvGraphicFramePr>
        <p:xfrm>
          <a:off x="443997" y="817697"/>
          <a:ext cx="8445955" cy="3939540"/>
        </p:xfrm>
        <a:graphic>
          <a:graphicData uri="http://schemas.openxmlformats.org/drawingml/2006/table">
            <a:tbl>
              <a:tblPr firstRow="1" bandRow="1">
                <a:tableStyleId>{5C22544A-7EE6-4342-B048-85BDC9FD1C3A}</a:tableStyleId>
              </a:tblPr>
              <a:tblGrid>
                <a:gridCol w="1849983">
                  <a:extLst>
                    <a:ext uri="{9D8B030D-6E8A-4147-A177-3AD203B41FA5}">
                      <a16:colId xmlns:a16="http://schemas.microsoft.com/office/drawing/2014/main" val="3069935402"/>
                    </a:ext>
                  </a:extLst>
                </a:gridCol>
                <a:gridCol w="3439817">
                  <a:extLst>
                    <a:ext uri="{9D8B030D-6E8A-4147-A177-3AD203B41FA5}">
                      <a16:colId xmlns:a16="http://schemas.microsoft.com/office/drawing/2014/main" val="1528474267"/>
                    </a:ext>
                  </a:extLst>
                </a:gridCol>
                <a:gridCol w="3156155">
                  <a:extLst>
                    <a:ext uri="{9D8B030D-6E8A-4147-A177-3AD203B41FA5}">
                      <a16:colId xmlns:a16="http://schemas.microsoft.com/office/drawing/2014/main" val="350770870"/>
                    </a:ext>
                  </a:extLst>
                </a:gridCol>
              </a:tblGrid>
              <a:tr h="176923">
                <a:tc>
                  <a:txBody>
                    <a:bodyPr/>
                    <a:lstStyle/>
                    <a:p>
                      <a:pPr marL="0" marR="0" lvl="0" indent="0" algn="l" defTabSz="914362"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accent3"/>
                          </a:solidFill>
                          <a:effectLst/>
                          <a:uLnTx/>
                          <a:uFillTx/>
                          <a:latin typeface="CiscoSansTT ExtraLight"/>
                          <a:ea typeface="+mn-ea"/>
                          <a:cs typeface="Arial"/>
                        </a:rPr>
                        <a:t>Business Outcome</a:t>
                      </a:r>
                    </a:p>
                  </a:txBody>
                  <a:tcPr marL="68580" marR="68580" marT="34290" marB="34290" anchor="ctr">
                    <a:lnL w="12700" cmpd="sng">
                      <a:noFill/>
                    </a:lnL>
                    <a:lnR w="12700" cmpd="sng">
                      <a:noFill/>
                    </a:lnR>
                    <a:lnT w="12700" cmpd="sng">
                      <a:noFill/>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2">
                        <a:lnSpc>
                          <a:spcPct val="100000"/>
                        </a:lnSpc>
                        <a:spcBef>
                          <a:spcPts val="0"/>
                        </a:spcBef>
                        <a:spcAft>
                          <a:spcPts val="0"/>
                        </a:spcAft>
                        <a:buNone/>
                        <a:tabLst/>
                        <a:defRPr/>
                      </a:pPr>
                      <a:r>
                        <a:rPr kumimoji="0" lang="en-US" sz="900" b="1" i="0" u="none" strike="noStrike" kern="0" cap="none" spc="0" normalizeH="0" baseline="0" noProof="0" dirty="0">
                          <a:ln>
                            <a:noFill/>
                          </a:ln>
                          <a:solidFill>
                            <a:schemeClr val="accent3"/>
                          </a:solidFill>
                          <a:effectLst/>
                          <a:uLnTx/>
                          <a:uFillTx/>
                          <a:latin typeface="CiscoSansTT ExtraLight"/>
                          <a:ea typeface="+mn-ea"/>
                          <a:cs typeface="Arial"/>
                        </a:rPr>
                        <a:t>Use Cases</a:t>
                      </a:r>
                    </a:p>
                  </a:txBody>
                  <a:tcPr marL="68580" marR="68580" marT="34290" marB="34290" anchor="ctr">
                    <a:lnL w="12700" cmpd="sng">
                      <a:noFill/>
                    </a:lnL>
                    <a:lnR w="12700" cmpd="sng">
                      <a:noFill/>
                    </a:lnR>
                    <a:lnT w="12700" cmpd="sng">
                      <a:noFill/>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2">
                        <a:lnSpc>
                          <a:spcPct val="100000"/>
                        </a:lnSpc>
                        <a:spcBef>
                          <a:spcPts val="0"/>
                        </a:spcBef>
                        <a:spcAft>
                          <a:spcPts val="0"/>
                        </a:spcAft>
                        <a:buNone/>
                        <a:tabLst/>
                        <a:defRPr/>
                      </a:pPr>
                      <a:r>
                        <a:rPr lang="en-US" sz="900" b="1" i="0" u="none" strike="noStrike" kern="0" cap="none" spc="0" normalizeH="0" baseline="0" noProof="0">
                          <a:ln>
                            <a:noFill/>
                          </a:ln>
                          <a:solidFill>
                            <a:schemeClr val="accent3"/>
                          </a:solidFill>
                          <a:effectLst/>
                          <a:uLnTx/>
                          <a:uFillTx/>
                          <a:latin typeface="CiscoSansTT ExtraLight"/>
                          <a:ea typeface="+mn-ea"/>
                          <a:cs typeface="Arial"/>
                        </a:rPr>
                        <a:t>Offers</a:t>
                      </a:r>
                      <a:endParaRPr kumimoji="0" lang="en-US" sz="900" b="1" i="0" u="none" strike="noStrike" kern="0" cap="none" spc="0" normalizeH="0" baseline="0" noProof="0">
                        <a:ln>
                          <a:noFill/>
                        </a:ln>
                        <a:solidFill>
                          <a:schemeClr val="accent3"/>
                        </a:solidFill>
                        <a:effectLst/>
                        <a:uLnTx/>
                        <a:uFillTx/>
                        <a:latin typeface="CiscoSansTT ExtraLight"/>
                        <a:ea typeface="+mn-ea"/>
                        <a:cs typeface="Arial" panose="020B0604020202020204" pitchFamily="34" charset="0"/>
                      </a:endParaRPr>
                    </a:p>
                  </a:txBody>
                  <a:tcPr marL="68580" marR="68580" marT="34290" marB="34290" anchor="ctr">
                    <a:lnL w="12700" cmpd="sng">
                      <a:noFill/>
                    </a:lnL>
                    <a:lnR w="12700" cmpd="sng">
                      <a:noFill/>
                    </a:lnR>
                    <a:lnT w="12700" cmpd="sng">
                      <a:noFill/>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1547832"/>
                  </a:ext>
                </a:extLst>
              </a:tr>
              <a:tr h="268661">
                <a:tc>
                  <a:txBody>
                    <a:bodyPr/>
                    <a:lstStyle/>
                    <a:p>
                      <a:pPr marL="0" marR="0" lvl="0" indent="0" algn="l" defTabSz="91436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0" cap="none" spc="0" normalizeH="0" baseline="0" noProof="0" dirty="0">
                          <a:ln>
                            <a:noFill/>
                          </a:ln>
                          <a:solidFill>
                            <a:schemeClr val="tx1">
                              <a:lumMod val="50000"/>
                            </a:schemeClr>
                          </a:solidFill>
                          <a:effectLst/>
                          <a:uLnTx/>
                          <a:uFillTx/>
                          <a:latin typeface="+mn-lt"/>
                          <a:ea typeface="+mn-ea"/>
                          <a:cs typeface="+mn-cs"/>
                        </a:rPr>
                        <a:t>Digital transformation</a:t>
                      </a:r>
                    </a:p>
                  </a:txBody>
                  <a:tcPr marL="68580" marR="68580" marT="34290" marB="3429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rtl="0" eaLnBrk="1" fontAlgn="base" latinLnBrk="0" hangingPunct="1">
                        <a:lnSpc>
                          <a:spcPct val="100000"/>
                        </a:lnSpc>
                        <a:spcBef>
                          <a:spcPts val="0"/>
                        </a:spcBef>
                        <a:spcAft>
                          <a:spcPts val="0"/>
                        </a:spcAft>
                        <a:buClrTx/>
                        <a:buSzPct val="100000"/>
                        <a:buFont typeface="Arial" panose="020B0604020202020204" pitchFamily="34" charset="0"/>
                        <a:buChar char="•"/>
                      </a:pPr>
                      <a:r>
                        <a:rPr lang="en-US" sz="800" b="0" i="0" u="none" strike="noStrike" kern="1200" cap="none" spc="0" normalizeH="0" baseline="0" dirty="0">
                          <a:ln>
                            <a:noFill/>
                          </a:ln>
                          <a:solidFill>
                            <a:schemeClr val="tx1">
                              <a:lumMod val="75000"/>
                            </a:schemeClr>
                          </a:solidFill>
                          <a:effectLst/>
                          <a:uLnTx/>
                          <a:uFillTx/>
                          <a:latin typeface="+mn-lt"/>
                          <a:ea typeface="ＭＳ Ｐゴシック"/>
                          <a:cs typeface="+mn-cs"/>
                        </a:rPr>
                        <a:t>Deliver best practices in the form of deployable code</a:t>
                      </a:r>
                    </a:p>
                    <a:p>
                      <a:pPr marL="171450" marR="0" lvl="1" indent="-171450" algn="l" rtl="0" eaLnBrk="1" fontAlgn="base" latinLnBrk="0" hangingPunct="1">
                        <a:lnSpc>
                          <a:spcPct val="100000"/>
                        </a:lnSpc>
                        <a:spcBef>
                          <a:spcPts val="0"/>
                        </a:spcBef>
                        <a:spcAft>
                          <a:spcPts val="0"/>
                        </a:spcAft>
                        <a:buClrTx/>
                        <a:buSzPct val="100000"/>
                        <a:buFont typeface="Arial" panose="020B0604020202020204" pitchFamily="34" charset="0"/>
                        <a:buChar char="•"/>
                      </a:pPr>
                      <a:r>
                        <a:rPr lang="en-US" sz="800" b="0" i="0" u="none" strike="noStrike" kern="1200" cap="none" spc="0" normalizeH="0" baseline="0" dirty="0">
                          <a:ln>
                            <a:noFill/>
                          </a:ln>
                          <a:solidFill>
                            <a:schemeClr val="tx1">
                              <a:lumMod val="75000"/>
                            </a:schemeClr>
                          </a:solidFill>
                          <a:effectLst/>
                          <a:uLnTx/>
                          <a:uFillTx/>
                          <a:latin typeface="+mn-lt"/>
                          <a:ea typeface="ＭＳ Ｐゴシック"/>
                          <a:cs typeface="+mn-cs"/>
                        </a:rPr>
                        <a:t>Accelerate adoption of new architectures and capabilities</a:t>
                      </a:r>
                    </a:p>
                  </a:txBody>
                  <a:tcPr marL="68580" marR="68580" marT="34290" marB="3429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rtl="0" eaLnBrk="1" fontAlgn="base" latinLnBrk="0" hangingPunct="1">
                        <a:lnSpc>
                          <a:spcPct val="100000"/>
                        </a:lnSpc>
                        <a:spcBef>
                          <a:spcPts val="0"/>
                        </a:spcBef>
                        <a:spcAft>
                          <a:spcPts val="0"/>
                        </a:spcAft>
                        <a:buClrTx/>
                        <a:buSzPct val="100000"/>
                        <a:buFont typeface="Arial" panose="020B0604020202020204" pitchFamily="34" charset="0"/>
                        <a:buChar char="•"/>
                      </a:pPr>
                      <a:r>
                        <a:rPr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Infrastructure as Code for ACI</a:t>
                      </a:r>
                    </a:p>
                    <a:p>
                      <a:pPr marL="171450" marR="0" lvl="1" indent="-171450" algn="l" rtl="0" eaLnBrk="1" fontAlgn="base" latinLnBrk="0" hangingPunct="1">
                        <a:lnSpc>
                          <a:spcPct val="100000"/>
                        </a:lnSpc>
                        <a:spcBef>
                          <a:spcPts val="0"/>
                        </a:spcBef>
                        <a:spcAft>
                          <a:spcPts val="0"/>
                        </a:spcAft>
                        <a:buClrTx/>
                        <a:buSzPct val="100000"/>
                        <a:buFont typeface="Arial" panose="020B0604020202020204" pitchFamily="34" charset="0"/>
                        <a:buChar char="•"/>
                      </a:pPr>
                      <a:r>
                        <a:rPr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Migration Services (Enterprise)</a:t>
                      </a:r>
                    </a:p>
                  </a:txBody>
                  <a:tcPr marL="68580" marR="68580" marT="34290" marB="3429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0575432"/>
                  </a:ext>
                </a:extLst>
              </a:tr>
              <a:tr h="373504">
                <a:tc>
                  <a:txBody>
                    <a:bodyPr/>
                    <a:lstStyle/>
                    <a:p>
                      <a:pPr marL="0" marR="0" lvl="0" indent="0" algn="l" defTabSz="91436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0" cap="none" spc="0" normalizeH="0" baseline="0" noProof="0" dirty="0">
                          <a:ln>
                            <a:noFill/>
                          </a:ln>
                          <a:solidFill>
                            <a:schemeClr val="tx1">
                              <a:lumMod val="50000"/>
                            </a:schemeClr>
                          </a:solidFill>
                          <a:effectLst/>
                          <a:uLnTx/>
                          <a:uFillTx/>
                          <a:latin typeface="+mn-lt"/>
                          <a:ea typeface="+mn-ea"/>
                          <a:cs typeface="+mn-cs"/>
                        </a:rPr>
                        <a:t>Enable business capabilities through new technology</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dirty="0">
                          <a:solidFill>
                            <a:schemeClr val="tx1">
                              <a:lumMod val="75000"/>
                            </a:schemeClr>
                          </a:solidFill>
                          <a:latin typeface="+mn-lt"/>
                        </a:rPr>
                        <a:t>Validate design to increase confidence</a:t>
                      </a:r>
                    </a:p>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dirty="0">
                          <a:solidFill>
                            <a:schemeClr val="tx1">
                              <a:lumMod val="75000"/>
                            </a:schemeClr>
                          </a:solidFill>
                          <a:latin typeface="+mn-lt"/>
                        </a:rPr>
                        <a:t>Validate custom design to increase confidence</a:t>
                      </a:r>
                    </a:p>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dirty="0">
                          <a:solidFill>
                            <a:schemeClr val="tx1">
                              <a:lumMod val="75000"/>
                            </a:schemeClr>
                          </a:solidFill>
                          <a:latin typeface="+mn-lt"/>
                        </a:rPr>
                        <a:t>Accelerate </a:t>
                      </a:r>
                      <a:r>
                        <a:rPr kumimoji="0" lang="en-US" sz="800" dirty="0" err="1">
                          <a:solidFill>
                            <a:schemeClr val="tx1">
                              <a:lumMod val="75000"/>
                            </a:schemeClr>
                          </a:solidFill>
                          <a:latin typeface="+mn-lt"/>
                        </a:rPr>
                        <a:t>DevSecOps</a:t>
                      </a:r>
                      <a:r>
                        <a:rPr kumimoji="0" lang="en-US" sz="800" dirty="0">
                          <a:solidFill>
                            <a:schemeClr val="tx1">
                              <a:lumMod val="75000"/>
                            </a:schemeClr>
                          </a:solidFill>
                          <a:latin typeface="+mn-lt"/>
                        </a:rPr>
                        <a:t> practice and integrations</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AS-T Solution Template SVS for SD-WAN (Pre-defined)</a:t>
                      </a:r>
                    </a:p>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dirty="0">
                          <a:solidFill>
                            <a:schemeClr val="tx1">
                              <a:lumMod val="75000"/>
                            </a:schemeClr>
                          </a:solidFill>
                        </a:rPr>
                        <a:t>SVS Custom AS-T Solution Template</a:t>
                      </a:r>
                    </a:p>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dirty="0" err="1">
                          <a:solidFill>
                            <a:schemeClr val="tx1">
                              <a:lumMod val="75000"/>
                            </a:schemeClr>
                          </a:solidFill>
                        </a:rPr>
                        <a:t>Dev</a:t>
                      </a:r>
                      <a:r>
                        <a:rPr lang="en-US" sz="800" dirty="0" err="1">
                          <a:solidFill>
                            <a:schemeClr val="tx1">
                              <a:lumMod val="75000"/>
                            </a:schemeClr>
                          </a:solidFill>
                        </a:rPr>
                        <a:t>SecOps</a:t>
                      </a:r>
                      <a:r>
                        <a:rPr kumimoji="0" lang="en-US" sz="800" dirty="0">
                          <a:solidFill>
                            <a:schemeClr val="tx1">
                              <a:lumMod val="75000"/>
                            </a:schemeClr>
                          </a:solidFill>
                        </a:rPr>
                        <a:t> Scrum Services</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0139442"/>
                  </a:ext>
                </a:extLst>
              </a:tr>
              <a:tr h="268661">
                <a:tc>
                  <a:txBody>
                    <a:bodyPr/>
                    <a:lstStyle/>
                    <a:p>
                      <a:pPr marL="0" marR="0" lvl="0" indent="0" algn="l" defTabSz="91436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0" cap="none" spc="0" normalizeH="0" baseline="0" noProof="0" dirty="0">
                          <a:ln>
                            <a:noFill/>
                          </a:ln>
                          <a:solidFill>
                            <a:schemeClr val="tx1">
                              <a:lumMod val="50000"/>
                            </a:schemeClr>
                          </a:solidFill>
                          <a:effectLst/>
                          <a:uLnTx/>
                          <a:uFillTx/>
                          <a:latin typeface="+mn-lt"/>
                          <a:ea typeface="+mn-ea"/>
                          <a:cs typeface="+mn-cs"/>
                        </a:rPr>
                        <a:t>Demonstrate compliance</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rtl="0" eaLnBrk="1" fontAlgn="base" latinLnBrk="0" hangingPunct="1">
                        <a:lnSpc>
                          <a:spcPct val="100000"/>
                        </a:lnSpc>
                        <a:spcBef>
                          <a:spcPts val="0"/>
                        </a:spcBef>
                        <a:spcAft>
                          <a:spcPts val="0"/>
                        </a:spcAft>
                        <a:buClrTx/>
                        <a:buSzPct val="100000"/>
                        <a:buFont typeface="Arial" panose="020B0604020202020204" pitchFamily="34" charset="0"/>
                        <a:buChar char="•"/>
                      </a:pPr>
                      <a:r>
                        <a:rPr kumimoji="0" lang="en-US" sz="800" dirty="0">
                          <a:solidFill>
                            <a:schemeClr val="tx1">
                              <a:lumMod val="75000"/>
                            </a:schemeClr>
                          </a:solidFill>
                          <a:latin typeface="+mn-lt"/>
                        </a:rPr>
                        <a:t>Maintain trusted networks with software and configuration compliance verification and remediation</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rtl="0" eaLnBrk="1" fontAlgn="base" latinLnBrk="0" hangingPunct="1">
                        <a:lnSpc>
                          <a:spcPct val="100000"/>
                        </a:lnSpc>
                        <a:spcBef>
                          <a:spcPts val="0"/>
                        </a:spcBef>
                        <a:spcAft>
                          <a:spcPts val="0"/>
                        </a:spcAft>
                        <a:buClrTx/>
                        <a:buSzPct val="100000"/>
                        <a:buFont typeface="Arial" panose="020B0604020202020204" pitchFamily="34" charset="0"/>
                        <a:buChar char="•"/>
                      </a:pPr>
                      <a:r>
                        <a:rPr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Compliance &amp; Remediation</a:t>
                      </a:r>
                      <a:endParaRPr kumimoji="0" lang="en-US" sz="800" dirty="0">
                        <a:solidFill>
                          <a:schemeClr val="tx1">
                            <a:lumMod val="75000"/>
                          </a:schemeClr>
                        </a:solidFill>
                      </a:endParaRP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4474769"/>
                  </a:ext>
                </a:extLst>
              </a:tr>
              <a:tr h="478347">
                <a:tc>
                  <a:txBody>
                    <a:bodyPr/>
                    <a:lstStyle/>
                    <a:p>
                      <a:pPr marL="0" marR="0" lvl="0" indent="0" algn="l" defTabSz="91436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0" cap="none" spc="0" normalizeH="0" baseline="0" noProof="0" dirty="0">
                          <a:ln>
                            <a:noFill/>
                          </a:ln>
                          <a:solidFill>
                            <a:schemeClr val="tx1">
                              <a:lumMod val="50000"/>
                            </a:schemeClr>
                          </a:solidFill>
                          <a:effectLst/>
                          <a:uLnTx/>
                          <a:uFillTx/>
                          <a:latin typeface="+mn-lt"/>
                          <a:ea typeface="+mn-ea"/>
                          <a:cs typeface="+mn-cs"/>
                        </a:rPr>
                        <a:t>Grow revenues</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rtl="0" eaLnBrk="1" fontAlgn="base" latinLnBrk="0" hangingPunct="1">
                        <a:lnSpc>
                          <a:spcPct val="100000"/>
                        </a:lnSpc>
                        <a:spcBef>
                          <a:spcPts val="0"/>
                        </a:spcBef>
                        <a:spcAft>
                          <a:spcPts val="0"/>
                        </a:spcAft>
                        <a:buClrTx/>
                        <a:buSzPct val="100000"/>
                        <a:buFont typeface="Arial" panose="020B0604020202020204" pitchFamily="34" charset="0"/>
                        <a:buChar char="•"/>
                      </a:pPr>
                      <a:r>
                        <a:rPr kumimoji="0" lang="en-US" sz="800" kern="1200" dirty="0">
                          <a:solidFill>
                            <a:schemeClr val="tx1">
                              <a:lumMod val="75000"/>
                            </a:schemeClr>
                          </a:solidFill>
                          <a:latin typeface="+mn-lt"/>
                          <a:ea typeface="+mn-ea"/>
                          <a:cs typeface="+mn-cs"/>
                        </a:rPr>
                        <a:t>Automating core processes and tasks on controller-based architectures</a:t>
                      </a:r>
                    </a:p>
                    <a:p>
                      <a:pPr marL="171450" marR="0" lvl="1" indent="-171450" algn="l" rtl="0" eaLnBrk="1" fontAlgn="base" latinLnBrk="0" hangingPunct="1">
                        <a:lnSpc>
                          <a:spcPct val="100000"/>
                        </a:lnSpc>
                        <a:spcBef>
                          <a:spcPts val="0"/>
                        </a:spcBef>
                        <a:spcAft>
                          <a:spcPts val="0"/>
                        </a:spcAft>
                        <a:buClrTx/>
                        <a:buSzPct val="100000"/>
                        <a:buFont typeface="Arial" panose="020B0604020202020204" pitchFamily="34" charset="0"/>
                        <a:buChar char="•"/>
                      </a:pPr>
                      <a:r>
                        <a:rPr lang="en-US" sz="800" dirty="0">
                          <a:solidFill>
                            <a:schemeClr val="tx1">
                              <a:lumMod val="75000"/>
                            </a:schemeClr>
                          </a:solidFill>
                          <a:latin typeface="+mn-lt"/>
                          <a:cs typeface="CiscoSansTT ExtraLight"/>
                        </a:rPr>
                        <a:t>Expand capacity, deploy and adopt new capabilities to grow revenue and business</a:t>
                      </a:r>
                      <a:endParaRPr kumimoji="0" lang="en-US" sz="800" kern="1200" dirty="0">
                        <a:solidFill>
                          <a:schemeClr val="tx1">
                            <a:lumMod val="75000"/>
                          </a:schemeClr>
                        </a:solidFill>
                        <a:latin typeface="+mn-lt"/>
                        <a:ea typeface="+mn-ea"/>
                        <a:cs typeface="CiscoSansTT ExtraLight"/>
                      </a:endParaRP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rtl="0" eaLnBrk="1" fontAlgn="base" latinLnBrk="0" hangingPunct="1">
                        <a:lnSpc>
                          <a:spcPct val="100000"/>
                        </a:lnSpc>
                        <a:spcBef>
                          <a:spcPts val="0"/>
                        </a:spcBef>
                        <a:spcAft>
                          <a:spcPts val="0"/>
                        </a:spcAft>
                        <a:buClrTx/>
                        <a:buSzPct val="100000"/>
                        <a:buFont typeface="Arial" panose="020B0604020202020204" pitchFamily="34" charset="0"/>
                        <a:buChar char="•"/>
                      </a:pPr>
                      <a:r>
                        <a:rPr kumimoji="0"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Business Process Automation (BPA)</a:t>
                      </a:r>
                    </a:p>
                    <a:p>
                      <a:pPr marL="171450" marR="0" lvl="1" indent="-171450" algn="l" defTabSz="914362" rtl="0" eaLnBrk="1" fontAlgn="base" latinLnBrk="0" hangingPunct="1">
                        <a:lnSpc>
                          <a:spcPct val="100000"/>
                        </a:lnSpc>
                        <a:spcBef>
                          <a:spcPts val="0"/>
                        </a:spcBef>
                        <a:spcAft>
                          <a:spcPts val="0"/>
                        </a:spcAft>
                        <a:buClrTx/>
                        <a:buSzPct val="100000"/>
                        <a:buFont typeface="Arial" panose="020B0604020202020204" pitchFamily="34" charset="0"/>
                        <a:buChar char="•"/>
                        <a:tabLst/>
                        <a:defRPr/>
                      </a:pPr>
                      <a:r>
                        <a:rPr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Migration Services (SP)</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0155819"/>
                  </a:ext>
                </a:extLst>
              </a:tr>
              <a:tr h="268661">
                <a:tc>
                  <a:txBody>
                    <a:bodyPr/>
                    <a:lstStyle/>
                    <a:p>
                      <a:pPr marL="0" marR="0" lvl="0" indent="0" algn="l" defTabSz="91436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0" cap="none" spc="0" normalizeH="0" baseline="0" noProof="0" dirty="0">
                          <a:ln>
                            <a:noFill/>
                          </a:ln>
                          <a:solidFill>
                            <a:schemeClr val="tx1">
                              <a:lumMod val="50000"/>
                            </a:schemeClr>
                          </a:solidFill>
                          <a:effectLst/>
                          <a:uLnTx/>
                          <a:uFillTx/>
                          <a:latin typeface="+mn-lt"/>
                          <a:ea typeface="+mn-ea"/>
                          <a:cs typeface="+mn-cs"/>
                        </a:rPr>
                        <a:t>Cost reduction</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Self-healing networks by automating incident management lifecycle</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Automated Incident and Assurance</a:t>
                      </a:r>
                      <a:endParaRPr kumimoji="0"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endParaRP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3848997"/>
                  </a:ext>
                </a:extLst>
              </a:tr>
              <a:tr h="373504">
                <a:tc>
                  <a:txBody>
                    <a:bodyPr/>
                    <a:lstStyle/>
                    <a:p>
                      <a:pPr marL="0" marR="0" lvl="0" indent="0" algn="l" defTabSz="91436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0" cap="none" spc="0" normalizeH="0" baseline="0" noProof="0" dirty="0">
                          <a:ln>
                            <a:noFill/>
                          </a:ln>
                          <a:solidFill>
                            <a:schemeClr val="tx1">
                              <a:lumMod val="50000"/>
                            </a:schemeClr>
                          </a:solidFill>
                          <a:effectLst/>
                          <a:uLnTx/>
                          <a:uFillTx/>
                          <a:latin typeface="+mn-lt"/>
                          <a:ea typeface="+mn-ea"/>
                          <a:cs typeface="+mn-cs"/>
                        </a:rPr>
                        <a:t>Improve end-user experience</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Unlock visibility to cross-domain insights from network controller-based telemetry</a:t>
                      </a:r>
                    </a:p>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Pre-empt service impacting problems</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2"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Network Wide Visibility</a:t>
                      </a:r>
                    </a:p>
                    <a:p>
                      <a:pPr marL="171450" marR="0" lvl="0" indent="-171450" algn="l" defTabSz="914362"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Managed Insights</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3327372"/>
                  </a:ext>
                </a:extLst>
              </a:tr>
              <a:tr h="268661">
                <a:tc>
                  <a:txBody>
                    <a:bodyPr/>
                    <a:lstStyle/>
                    <a:p>
                      <a:pPr marL="0" marR="0" lvl="0" indent="0" algn="l" defTabSz="91436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0" cap="none" spc="0" normalizeH="0" baseline="0" noProof="0" dirty="0">
                          <a:ln>
                            <a:noFill/>
                          </a:ln>
                          <a:solidFill>
                            <a:schemeClr val="tx1">
                              <a:lumMod val="50000"/>
                            </a:schemeClr>
                          </a:solidFill>
                          <a:effectLst/>
                          <a:uLnTx/>
                          <a:uFillTx/>
                          <a:latin typeface="+mn-lt"/>
                          <a:ea typeface="+mn-ea"/>
                          <a:cs typeface="+mn-cs"/>
                        </a:rPr>
                        <a:t>Improve customer experiences</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Accelerate adoption of changes in production with automated governance, implementation and validation</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2"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Automated Change and Assurance</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521294"/>
                  </a:ext>
                </a:extLst>
              </a:tr>
              <a:tr h="163817">
                <a:tc>
                  <a:txBody>
                    <a:bodyPr/>
                    <a:lstStyle/>
                    <a:p>
                      <a:pPr marL="0" marR="0" lvl="0" indent="0" algn="l" defTabSz="91436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0" cap="none" spc="0" normalizeH="0" baseline="0" noProof="0" dirty="0">
                          <a:ln>
                            <a:noFill/>
                          </a:ln>
                          <a:solidFill>
                            <a:schemeClr val="tx1">
                              <a:lumMod val="50000"/>
                            </a:schemeClr>
                          </a:solidFill>
                          <a:effectLst/>
                          <a:uLnTx/>
                          <a:uFillTx/>
                          <a:latin typeface="+mn-lt"/>
                          <a:ea typeface="+mn-ea"/>
                          <a:cs typeface="+mn-cs"/>
                        </a:rPr>
                        <a:t>Optimize productivity</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b="0" i="0" u="none" strike="noStrike" kern="1200" cap="none" spc="0" normalizeH="0" baseline="0" noProof="0">
                          <a:ln>
                            <a:noFill/>
                          </a:ln>
                          <a:solidFill>
                            <a:schemeClr val="tx1">
                              <a:lumMod val="75000"/>
                            </a:schemeClr>
                          </a:solidFill>
                          <a:effectLst/>
                          <a:uLnTx/>
                          <a:uFillTx/>
                          <a:latin typeface="+mn-lt"/>
                          <a:ea typeface="ＭＳ Ｐゴシック"/>
                          <a:cs typeface="+mn-cs"/>
                        </a:rPr>
                        <a:t>Automate detection of network critical events</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Automated Fault Management Packaged Scrum</a:t>
                      </a:r>
                      <a:endParaRPr kumimoji="0"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endParaRP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9657866"/>
                  </a:ext>
                </a:extLst>
              </a:tr>
              <a:tr h="163817">
                <a:tc>
                  <a:txBody>
                    <a:bodyPr/>
                    <a:lstStyle/>
                    <a:p>
                      <a:pPr marL="0" marR="0" lvl="0" indent="0" algn="l" defTabSz="91436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0" cap="none" spc="0" normalizeH="0" baseline="0" noProof="0" dirty="0">
                          <a:ln>
                            <a:noFill/>
                          </a:ln>
                          <a:solidFill>
                            <a:schemeClr val="tx1">
                              <a:lumMod val="50000"/>
                            </a:schemeClr>
                          </a:solidFill>
                          <a:effectLst/>
                          <a:uLnTx/>
                          <a:uFillTx/>
                          <a:latin typeface="+mn-lt"/>
                          <a:ea typeface="+mn-ea"/>
                          <a:cs typeface="+mn-cs"/>
                        </a:rPr>
                        <a:t>Enhance security</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Automate threat detection &amp; response to security events</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b="0" i="0" u="none" strike="noStrike" kern="1200" cap="none" spc="0" normalizeH="0" baseline="0" noProof="0" dirty="0">
                          <a:ln>
                            <a:noFill/>
                          </a:ln>
                          <a:solidFill>
                            <a:schemeClr val="accent2"/>
                          </a:solidFill>
                          <a:effectLst/>
                          <a:uLnTx/>
                          <a:uFillTx/>
                          <a:latin typeface="+mn-lt"/>
                          <a:ea typeface="ＭＳ Ｐゴシック"/>
                          <a:cs typeface="+mn-cs"/>
                        </a:rPr>
                        <a:t>Cisco Secure Managed Detection &amp; Response</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4745002"/>
                  </a:ext>
                </a:extLst>
              </a:tr>
              <a:tr h="583190">
                <a:tc>
                  <a:txBody>
                    <a:bodyPr/>
                    <a:lstStyle/>
                    <a:p>
                      <a:pPr marL="0" marR="0" lvl="0" indent="0" algn="l" defTabSz="91436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800" b="0" i="0" u="none" strike="noStrike" kern="0" cap="none" spc="0" normalizeH="0" baseline="0" noProof="0" dirty="0">
                          <a:ln>
                            <a:noFill/>
                          </a:ln>
                          <a:solidFill>
                            <a:schemeClr val="tx1">
                              <a:lumMod val="50000"/>
                            </a:schemeClr>
                          </a:solidFill>
                          <a:effectLst/>
                          <a:uLnTx/>
                          <a:uFillTx/>
                          <a:latin typeface="+mn-lt"/>
                          <a:ea typeface="+mn-ea"/>
                          <a:cs typeface="+mn-cs"/>
                        </a:rPr>
                        <a:t>Reduce risk</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362"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US" sz="800" b="0" i="0" u="none" strike="noStrike" kern="1200" cap="none" spc="0" normalizeH="0" baseline="0">
                          <a:ln>
                            <a:noFill/>
                          </a:ln>
                          <a:solidFill>
                            <a:schemeClr val="tx1">
                              <a:lumMod val="75000"/>
                            </a:schemeClr>
                          </a:solidFill>
                          <a:effectLst/>
                          <a:uLnTx/>
                          <a:uFillTx/>
                          <a:latin typeface="+mn-lt"/>
                          <a:ea typeface="ＭＳ Ｐゴシック"/>
                          <a:cs typeface="+mn-cs"/>
                        </a:rPr>
                        <a:t>Ongoing and on-premise testing of solution designs</a:t>
                      </a:r>
                      <a:endParaRPr kumimoji="0" lang="en-US" sz="800">
                        <a:solidFill>
                          <a:schemeClr val="tx1">
                            <a:lumMod val="75000"/>
                          </a:schemeClr>
                        </a:solidFill>
                        <a:latin typeface="+mn-lt"/>
                      </a:endParaRPr>
                    </a:p>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a:solidFill>
                            <a:schemeClr val="tx1">
                              <a:lumMod val="75000"/>
                            </a:schemeClr>
                          </a:solidFill>
                          <a:latin typeface="+mn-lt"/>
                        </a:rPr>
                        <a:t>Increase confidence on network design with solution validation suite</a:t>
                      </a:r>
                    </a:p>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a:solidFill>
                            <a:schemeClr val="tx1">
                              <a:lumMod val="75000"/>
                            </a:schemeClr>
                          </a:solidFill>
                          <a:latin typeface="+mn-lt"/>
                        </a:rPr>
                        <a:t>Combine the digital version of network with solution validation suite to expedite validation tests</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Cisco Solution Validation Services</a:t>
                      </a:r>
                    </a:p>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lang="en-US" sz="800" b="0" i="0" u="none" strike="noStrike" kern="1200" cap="none" spc="0" normalizeH="0" baseline="0" noProof="0" dirty="0">
                          <a:ln>
                            <a:noFill/>
                          </a:ln>
                          <a:solidFill>
                            <a:schemeClr val="tx1">
                              <a:lumMod val="75000"/>
                            </a:schemeClr>
                          </a:solidFill>
                          <a:effectLst/>
                          <a:uLnTx/>
                          <a:uFillTx/>
                          <a:latin typeface="+mn-lt"/>
                          <a:ea typeface="ＭＳ Ｐゴシック"/>
                          <a:cs typeface="+mn-cs"/>
                        </a:rPr>
                        <a:t>Cisco Continuous Automation and Integration Testing (CAIT)</a:t>
                      </a:r>
                    </a:p>
                    <a:p>
                      <a:pPr marL="171450" marR="0" lvl="0" indent="-171450" algn="l" rtl="0" eaLnBrk="1" fontAlgn="auto" latinLnBrk="0" hangingPunct="1">
                        <a:lnSpc>
                          <a:spcPct val="100000"/>
                        </a:lnSpc>
                        <a:spcBef>
                          <a:spcPts val="0"/>
                        </a:spcBef>
                        <a:spcAft>
                          <a:spcPts val="0"/>
                        </a:spcAft>
                        <a:buClrTx/>
                        <a:buSzPct val="100000"/>
                        <a:buFont typeface="Arial" panose="020B0604020202020204" pitchFamily="34" charset="0"/>
                        <a:buChar char="•"/>
                      </a:pPr>
                      <a:r>
                        <a:rPr kumimoji="0" lang="en-US" sz="800" dirty="0">
                          <a:solidFill>
                            <a:schemeClr val="tx1">
                              <a:lumMod val="75000"/>
                            </a:schemeClr>
                          </a:solidFill>
                        </a:rPr>
                        <a:t>Lab as a Service</a:t>
                      </a:r>
                    </a:p>
                  </a:txBody>
                  <a:tcPr marL="68580" marR="68580" marT="34290" marB="34290" anchor="ctr">
                    <a:lnL w="12700" cmpd="sng">
                      <a:noFill/>
                    </a:lnL>
                    <a:lnR w="12700" cmpd="sng">
                      <a:noFill/>
                    </a:lnR>
                    <a:lnT w="6350" cap="flat" cmpd="sng" algn="ctr">
                      <a:solidFill>
                        <a:schemeClr val="accent4">
                          <a:lumMod val="90000"/>
                        </a:schemeClr>
                      </a:solidFill>
                      <a:prstDash val="solid"/>
                      <a:round/>
                      <a:headEnd type="none" w="med" len="med"/>
                      <a:tailEnd type="none" w="med" len="med"/>
                    </a:lnT>
                    <a:lnB w="6350" cap="flat" cmpd="sng" algn="ctr">
                      <a:solidFill>
                        <a:schemeClr val="accent4">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8287762"/>
                  </a:ext>
                </a:extLst>
              </a:tr>
            </a:tbl>
          </a:graphicData>
        </a:graphic>
      </p:graphicFrame>
    </p:spTree>
    <p:extLst>
      <p:ext uri="{BB962C8B-B14F-4D97-AF65-F5344CB8AC3E}">
        <p14:creationId xmlns:p14="http://schemas.microsoft.com/office/powerpoint/2010/main" val="1083798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6B31-BB45-9D26-F18D-D1D92659B5E7}"/>
              </a:ext>
            </a:extLst>
          </p:cNvPr>
          <p:cNvSpPr>
            <a:spLocks noGrp="1"/>
          </p:cNvSpPr>
          <p:nvPr>
            <p:ph type="title"/>
          </p:nvPr>
        </p:nvSpPr>
        <p:spPr/>
        <p:txBody>
          <a:bodyPr/>
          <a:lstStyle/>
          <a:p>
            <a:r>
              <a:rPr lang="en-US" dirty="0"/>
              <a:t>CX Automation: Ecosystem of Solutions</a:t>
            </a:r>
          </a:p>
        </p:txBody>
      </p:sp>
      <p:sp>
        <p:nvSpPr>
          <p:cNvPr id="4" name="Text Placeholder 3">
            <a:extLst>
              <a:ext uri="{FF2B5EF4-FFF2-40B4-BE49-F238E27FC236}">
                <a16:creationId xmlns:a16="http://schemas.microsoft.com/office/drawing/2014/main" id="{46625C49-4F66-43B7-0BD8-86FC6334BFA2}"/>
              </a:ext>
            </a:extLst>
          </p:cNvPr>
          <p:cNvSpPr>
            <a:spLocks noGrp="1"/>
          </p:cNvSpPr>
          <p:nvPr>
            <p:ph type="body" sz="quarter" idx="12"/>
          </p:nvPr>
        </p:nvSpPr>
        <p:spPr/>
        <p:txBody>
          <a:bodyPr/>
          <a:lstStyle/>
          <a:p>
            <a:r>
              <a:rPr lang="en-US" dirty="0"/>
              <a:t>Learn more at Cisco Live!</a:t>
            </a:r>
          </a:p>
        </p:txBody>
      </p:sp>
      <p:sp>
        <p:nvSpPr>
          <p:cNvPr id="5" name="Slide Number Placeholder 4">
            <a:extLst>
              <a:ext uri="{FF2B5EF4-FFF2-40B4-BE49-F238E27FC236}">
                <a16:creationId xmlns:a16="http://schemas.microsoft.com/office/drawing/2014/main" id="{A8A8B144-99C7-E09F-F083-4A69B172773C}"/>
              </a:ext>
            </a:extLst>
          </p:cNvPr>
          <p:cNvSpPr>
            <a:spLocks noGrp="1"/>
          </p:cNvSpPr>
          <p:nvPr>
            <p:ph type="sldNum" sz="quarter" idx="4"/>
          </p:nvPr>
        </p:nvSpPr>
        <p:spPr/>
        <p:txBody>
          <a:bodyPr/>
          <a:lstStyle/>
          <a:p>
            <a:fld id="{96A97DD0-5BE7-4856-A2A9-C42C6688E607}" type="slidenum">
              <a:rPr lang="en-US" smtClean="0"/>
              <a:pPr/>
              <a:t>44</a:t>
            </a:fld>
            <a:endParaRPr lang="en-US" dirty="0"/>
          </a:p>
        </p:txBody>
      </p:sp>
      <p:sp>
        <p:nvSpPr>
          <p:cNvPr id="6" name="Footer Placeholder 5">
            <a:extLst>
              <a:ext uri="{FF2B5EF4-FFF2-40B4-BE49-F238E27FC236}">
                <a16:creationId xmlns:a16="http://schemas.microsoft.com/office/drawing/2014/main" id="{BDE31082-4332-B7EB-42DD-FB54622ACDE8}"/>
              </a:ext>
            </a:extLst>
          </p:cNvPr>
          <p:cNvSpPr>
            <a:spLocks noGrp="1"/>
          </p:cNvSpPr>
          <p:nvPr>
            <p:ph type="ftr" sz="quarter" idx="3"/>
          </p:nvPr>
        </p:nvSpPr>
        <p:spPr/>
        <p:txBody>
          <a:bodyPr/>
          <a:lstStyle/>
          <a:p>
            <a:pPr defTabSz="610744"/>
            <a:r>
              <a:rPr lang="en-US" dirty="0"/>
              <a:t>BRKATO-1557</a:t>
            </a:r>
          </a:p>
        </p:txBody>
      </p:sp>
      <p:sp>
        <p:nvSpPr>
          <p:cNvPr id="17" name="TextBox 16">
            <a:extLst>
              <a:ext uri="{FF2B5EF4-FFF2-40B4-BE49-F238E27FC236}">
                <a16:creationId xmlns:a16="http://schemas.microsoft.com/office/drawing/2014/main" id="{459A9452-55E8-D11E-7E12-581304C5E05C}"/>
              </a:ext>
            </a:extLst>
          </p:cNvPr>
          <p:cNvSpPr txBox="1"/>
          <p:nvPr/>
        </p:nvSpPr>
        <p:spPr>
          <a:xfrm>
            <a:off x="3455746" y="1298525"/>
            <a:ext cx="5515622" cy="728405"/>
          </a:xfrm>
          <a:prstGeom prst="rect">
            <a:avLst/>
          </a:prstGeom>
          <a:noFill/>
        </p:spPr>
        <p:txBody>
          <a:bodyPr wrap="square" anchor="ctr">
            <a:spAutoFit/>
          </a:bodyPr>
          <a:lstStyle/>
          <a:p>
            <a:pPr defTabSz="684207">
              <a:spcBef>
                <a:spcPts val="0"/>
              </a:spcBef>
              <a:spcAft>
                <a:spcPts val="450"/>
              </a:spcAft>
              <a:buClr>
                <a:srgbClr val="0051AF"/>
              </a:buClr>
              <a:buSzPct val="90000"/>
            </a:pPr>
            <a:r>
              <a:rPr lang="en-US" sz="1200" dirty="0">
                <a:solidFill>
                  <a:schemeClr val="accent1"/>
                </a:solidFill>
                <a:latin typeface="+mn-lt"/>
                <a:cs typeface="CiscoSansTT ExtraLight" panose="020B0303020201020303" pitchFamily="34" charset="0"/>
              </a:rPr>
              <a:t>End-to-end automation across IT technologies</a:t>
            </a:r>
          </a:p>
          <a:p>
            <a:pPr defTabSz="684207">
              <a:spcBef>
                <a:spcPts val="0"/>
              </a:spcBef>
              <a:spcAft>
                <a:spcPts val="450"/>
              </a:spcAft>
              <a:buClr>
                <a:srgbClr val="0051AF"/>
              </a:buClr>
              <a:buSzPct val="90000"/>
            </a:pPr>
            <a:r>
              <a:rPr lang="en-US" sz="1050" b="1" dirty="0">
                <a:solidFill>
                  <a:srgbClr val="414244"/>
                </a:solidFill>
                <a:latin typeface="+mn-lt"/>
                <a:cs typeface="CiscoSansTT ExtraLight" panose="020B0303020201020303" pitchFamily="34" charset="0"/>
              </a:rPr>
              <a:t>Example Use-Cases: </a:t>
            </a:r>
            <a:r>
              <a:rPr lang="en-US" sz="1050" dirty="0">
                <a:solidFill>
                  <a:srgbClr val="414244"/>
                </a:solidFill>
                <a:latin typeface="+mn-lt"/>
                <a:cs typeface="CiscoSansTT ExtraLight" panose="020B0303020201020303" pitchFamily="34" charset="0"/>
              </a:rPr>
              <a:t>Network Device Onboarding, Software Conformance</a:t>
            </a:r>
          </a:p>
          <a:p>
            <a:pPr defTabSz="684207">
              <a:spcBef>
                <a:spcPts val="0"/>
              </a:spcBef>
              <a:spcAft>
                <a:spcPts val="450"/>
              </a:spcAft>
              <a:buClr>
                <a:srgbClr val="0051AF"/>
              </a:buClr>
              <a:buSzPct val="90000"/>
            </a:pPr>
            <a:r>
              <a:rPr lang="en-US" sz="1050" b="1" dirty="0">
                <a:solidFill>
                  <a:srgbClr val="414244"/>
                </a:solidFill>
                <a:latin typeface="+mn-lt"/>
                <a:cs typeface="CiscoSansTT ExtraLight" panose="020B0303020201020303" pitchFamily="34" charset="0"/>
              </a:rPr>
              <a:t>CL Presence: </a:t>
            </a:r>
            <a:r>
              <a:rPr lang="en-US" sz="1050" dirty="0">
                <a:solidFill>
                  <a:srgbClr val="414244"/>
                </a:solidFill>
                <a:latin typeface="+mn-lt"/>
                <a:cs typeface="CiscoSansTT ExtraLight" panose="020B0303020201020303" pitchFamily="34" charset="0"/>
              </a:rPr>
              <a:t>BRKATO-2102, PSOCX-2001, CX Automation World of Solutions Booth</a:t>
            </a:r>
          </a:p>
        </p:txBody>
      </p:sp>
      <p:sp>
        <p:nvSpPr>
          <p:cNvPr id="18" name="TextBox 17">
            <a:extLst>
              <a:ext uri="{FF2B5EF4-FFF2-40B4-BE49-F238E27FC236}">
                <a16:creationId xmlns:a16="http://schemas.microsoft.com/office/drawing/2014/main" id="{B724536F-6E08-C0E6-A76B-E86A0B6FC2A7}"/>
              </a:ext>
            </a:extLst>
          </p:cNvPr>
          <p:cNvSpPr txBox="1"/>
          <p:nvPr/>
        </p:nvSpPr>
        <p:spPr>
          <a:xfrm>
            <a:off x="3455746" y="2402797"/>
            <a:ext cx="5515622" cy="889987"/>
          </a:xfrm>
          <a:prstGeom prst="rect">
            <a:avLst/>
          </a:prstGeom>
          <a:noFill/>
        </p:spPr>
        <p:txBody>
          <a:bodyPr wrap="square" anchor="ctr">
            <a:spAutoFit/>
          </a:bodyPr>
          <a:lstStyle/>
          <a:p>
            <a:pPr defTabSz="684207">
              <a:spcBef>
                <a:spcPts val="0"/>
              </a:spcBef>
              <a:spcAft>
                <a:spcPts val="450"/>
              </a:spcAft>
              <a:buClr>
                <a:srgbClr val="0051AF"/>
              </a:buClr>
              <a:buSzPct val="90000"/>
            </a:pPr>
            <a:r>
              <a:rPr lang="en-US" sz="1200" dirty="0">
                <a:solidFill>
                  <a:schemeClr val="accent1"/>
                </a:solidFill>
                <a:latin typeface="+mn-lt"/>
                <a:cs typeface="CiscoSansTT ExtraLight" panose="020B0303020201020303" pitchFamily="34" charset="0"/>
              </a:rPr>
              <a:t>Multi-vendor Network Insights &amp; Analytics Platform</a:t>
            </a:r>
          </a:p>
          <a:p>
            <a:pPr defTabSz="684207">
              <a:spcBef>
                <a:spcPts val="0"/>
              </a:spcBef>
              <a:spcAft>
                <a:spcPts val="450"/>
              </a:spcAft>
              <a:buClr>
                <a:srgbClr val="0051AF"/>
              </a:buClr>
              <a:buSzPct val="90000"/>
            </a:pPr>
            <a:r>
              <a:rPr lang="en-US" sz="1050" b="1" dirty="0">
                <a:solidFill>
                  <a:srgbClr val="414244"/>
                </a:solidFill>
                <a:latin typeface="+mn-lt"/>
                <a:cs typeface="CiscoSansTT ExtraLight" panose="020B0303020201020303" pitchFamily="34" charset="0"/>
              </a:rPr>
              <a:t>Example Use-Cases: </a:t>
            </a:r>
            <a:r>
              <a:rPr lang="en-US" sz="1050" dirty="0">
                <a:solidFill>
                  <a:srgbClr val="414244"/>
                </a:solidFill>
                <a:latin typeface="+mn-lt"/>
                <a:cs typeface="CiscoSansTT ExtraLight" panose="020B0303020201020303" pitchFamily="34" charset="0"/>
              </a:rPr>
              <a:t>Network Wide Visibility, Campus Network Experience, Optical Network Insights</a:t>
            </a:r>
          </a:p>
          <a:p>
            <a:pPr defTabSz="684207">
              <a:spcBef>
                <a:spcPts val="0"/>
              </a:spcBef>
              <a:spcAft>
                <a:spcPts val="450"/>
              </a:spcAft>
              <a:buClr>
                <a:srgbClr val="0051AF"/>
              </a:buClr>
              <a:buSzPct val="90000"/>
            </a:pPr>
            <a:r>
              <a:rPr lang="en-US" sz="1050" b="1" dirty="0">
                <a:solidFill>
                  <a:srgbClr val="414244"/>
                </a:solidFill>
                <a:latin typeface="+mn-lt"/>
                <a:cs typeface="CiscoSansTT ExtraLight" panose="020B0303020201020303" pitchFamily="34" charset="0"/>
              </a:rPr>
              <a:t>CL Presence: </a:t>
            </a:r>
            <a:r>
              <a:rPr lang="en-US" sz="1050" dirty="0">
                <a:solidFill>
                  <a:srgbClr val="414244"/>
                </a:solidFill>
                <a:latin typeface="+mn-lt"/>
                <a:cs typeface="CiscoSansTT ExtraLight" panose="020B0303020201020303" pitchFamily="34" charset="0"/>
              </a:rPr>
              <a:t>BRKATO-2102, CX Automation World of Solutions Booth</a:t>
            </a:r>
          </a:p>
        </p:txBody>
      </p:sp>
      <p:sp>
        <p:nvSpPr>
          <p:cNvPr id="19" name="TextBox 18">
            <a:extLst>
              <a:ext uri="{FF2B5EF4-FFF2-40B4-BE49-F238E27FC236}">
                <a16:creationId xmlns:a16="http://schemas.microsoft.com/office/drawing/2014/main" id="{1A0465AB-077B-32FC-F477-A4E51F51D3DC}"/>
              </a:ext>
            </a:extLst>
          </p:cNvPr>
          <p:cNvSpPr txBox="1"/>
          <p:nvPr/>
        </p:nvSpPr>
        <p:spPr>
          <a:xfrm>
            <a:off x="3455746" y="3593813"/>
            <a:ext cx="5427748" cy="889987"/>
          </a:xfrm>
          <a:prstGeom prst="rect">
            <a:avLst/>
          </a:prstGeom>
          <a:noFill/>
        </p:spPr>
        <p:txBody>
          <a:bodyPr wrap="square" anchor="ctr">
            <a:spAutoFit/>
          </a:bodyPr>
          <a:lstStyle/>
          <a:p>
            <a:pPr defTabSz="684207">
              <a:spcBef>
                <a:spcPts val="0"/>
              </a:spcBef>
              <a:spcAft>
                <a:spcPts val="450"/>
              </a:spcAft>
              <a:buClr>
                <a:srgbClr val="0051AF"/>
              </a:buClr>
              <a:buSzPct val="90000"/>
            </a:pPr>
            <a:r>
              <a:rPr lang="en-US" sz="1200" dirty="0" err="1">
                <a:solidFill>
                  <a:schemeClr val="accent1"/>
                </a:solidFill>
                <a:latin typeface="+mn-lt"/>
                <a:cs typeface="CiscoSansTT ExtraLight" panose="020B0303020201020303" pitchFamily="34" charset="0"/>
              </a:rPr>
              <a:t>DevSecOps</a:t>
            </a:r>
            <a:r>
              <a:rPr lang="en-US" sz="1200" dirty="0">
                <a:solidFill>
                  <a:schemeClr val="accent1"/>
                </a:solidFill>
                <a:latin typeface="+mn-lt"/>
                <a:cs typeface="CiscoSansTT ExtraLight" panose="020B0303020201020303" pitchFamily="34" charset="0"/>
              </a:rPr>
              <a:t> Validation Framework</a:t>
            </a:r>
          </a:p>
          <a:p>
            <a:pPr defTabSz="684207">
              <a:spcBef>
                <a:spcPts val="0"/>
              </a:spcBef>
              <a:spcAft>
                <a:spcPts val="450"/>
              </a:spcAft>
              <a:buClr>
                <a:srgbClr val="0051AF"/>
              </a:buClr>
              <a:buSzPct val="90000"/>
            </a:pPr>
            <a:r>
              <a:rPr lang="en-US" sz="1050" b="1" dirty="0">
                <a:solidFill>
                  <a:srgbClr val="414244"/>
                </a:solidFill>
                <a:latin typeface="+mn-lt"/>
                <a:cs typeface="CiscoSansTT ExtraLight" panose="020B0303020201020303" pitchFamily="34" charset="0"/>
              </a:rPr>
              <a:t>Example Use-Cases: </a:t>
            </a:r>
            <a:r>
              <a:rPr lang="en-US" sz="1050" dirty="0">
                <a:solidFill>
                  <a:srgbClr val="414244"/>
                </a:solidFill>
                <a:latin typeface="+mn-lt"/>
                <a:cs typeface="CiscoSansTT ExtraLight" panose="020B0303020201020303" pitchFamily="34" charset="0"/>
              </a:rPr>
              <a:t>Compliance &amp; Remediation, Continuous Integration, Deployment &amp; Testing</a:t>
            </a:r>
          </a:p>
          <a:p>
            <a:pPr defTabSz="684207">
              <a:spcBef>
                <a:spcPts val="0"/>
              </a:spcBef>
              <a:spcAft>
                <a:spcPts val="450"/>
              </a:spcAft>
              <a:buClr>
                <a:srgbClr val="0051AF"/>
              </a:buClr>
              <a:buSzPct val="90000"/>
            </a:pPr>
            <a:r>
              <a:rPr lang="en-US" sz="1050" b="1" dirty="0">
                <a:solidFill>
                  <a:srgbClr val="414244"/>
                </a:solidFill>
                <a:latin typeface="+mn-lt"/>
                <a:cs typeface="CiscoSansTT ExtraLight" panose="020B0303020201020303" pitchFamily="34" charset="0"/>
              </a:rPr>
              <a:t>CL Presence: </a:t>
            </a:r>
            <a:r>
              <a:rPr lang="en-US" sz="1050" dirty="0">
                <a:solidFill>
                  <a:srgbClr val="414244"/>
                </a:solidFill>
                <a:latin typeface="+mn-lt"/>
                <a:cs typeface="CiscoSansTT ExtraLight" panose="020B0303020201020303" pitchFamily="34" charset="0"/>
              </a:rPr>
              <a:t>BRKATO-2102, CX Automation World of Solutions Booth</a:t>
            </a:r>
          </a:p>
        </p:txBody>
      </p:sp>
      <p:grpSp>
        <p:nvGrpSpPr>
          <p:cNvPr id="20" name="Group 19">
            <a:extLst>
              <a:ext uri="{FF2B5EF4-FFF2-40B4-BE49-F238E27FC236}">
                <a16:creationId xmlns:a16="http://schemas.microsoft.com/office/drawing/2014/main" id="{B7B7422A-E1AA-E2D6-3B12-0EF2AECFB234}"/>
              </a:ext>
            </a:extLst>
          </p:cNvPr>
          <p:cNvGrpSpPr/>
          <p:nvPr/>
        </p:nvGrpSpPr>
        <p:grpSpPr>
          <a:xfrm>
            <a:off x="256733" y="1399823"/>
            <a:ext cx="3182576" cy="498980"/>
            <a:chOff x="3206979" y="2658531"/>
            <a:chExt cx="3898415" cy="665306"/>
          </a:xfrm>
        </p:grpSpPr>
        <p:sp>
          <p:nvSpPr>
            <p:cNvPr id="21" name="Rounded Rectangle 20">
              <a:extLst>
                <a:ext uri="{FF2B5EF4-FFF2-40B4-BE49-F238E27FC236}">
                  <a16:creationId xmlns:a16="http://schemas.microsoft.com/office/drawing/2014/main" id="{19741681-7B95-7675-39C9-0396D391FB97}"/>
                </a:ext>
              </a:extLst>
            </p:cNvPr>
            <p:cNvSpPr/>
            <p:nvPr/>
          </p:nvSpPr>
          <p:spPr>
            <a:xfrm>
              <a:off x="3530032" y="2658531"/>
              <a:ext cx="3238294" cy="665306"/>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457169"/>
              <a:endParaRPr lang="en-US" sz="1350" b="1">
                <a:solidFill>
                  <a:srgbClr val="414244"/>
                </a:solidFill>
              </a:endParaRPr>
            </a:p>
          </p:txBody>
        </p:sp>
        <p:sp>
          <p:nvSpPr>
            <p:cNvPr id="22" name="TextBox 21">
              <a:extLst>
                <a:ext uri="{FF2B5EF4-FFF2-40B4-BE49-F238E27FC236}">
                  <a16:creationId xmlns:a16="http://schemas.microsoft.com/office/drawing/2014/main" id="{1445EDE3-92B5-A3C5-6838-5BF1F5AAC466}"/>
                </a:ext>
              </a:extLst>
            </p:cNvPr>
            <p:cNvSpPr txBox="1"/>
            <p:nvPr/>
          </p:nvSpPr>
          <p:spPr>
            <a:xfrm>
              <a:off x="3206979" y="2806518"/>
              <a:ext cx="3898415" cy="400109"/>
            </a:xfrm>
            <a:prstGeom prst="rect">
              <a:avLst/>
            </a:prstGeom>
            <a:noFill/>
          </p:spPr>
          <p:txBody>
            <a:bodyPr wrap="square" rtlCol="0">
              <a:spAutoFit/>
            </a:bodyPr>
            <a:lstStyle/>
            <a:p>
              <a:pPr algn="ctr" defTabSz="457169"/>
              <a:r>
                <a:rPr lang="en-US" sz="1350" b="1" dirty="0">
                  <a:solidFill>
                    <a:srgbClr val="FFFFFF"/>
                  </a:solidFill>
                  <a:latin typeface="+mn-lt"/>
                  <a:cs typeface="CiscoSansTT ExtraLight" panose="020B0303020201020303" pitchFamily="34" charset="0"/>
                </a:rPr>
                <a:t>Business Process Automation</a:t>
              </a:r>
            </a:p>
          </p:txBody>
        </p:sp>
      </p:grpSp>
      <p:grpSp>
        <p:nvGrpSpPr>
          <p:cNvPr id="24" name="Group 23">
            <a:extLst>
              <a:ext uri="{FF2B5EF4-FFF2-40B4-BE49-F238E27FC236}">
                <a16:creationId xmlns:a16="http://schemas.microsoft.com/office/drawing/2014/main" id="{34C912E7-B798-1522-F768-0D9D0A8B3452}"/>
              </a:ext>
            </a:extLst>
          </p:cNvPr>
          <p:cNvGrpSpPr/>
          <p:nvPr/>
        </p:nvGrpSpPr>
        <p:grpSpPr>
          <a:xfrm>
            <a:off x="520466" y="2586760"/>
            <a:ext cx="2643668" cy="498980"/>
            <a:chOff x="3530032" y="2658531"/>
            <a:chExt cx="3238294" cy="665306"/>
          </a:xfrm>
        </p:grpSpPr>
        <p:sp>
          <p:nvSpPr>
            <p:cNvPr id="25" name="Rounded Rectangle 24">
              <a:extLst>
                <a:ext uri="{FF2B5EF4-FFF2-40B4-BE49-F238E27FC236}">
                  <a16:creationId xmlns:a16="http://schemas.microsoft.com/office/drawing/2014/main" id="{E951DC5E-DFE6-B183-2B22-03D052D8D011}"/>
                </a:ext>
              </a:extLst>
            </p:cNvPr>
            <p:cNvSpPr/>
            <p:nvPr/>
          </p:nvSpPr>
          <p:spPr>
            <a:xfrm>
              <a:off x="3530032" y="2658531"/>
              <a:ext cx="3238294" cy="665306"/>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457169"/>
              <a:endParaRPr lang="en-US" sz="1350" b="1">
                <a:solidFill>
                  <a:srgbClr val="414244"/>
                </a:solidFill>
              </a:endParaRPr>
            </a:p>
          </p:txBody>
        </p:sp>
        <p:sp>
          <p:nvSpPr>
            <p:cNvPr id="26" name="TextBox 25">
              <a:extLst>
                <a:ext uri="{FF2B5EF4-FFF2-40B4-BE49-F238E27FC236}">
                  <a16:creationId xmlns:a16="http://schemas.microsoft.com/office/drawing/2014/main" id="{005A7C59-F370-47E2-2366-9CC5FFC1B729}"/>
                </a:ext>
              </a:extLst>
            </p:cNvPr>
            <p:cNvSpPr txBox="1"/>
            <p:nvPr/>
          </p:nvSpPr>
          <p:spPr>
            <a:xfrm>
              <a:off x="3684235" y="2806518"/>
              <a:ext cx="2943903" cy="400109"/>
            </a:xfrm>
            <a:prstGeom prst="rect">
              <a:avLst/>
            </a:prstGeom>
            <a:noFill/>
          </p:spPr>
          <p:txBody>
            <a:bodyPr wrap="square" rtlCol="0">
              <a:spAutoFit/>
            </a:bodyPr>
            <a:lstStyle/>
            <a:p>
              <a:pPr algn="ctr" defTabSz="457169"/>
              <a:r>
                <a:rPr lang="en-US" sz="1350" b="1" dirty="0">
                  <a:solidFill>
                    <a:srgbClr val="FFFFFF"/>
                  </a:solidFill>
                  <a:latin typeface="+mn-lt"/>
                  <a:cs typeface="CiscoSansTT ExtraLight" panose="020B0303020201020303" pitchFamily="34" charset="0"/>
                </a:rPr>
                <a:t>Matrix</a:t>
              </a:r>
            </a:p>
          </p:txBody>
        </p:sp>
      </p:grpSp>
      <p:grpSp>
        <p:nvGrpSpPr>
          <p:cNvPr id="27" name="Group 26">
            <a:extLst>
              <a:ext uri="{FF2B5EF4-FFF2-40B4-BE49-F238E27FC236}">
                <a16:creationId xmlns:a16="http://schemas.microsoft.com/office/drawing/2014/main" id="{C7600A53-1926-6134-B75C-AD28D4AA924E}"/>
              </a:ext>
            </a:extLst>
          </p:cNvPr>
          <p:cNvGrpSpPr/>
          <p:nvPr/>
        </p:nvGrpSpPr>
        <p:grpSpPr>
          <a:xfrm>
            <a:off x="329973" y="3789315"/>
            <a:ext cx="3014768" cy="498980"/>
            <a:chOff x="3327295" y="2658530"/>
            <a:chExt cx="3657783" cy="665306"/>
          </a:xfrm>
        </p:grpSpPr>
        <p:sp>
          <p:nvSpPr>
            <p:cNvPr id="28" name="Rounded Rectangle 27">
              <a:extLst>
                <a:ext uri="{FF2B5EF4-FFF2-40B4-BE49-F238E27FC236}">
                  <a16:creationId xmlns:a16="http://schemas.microsoft.com/office/drawing/2014/main" id="{C495DE59-F932-E611-2B7A-37723A107D67}"/>
                </a:ext>
              </a:extLst>
            </p:cNvPr>
            <p:cNvSpPr/>
            <p:nvPr/>
          </p:nvSpPr>
          <p:spPr>
            <a:xfrm>
              <a:off x="3558418" y="2658530"/>
              <a:ext cx="3209907" cy="665306"/>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457169"/>
              <a:endParaRPr lang="en-US" sz="1350" b="1">
                <a:solidFill>
                  <a:srgbClr val="414244"/>
                </a:solidFill>
              </a:endParaRPr>
            </a:p>
          </p:txBody>
        </p:sp>
        <p:sp>
          <p:nvSpPr>
            <p:cNvPr id="29" name="TextBox 28">
              <a:extLst>
                <a:ext uri="{FF2B5EF4-FFF2-40B4-BE49-F238E27FC236}">
                  <a16:creationId xmlns:a16="http://schemas.microsoft.com/office/drawing/2014/main" id="{CE8AE4C3-80A2-B5E0-6D8F-76413355375A}"/>
                </a:ext>
              </a:extLst>
            </p:cNvPr>
            <p:cNvSpPr txBox="1"/>
            <p:nvPr/>
          </p:nvSpPr>
          <p:spPr>
            <a:xfrm>
              <a:off x="3327295" y="2806518"/>
              <a:ext cx="3657783" cy="400109"/>
            </a:xfrm>
            <a:prstGeom prst="rect">
              <a:avLst/>
            </a:prstGeom>
            <a:noFill/>
          </p:spPr>
          <p:txBody>
            <a:bodyPr wrap="square" rtlCol="0">
              <a:spAutoFit/>
            </a:bodyPr>
            <a:lstStyle/>
            <a:p>
              <a:pPr algn="ctr" defTabSz="457169"/>
              <a:r>
                <a:rPr lang="en-US" sz="1350" b="1" dirty="0">
                  <a:solidFill>
                    <a:srgbClr val="FFFFFF"/>
                  </a:solidFill>
                  <a:latin typeface="+mn-lt"/>
                  <a:cs typeface="CiscoSansTT ExtraLight" panose="020B0303020201020303" pitchFamily="34" charset="0"/>
                </a:rPr>
                <a:t>CX Test Manager (CXTM)</a:t>
              </a:r>
            </a:p>
          </p:txBody>
        </p:sp>
      </p:grpSp>
    </p:spTree>
    <p:extLst>
      <p:ext uri="{BB962C8B-B14F-4D97-AF65-F5344CB8AC3E}">
        <p14:creationId xmlns:p14="http://schemas.microsoft.com/office/powerpoint/2010/main" val="3236613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Introduction to Cisco XDR</a:t>
            </a:r>
          </a:p>
          <a:p>
            <a:r>
              <a:rPr lang="en-US" dirty="0"/>
              <a:t>Automating with XDR Automate</a:t>
            </a:r>
            <a:br>
              <a:rPr lang="en-US" dirty="0"/>
            </a:br>
            <a:r>
              <a:rPr lang="en-US" sz="1200" i="1" dirty="0">
                <a:solidFill>
                  <a:schemeClr val="accent4"/>
                </a:solidFill>
              </a:rPr>
              <a:t>Do it yourself.</a:t>
            </a:r>
          </a:p>
          <a:p>
            <a:r>
              <a:rPr lang="en-US" dirty="0">
                <a:solidFill>
                  <a:schemeClr val="accent2"/>
                </a:solidFill>
              </a:rPr>
              <a:t>Command &amp; Control Use Case + Demo!</a:t>
            </a:r>
            <a:br>
              <a:rPr lang="en-US" i="1" dirty="0">
                <a:solidFill>
                  <a:schemeClr val="accent2"/>
                </a:solidFill>
              </a:rPr>
            </a:br>
            <a:r>
              <a:rPr lang="en-US" sz="1200" i="1" dirty="0">
                <a:solidFill>
                  <a:schemeClr val="accent4"/>
                </a:solidFill>
              </a:rPr>
              <a:t>We’ll show you how to.</a:t>
            </a:r>
          </a:p>
          <a:p>
            <a:r>
              <a:rPr lang="en-US" dirty="0"/>
              <a:t>Cisco Secure Managed Detection &amp; Response</a:t>
            </a:r>
            <a:br>
              <a:rPr lang="en-US" dirty="0"/>
            </a:br>
            <a:r>
              <a:rPr lang="en-US" sz="1200" i="1" dirty="0">
                <a:solidFill>
                  <a:schemeClr val="accent4"/>
                </a:solidFill>
              </a:rPr>
              <a:t>We’ll do it for you.</a:t>
            </a:r>
          </a:p>
          <a:p>
            <a:r>
              <a:rPr lang="en-US" dirty="0"/>
              <a:t>Conclusion</a:t>
            </a:r>
          </a:p>
        </p:txBody>
      </p:sp>
      <p:sp>
        <p:nvSpPr>
          <p:cNvPr id="3" name="Footer Placeholder 2">
            <a:extLst>
              <a:ext uri="{FF2B5EF4-FFF2-40B4-BE49-F238E27FC236}">
                <a16:creationId xmlns:a16="http://schemas.microsoft.com/office/drawing/2014/main" id="{B1BD4DA1-2984-4940-B5D7-75A6CC9A2AAF}"/>
              </a:ext>
            </a:extLst>
          </p:cNvPr>
          <p:cNvSpPr>
            <a:spLocks noGrp="1"/>
          </p:cNvSpPr>
          <p:nvPr>
            <p:ph type="ftr" sz="quarter" idx="3"/>
          </p:nvPr>
        </p:nvSpPr>
        <p:spPr/>
        <p:txBody>
          <a:bodyPr/>
          <a:lstStyle/>
          <a:p>
            <a:r>
              <a:rPr lang="en-US" dirty="0"/>
              <a:t>BRKATO-1557</a:t>
            </a:r>
          </a:p>
        </p:txBody>
      </p:sp>
      <p:sp>
        <p:nvSpPr>
          <p:cNvPr id="4" name="Slide Number Placeholder 3">
            <a:extLst>
              <a:ext uri="{FF2B5EF4-FFF2-40B4-BE49-F238E27FC236}">
                <a16:creationId xmlns:a16="http://schemas.microsoft.com/office/drawing/2014/main" id="{94F12167-9BF1-ED42-BB73-893AE472ABEB}"/>
              </a:ext>
            </a:extLst>
          </p:cNvPr>
          <p:cNvSpPr>
            <a:spLocks noGrp="1"/>
          </p:cNvSpPr>
          <p:nvPr>
            <p:ph type="sldNum" sz="quarter" idx="4"/>
          </p:nvPr>
        </p:nvSpPr>
        <p:spPr/>
        <p:txBody>
          <a:bodyPr/>
          <a:lstStyle/>
          <a:p>
            <a:fld id="{96A97DD0-5BE7-4856-A2A9-C42C6688E607}" type="slidenum">
              <a:rPr lang="en-US" smtClean="0"/>
              <a:pPr/>
              <a:t>5</a:t>
            </a:fld>
            <a:endParaRPr lang="en-US" dirty="0"/>
          </a:p>
        </p:txBody>
      </p:sp>
    </p:spTree>
    <p:extLst>
      <p:ext uri="{BB962C8B-B14F-4D97-AF65-F5344CB8AC3E}">
        <p14:creationId xmlns:p14="http://schemas.microsoft.com/office/powerpoint/2010/main" val="274766285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p:txBody>
          <a:bodyPr/>
          <a:lstStyle/>
          <a:p>
            <a:r>
              <a:rPr lang="en-US" dirty="0"/>
              <a:t>Introduction to Cisco XDR</a:t>
            </a:r>
          </a:p>
        </p:txBody>
      </p:sp>
    </p:spTree>
    <p:extLst>
      <p:ext uri="{BB962C8B-B14F-4D97-AF65-F5344CB8AC3E}">
        <p14:creationId xmlns:p14="http://schemas.microsoft.com/office/powerpoint/2010/main" val="908928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DA51-F012-3208-5FFC-47D7D4E121AB}"/>
              </a:ext>
            </a:extLst>
          </p:cNvPr>
          <p:cNvSpPr>
            <a:spLocks noGrp="1"/>
          </p:cNvSpPr>
          <p:nvPr>
            <p:ph type="title"/>
          </p:nvPr>
        </p:nvSpPr>
        <p:spPr/>
        <p:txBody>
          <a:bodyPr/>
          <a:lstStyle/>
          <a:p>
            <a:r>
              <a:rPr lang="en-US" dirty="0"/>
              <a:t>In a hybrid, multi-vendor, multi-vector universe</a:t>
            </a:r>
          </a:p>
        </p:txBody>
      </p:sp>
      <p:sp>
        <p:nvSpPr>
          <p:cNvPr id="5" name="Slide Number Placeholder 4">
            <a:extLst>
              <a:ext uri="{FF2B5EF4-FFF2-40B4-BE49-F238E27FC236}">
                <a16:creationId xmlns:a16="http://schemas.microsoft.com/office/drawing/2014/main" id="{C2770BED-8D97-5EC7-6E9F-32BEC31A4A12}"/>
              </a:ext>
            </a:extLst>
          </p:cNvPr>
          <p:cNvSpPr>
            <a:spLocks noGrp="1"/>
          </p:cNvSpPr>
          <p:nvPr>
            <p:ph type="sldNum" sz="quarter" idx="4"/>
          </p:nvPr>
        </p:nvSpPr>
        <p:spPr/>
        <p:txBody>
          <a:bodyPr/>
          <a:lstStyle/>
          <a:p>
            <a:fld id="{96A97DD0-5BE7-4856-A2A9-C42C6688E607}" type="slidenum">
              <a:rPr lang="en-US" smtClean="0"/>
              <a:pPr/>
              <a:t>7</a:t>
            </a:fld>
            <a:endParaRPr lang="en-US" dirty="0"/>
          </a:p>
        </p:txBody>
      </p:sp>
      <p:sp>
        <p:nvSpPr>
          <p:cNvPr id="6" name="Footer Placeholder 5">
            <a:extLst>
              <a:ext uri="{FF2B5EF4-FFF2-40B4-BE49-F238E27FC236}">
                <a16:creationId xmlns:a16="http://schemas.microsoft.com/office/drawing/2014/main" id="{39E043A7-53F7-33C6-FDE5-77D616CC5D9E}"/>
              </a:ext>
            </a:extLst>
          </p:cNvPr>
          <p:cNvSpPr>
            <a:spLocks noGrp="1"/>
          </p:cNvSpPr>
          <p:nvPr>
            <p:ph type="ftr" sz="quarter" idx="3"/>
          </p:nvPr>
        </p:nvSpPr>
        <p:spPr/>
        <p:txBody>
          <a:bodyPr/>
          <a:lstStyle/>
          <a:p>
            <a:pPr defTabSz="610744"/>
            <a:r>
              <a:rPr lang="en-US"/>
              <a:t>BRKATO-1557</a:t>
            </a:r>
            <a:endParaRPr lang="en-US" dirty="0"/>
          </a:p>
        </p:txBody>
      </p:sp>
      <p:sp>
        <p:nvSpPr>
          <p:cNvPr id="32" name="TextBox 31">
            <a:extLst>
              <a:ext uri="{FF2B5EF4-FFF2-40B4-BE49-F238E27FC236}">
                <a16:creationId xmlns:a16="http://schemas.microsoft.com/office/drawing/2014/main" id="{B8C39322-1133-657F-BE8C-4B5D836D5991}"/>
              </a:ext>
            </a:extLst>
          </p:cNvPr>
          <p:cNvSpPr txBox="1"/>
          <p:nvPr/>
        </p:nvSpPr>
        <p:spPr>
          <a:xfrm>
            <a:off x="1566153" y="1527243"/>
            <a:ext cx="184731" cy="369332"/>
          </a:xfrm>
          <a:prstGeom prst="rect">
            <a:avLst/>
          </a:prstGeom>
          <a:noFill/>
        </p:spPr>
        <p:txBody>
          <a:bodyPr wrap="none" rtlCol="0">
            <a:spAutoFit/>
          </a:bodyPr>
          <a:lstStyle/>
          <a:p>
            <a:endParaRPr lang="en-US" dirty="0">
              <a:latin typeface="+mn-lt"/>
            </a:endParaRPr>
          </a:p>
        </p:txBody>
      </p:sp>
      <p:sp>
        <p:nvSpPr>
          <p:cNvPr id="35" name="Round Same Side Corner Rectangle 34">
            <a:extLst>
              <a:ext uri="{FF2B5EF4-FFF2-40B4-BE49-F238E27FC236}">
                <a16:creationId xmlns:a16="http://schemas.microsoft.com/office/drawing/2014/main" id="{A46DE838-CDB9-2854-D247-525BE3B855D7}"/>
              </a:ext>
            </a:extLst>
          </p:cNvPr>
          <p:cNvSpPr/>
          <p:nvPr/>
        </p:nvSpPr>
        <p:spPr>
          <a:xfrm rot="5400000">
            <a:off x="5143365" y="877814"/>
            <a:ext cx="774576" cy="1828800"/>
          </a:xfrm>
          <a:prstGeom prst="round2SameRect">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122232" defTabSz="685766" fontAlgn="auto">
              <a:spcBef>
                <a:spcPts val="0"/>
              </a:spcBef>
              <a:spcAft>
                <a:spcPts val="0"/>
              </a:spcAft>
              <a:buClr>
                <a:srgbClr val="58595B"/>
              </a:buClr>
              <a:buSzPts val="1200"/>
              <a:defRPr/>
            </a:pPr>
            <a:r>
              <a:rPr lang="en-US" sz="1600" b="1" kern="0" dirty="0">
                <a:solidFill>
                  <a:schemeClr val="tx1"/>
                </a:solidFill>
                <a:cs typeface="CiscoSansTT" panose="020B0503020201020303" pitchFamily="34" charset="0"/>
                <a:sym typeface="Poppins"/>
              </a:rPr>
              <a:t>Alert fatigue </a:t>
            </a:r>
            <a:br>
              <a:rPr lang="en-US" sz="1600" b="1" kern="0" dirty="0">
                <a:solidFill>
                  <a:schemeClr val="tx1"/>
                </a:solidFill>
                <a:cs typeface="CiscoSansTT" panose="020B0503020201020303" pitchFamily="34" charset="0"/>
                <a:sym typeface="Poppins"/>
              </a:rPr>
            </a:br>
            <a:r>
              <a:rPr lang="en-US" sz="1600" b="1" kern="0" dirty="0">
                <a:solidFill>
                  <a:schemeClr val="tx1"/>
                </a:solidFill>
                <a:cs typeface="CiscoSansTT" panose="020B0503020201020303" pitchFamily="34" charset="0"/>
                <a:sym typeface="Poppins"/>
              </a:rPr>
              <a:t>is real</a:t>
            </a:r>
          </a:p>
        </p:txBody>
      </p:sp>
      <p:cxnSp>
        <p:nvCxnSpPr>
          <p:cNvPr id="36" name="Straight Connector 35">
            <a:extLst>
              <a:ext uri="{FF2B5EF4-FFF2-40B4-BE49-F238E27FC236}">
                <a16:creationId xmlns:a16="http://schemas.microsoft.com/office/drawing/2014/main" id="{8A3E2F9E-5C2F-3122-0317-EBBFB8AB9706}"/>
              </a:ext>
            </a:extLst>
          </p:cNvPr>
          <p:cNvCxnSpPr>
            <a:cxnSpLocks/>
          </p:cNvCxnSpPr>
          <p:nvPr/>
        </p:nvCxnSpPr>
        <p:spPr>
          <a:xfrm flipV="1">
            <a:off x="4612443" y="1407222"/>
            <a:ext cx="0" cy="2850403"/>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Round Same Side Corner Rectangle 37">
            <a:extLst>
              <a:ext uri="{FF2B5EF4-FFF2-40B4-BE49-F238E27FC236}">
                <a16:creationId xmlns:a16="http://schemas.microsoft.com/office/drawing/2014/main" id="{70A26D38-24F5-2B20-46FE-C2F7E8798CF3}"/>
              </a:ext>
            </a:extLst>
          </p:cNvPr>
          <p:cNvSpPr/>
          <p:nvPr/>
        </p:nvSpPr>
        <p:spPr>
          <a:xfrm rot="5400000">
            <a:off x="1051607" y="875004"/>
            <a:ext cx="774576" cy="1828800"/>
          </a:xfrm>
          <a:prstGeom prst="round2SameRect">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122232" defTabSz="685766" fontAlgn="auto">
              <a:spcBef>
                <a:spcPts val="0"/>
              </a:spcBef>
              <a:spcAft>
                <a:spcPts val="0"/>
              </a:spcAft>
              <a:buClr>
                <a:srgbClr val="58595B"/>
              </a:buClr>
              <a:buSzPts val="1200"/>
              <a:defRPr/>
            </a:pPr>
            <a:r>
              <a:rPr lang="en-US" sz="1600" b="1" kern="0" dirty="0">
                <a:solidFill>
                  <a:schemeClr val="tx1"/>
                </a:solidFill>
                <a:cs typeface="CiscoSansTT" panose="020B0503020201020303" pitchFamily="34" charset="0"/>
                <a:sym typeface="Poppins"/>
              </a:rPr>
              <a:t>Everyone is </a:t>
            </a:r>
            <a:br>
              <a:rPr lang="en-US" sz="1600" b="1" kern="0" dirty="0">
                <a:solidFill>
                  <a:schemeClr val="tx1"/>
                </a:solidFill>
                <a:cs typeface="CiscoSansTT" panose="020B0503020201020303" pitchFamily="34" charset="0"/>
                <a:sym typeface="Poppins"/>
              </a:rPr>
            </a:br>
            <a:r>
              <a:rPr lang="en-US" sz="1600" b="1" kern="0" dirty="0">
                <a:solidFill>
                  <a:schemeClr val="tx1"/>
                </a:solidFill>
                <a:cs typeface="CiscoSansTT" panose="020B0503020201020303" pitchFamily="34" charset="0"/>
                <a:sym typeface="Poppins"/>
              </a:rPr>
              <a:t>an insider</a:t>
            </a:r>
          </a:p>
        </p:txBody>
      </p:sp>
      <p:cxnSp>
        <p:nvCxnSpPr>
          <p:cNvPr id="39" name="Straight Connector 38">
            <a:extLst>
              <a:ext uri="{FF2B5EF4-FFF2-40B4-BE49-F238E27FC236}">
                <a16:creationId xmlns:a16="http://schemas.microsoft.com/office/drawing/2014/main" id="{267B3489-B5E4-EA3D-79B7-5C0F352F4114}"/>
              </a:ext>
            </a:extLst>
          </p:cNvPr>
          <p:cNvCxnSpPr>
            <a:cxnSpLocks/>
          </p:cNvCxnSpPr>
          <p:nvPr/>
        </p:nvCxnSpPr>
        <p:spPr>
          <a:xfrm flipV="1">
            <a:off x="520685" y="1407222"/>
            <a:ext cx="3" cy="2850407"/>
          </a:xfrm>
          <a:prstGeom prst="line">
            <a:avLst/>
          </a:prstGeom>
          <a:ln w="25400" cap="rnd">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ound Same Side Corner Rectangle 40">
            <a:extLst>
              <a:ext uri="{FF2B5EF4-FFF2-40B4-BE49-F238E27FC236}">
                <a16:creationId xmlns:a16="http://schemas.microsoft.com/office/drawing/2014/main" id="{0EAB3DFB-C358-74D6-7C39-C2BACB29F32A}"/>
              </a:ext>
            </a:extLst>
          </p:cNvPr>
          <p:cNvSpPr/>
          <p:nvPr/>
        </p:nvSpPr>
        <p:spPr>
          <a:xfrm rot="5400000">
            <a:off x="3101243" y="875004"/>
            <a:ext cx="774576" cy="1828800"/>
          </a:xfrm>
          <a:prstGeom prst="round2SameRect">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tIns="0" rIns="91440" bIns="45720" rtlCol="0" anchor="ctr"/>
          <a:lstStyle/>
          <a:p>
            <a:pPr marL="122232" defTabSz="685766" fontAlgn="auto">
              <a:spcBef>
                <a:spcPts val="0"/>
              </a:spcBef>
              <a:spcAft>
                <a:spcPts val="0"/>
              </a:spcAft>
              <a:buClr>
                <a:srgbClr val="58595B"/>
              </a:buClr>
              <a:buSzPts val="1200"/>
              <a:defRPr/>
            </a:pPr>
            <a:r>
              <a:rPr lang="en-US" sz="1600" b="1" kern="0" dirty="0">
                <a:solidFill>
                  <a:schemeClr val="tx1"/>
                </a:solidFill>
                <a:cs typeface="CiscoSansTT" panose="020B0503020201020303" pitchFamily="34" charset="0"/>
                <a:sym typeface="Poppins"/>
              </a:rPr>
              <a:t>Attacks start</a:t>
            </a:r>
            <a:br>
              <a:rPr lang="en-US" sz="1600" b="1" kern="0" dirty="0">
                <a:solidFill>
                  <a:schemeClr val="tx1"/>
                </a:solidFill>
                <a:cs typeface="CiscoSansTT" panose="020B0503020201020303" pitchFamily="34" charset="0"/>
                <a:sym typeface="Poppins"/>
              </a:rPr>
            </a:br>
            <a:r>
              <a:rPr lang="en-US" sz="1600" b="1" kern="0" dirty="0">
                <a:solidFill>
                  <a:schemeClr val="tx1"/>
                </a:solidFill>
                <a:cs typeface="CiscoSansTT" panose="020B0503020201020303" pitchFamily="34" charset="0"/>
                <a:sym typeface="Poppins"/>
              </a:rPr>
              <a:t>from anywhere</a:t>
            </a:r>
          </a:p>
        </p:txBody>
      </p:sp>
      <p:cxnSp>
        <p:nvCxnSpPr>
          <p:cNvPr id="42" name="Straight Connector 41">
            <a:extLst>
              <a:ext uri="{FF2B5EF4-FFF2-40B4-BE49-F238E27FC236}">
                <a16:creationId xmlns:a16="http://schemas.microsoft.com/office/drawing/2014/main" id="{8387220D-4E73-2D80-996E-6B3858735287}"/>
              </a:ext>
            </a:extLst>
          </p:cNvPr>
          <p:cNvCxnSpPr>
            <a:cxnSpLocks/>
          </p:cNvCxnSpPr>
          <p:nvPr/>
        </p:nvCxnSpPr>
        <p:spPr>
          <a:xfrm flipV="1">
            <a:off x="2570321" y="1407222"/>
            <a:ext cx="0" cy="2850407"/>
          </a:xfrm>
          <a:prstGeom prst="line">
            <a:avLst/>
          </a:prstGeom>
          <a:solidFill>
            <a:schemeClr val="accent4">
              <a:lumMod val="75000"/>
            </a:schemeClr>
          </a:solidFill>
          <a:ln w="254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D90EEE4-B9CA-D5A8-6C28-1CD3D913D5F5}"/>
              </a:ext>
            </a:extLst>
          </p:cNvPr>
          <p:cNvSpPr txBox="1"/>
          <p:nvPr/>
        </p:nvSpPr>
        <p:spPr>
          <a:xfrm>
            <a:off x="520688" y="2252263"/>
            <a:ext cx="8179649" cy="2126009"/>
          </a:xfrm>
          <a:prstGeom prst="rect">
            <a:avLst/>
          </a:prstGeom>
          <a:noFill/>
        </p:spPr>
        <p:txBody>
          <a:bodyPr wrap="square" lIns="91440" tIns="45720" rIns="91440" bIns="45720" numCol="4" spcCol="182880" rtlCol="0" anchor="t">
            <a:noAutofit/>
          </a:bodyPr>
          <a:lstStyle/>
          <a:p>
            <a:pPr defTabSz="457178">
              <a:defRPr/>
            </a:pPr>
            <a:r>
              <a:rPr lang="en-US" sz="4500" dirty="0">
                <a:solidFill>
                  <a:srgbClr val="E2E2E2">
                    <a:lumMod val="75000"/>
                  </a:srgbClr>
                </a:solidFill>
                <a:latin typeface="CiscoSansTT Light"/>
                <a:ea typeface="ＭＳ Ｐゴシック"/>
              </a:rPr>
              <a:t>+30%</a:t>
            </a:r>
            <a:endParaRPr lang="en-US" sz="4500" dirty="0">
              <a:solidFill>
                <a:srgbClr val="E2E2E2">
                  <a:lumMod val="75000"/>
                </a:srgbClr>
              </a:solidFill>
              <a:latin typeface="CiscoSansTT Light"/>
            </a:endParaRPr>
          </a:p>
          <a:p>
            <a:pPr defTabSz="457178">
              <a:defRPr/>
            </a:pPr>
            <a:r>
              <a:rPr lang="en-US" sz="1400" dirty="0">
                <a:latin typeface="+mn-lt"/>
                <a:ea typeface="ＭＳ Ｐゴシック"/>
                <a:cs typeface="CiscoSansTT ExtraLight" panose="020B0303020201020303" pitchFamily="34" charset="0"/>
              </a:rPr>
              <a:t>of all incidents </a:t>
            </a:r>
            <a:br>
              <a:rPr lang="en-US" sz="1400" dirty="0">
                <a:latin typeface="+mn-lt"/>
                <a:ea typeface="ＭＳ Ｐゴシック"/>
                <a:cs typeface="CiscoSansTT ExtraLight" panose="020B0303020201020303" pitchFamily="34" charset="0"/>
              </a:rPr>
            </a:br>
            <a:r>
              <a:rPr lang="en-US" sz="1400" dirty="0">
                <a:latin typeface="+mn-lt"/>
                <a:ea typeface="ＭＳ Ｐゴシック"/>
                <a:cs typeface="CiscoSansTT ExtraLight" panose="020B0303020201020303" pitchFamily="34" charset="0"/>
              </a:rPr>
              <a:t>involved stolen credentials or </a:t>
            </a:r>
            <a:br>
              <a:rPr lang="en-US" sz="1400" dirty="0">
                <a:latin typeface="+mn-lt"/>
                <a:ea typeface="ＭＳ Ｐゴシック"/>
                <a:cs typeface="CiscoSansTT ExtraLight" panose="020B0303020201020303" pitchFamily="34" charset="0"/>
              </a:rPr>
            </a:br>
            <a:r>
              <a:rPr lang="en-US" sz="1400" dirty="0">
                <a:latin typeface="+mn-lt"/>
                <a:ea typeface="ＭＳ Ｐゴシック"/>
                <a:cs typeface="CiscoSansTT ExtraLight" panose="020B0303020201020303" pitchFamily="34" charset="0"/>
              </a:rPr>
              <a:t>malicious insiders</a:t>
            </a:r>
            <a:endParaRPr lang="en-US" sz="1200" dirty="0">
              <a:latin typeface="+mn-lt"/>
              <a:cs typeface="CiscoSansTT ExtraLight" panose="020B0303020201020303" pitchFamily="34" charset="0"/>
            </a:endParaRPr>
          </a:p>
          <a:p>
            <a:pPr defTabSz="457178">
              <a:defRPr/>
            </a:pPr>
            <a:r>
              <a:rPr lang="en-US" sz="4500" dirty="0">
                <a:solidFill>
                  <a:srgbClr val="00BCEB"/>
                </a:solidFill>
                <a:latin typeface="+mn-lt"/>
                <a:ea typeface="ＭＳ Ｐゴシック"/>
              </a:rPr>
              <a:t>45%</a:t>
            </a:r>
          </a:p>
          <a:p>
            <a:pPr defTabSz="457178">
              <a:defRPr/>
            </a:pPr>
            <a:r>
              <a:rPr lang="en-US" sz="1400" dirty="0">
                <a:latin typeface="+mn-lt"/>
                <a:ea typeface="ＭＳ Ｐゴシック"/>
                <a:cs typeface="CiscoSansTT ExtraLight" panose="020B0303020201020303" pitchFamily="34" charset="0"/>
              </a:rPr>
              <a:t>of breaches occurred </a:t>
            </a:r>
            <a:br>
              <a:rPr lang="en-US" sz="1400" dirty="0">
                <a:latin typeface="+mn-lt"/>
                <a:ea typeface="ＭＳ Ｐゴシック"/>
                <a:cs typeface="CiscoSansTT ExtraLight" panose="020B0303020201020303" pitchFamily="34" charset="0"/>
              </a:rPr>
            </a:br>
            <a:r>
              <a:rPr lang="en-US" sz="1400" dirty="0">
                <a:latin typeface="+mn-lt"/>
                <a:ea typeface="ＭＳ Ｐゴシック"/>
                <a:cs typeface="CiscoSansTT ExtraLight" panose="020B0303020201020303" pitchFamily="34" charset="0"/>
              </a:rPr>
              <a:t>in the cloud, and </a:t>
            </a:r>
            <a:r>
              <a:rPr lang="en-US" sz="1400" dirty="0">
                <a:solidFill>
                  <a:schemeClr val="accent1"/>
                </a:solidFill>
                <a:latin typeface="+mn-lt"/>
                <a:ea typeface="ＭＳ Ｐゴシック"/>
                <a:cs typeface="CiscoSansTT ExtraLight" panose="020B0303020201020303" pitchFamily="34" charset="0"/>
              </a:rPr>
              <a:t>19% </a:t>
            </a:r>
            <a:r>
              <a:rPr lang="en-US" sz="1400" dirty="0">
                <a:latin typeface="+mn-lt"/>
                <a:ea typeface="ＭＳ Ｐゴシック"/>
                <a:cs typeface="CiscoSansTT ExtraLight" panose="020B0303020201020303" pitchFamily="34" charset="0"/>
              </a:rPr>
              <a:t>due to a compromise at a business partner</a:t>
            </a:r>
            <a:br>
              <a:rPr lang="en-US" dirty="0">
                <a:solidFill>
                  <a:srgbClr val="FFFFFF"/>
                </a:solidFill>
                <a:latin typeface="+mn-lt"/>
                <a:ea typeface="ＭＳ Ｐゴシック"/>
                <a:cs typeface="CiscoSansTT ExtraLight" panose="020B0303020201020303" pitchFamily="34" charset="0"/>
              </a:rPr>
            </a:br>
            <a:r>
              <a:rPr lang="en-US" sz="4500" dirty="0">
                <a:solidFill>
                  <a:srgbClr val="6DBD49"/>
                </a:solidFill>
                <a:latin typeface="+mn-lt"/>
                <a:ea typeface="ＭＳ Ｐゴシック"/>
              </a:rPr>
              <a:t>37%</a:t>
            </a:r>
          </a:p>
          <a:p>
            <a:pPr defTabSz="457178">
              <a:defRPr/>
            </a:pPr>
            <a:r>
              <a:rPr lang="en-US" sz="1400" dirty="0">
                <a:latin typeface="+mn-lt"/>
                <a:ea typeface="ＭＳ Ｐゴシック"/>
                <a:cs typeface="CiscoSansTT ExtraLight" panose="020B0303020201020303" pitchFamily="34" charset="0"/>
              </a:rPr>
              <a:t>of IT and SecOps pros say swelling alert volume, and complexity increases job difficulty</a:t>
            </a:r>
            <a:r>
              <a:rPr lang="en-US" sz="1400" dirty="0">
                <a:solidFill>
                  <a:srgbClr val="FFFFFF"/>
                </a:solidFill>
                <a:latin typeface="+mn-lt"/>
                <a:ea typeface="ＭＳ Ｐゴシック"/>
                <a:cs typeface="CiscoSansTT ExtraLight" panose="020B0303020201020303" pitchFamily="34" charset="0"/>
              </a:rPr>
              <a:t> increases </a:t>
            </a:r>
            <a:r>
              <a:rPr lang="en-US" dirty="0">
                <a:solidFill>
                  <a:srgbClr val="FFFFFF"/>
                </a:solidFill>
                <a:latin typeface="+mn-lt"/>
                <a:ea typeface="ＭＳ Ｐゴシック"/>
                <a:cs typeface="CiscoSansTT ExtraLight" panose="020B0303020201020303" pitchFamily="34" charset="0"/>
              </a:rPr>
              <a:t>j</a:t>
            </a:r>
            <a:r>
              <a:rPr lang="en-US" sz="4500" dirty="0">
                <a:solidFill>
                  <a:srgbClr val="FBAB2C"/>
                </a:solidFill>
                <a:latin typeface="+mn-lt"/>
                <a:ea typeface="ＭＳ Ｐゴシック"/>
              </a:rPr>
              <a:t>22%</a:t>
            </a:r>
          </a:p>
          <a:p>
            <a:pPr defTabSz="457178">
              <a:defRPr/>
            </a:pPr>
            <a:r>
              <a:rPr lang="en-US" sz="1400" dirty="0">
                <a:latin typeface="+mn-lt"/>
                <a:ea typeface="ＭＳ Ｐゴシック"/>
                <a:cs typeface="CiscoSansTT ExtraLight" panose="020B0303020201020303" pitchFamily="34" charset="0"/>
              </a:rPr>
              <a:t>increase in the </a:t>
            </a:r>
            <a:br>
              <a:rPr lang="en-US" sz="1400" dirty="0">
                <a:latin typeface="+mn-lt"/>
                <a:ea typeface="ＭＳ Ｐゴシック"/>
                <a:cs typeface="CiscoSansTT ExtraLight" panose="020B0303020201020303" pitchFamily="34" charset="0"/>
              </a:rPr>
            </a:br>
            <a:r>
              <a:rPr lang="en-US" sz="1400" dirty="0">
                <a:latin typeface="+mn-lt"/>
                <a:ea typeface="ＭＳ Ｐゴシック"/>
                <a:cs typeface="CiscoSansTT ExtraLight" panose="020B0303020201020303" pitchFamily="34" charset="0"/>
              </a:rPr>
              <a:t>the average cost of a data breach where hybrid work was a factor</a:t>
            </a:r>
          </a:p>
        </p:txBody>
      </p:sp>
      <p:sp>
        <p:nvSpPr>
          <p:cNvPr id="44" name="Round Same Side Corner Rectangle 43">
            <a:extLst>
              <a:ext uri="{FF2B5EF4-FFF2-40B4-BE49-F238E27FC236}">
                <a16:creationId xmlns:a16="http://schemas.microsoft.com/office/drawing/2014/main" id="{5EDBB3A3-8B04-E099-E1E5-76DF913BEE68}"/>
              </a:ext>
            </a:extLst>
          </p:cNvPr>
          <p:cNvSpPr/>
          <p:nvPr/>
        </p:nvSpPr>
        <p:spPr>
          <a:xfrm rot="5400000">
            <a:off x="7180501" y="875002"/>
            <a:ext cx="774576" cy="1828800"/>
          </a:xfrm>
          <a:prstGeom prst="round2SameRect">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122232" defTabSz="685766" fontAlgn="auto">
              <a:spcBef>
                <a:spcPts val="0"/>
              </a:spcBef>
              <a:spcAft>
                <a:spcPts val="0"/>
              </a:spcAft>
              <a:buClr>
                <a:srgbClr val="58595B"/>
              </a:buClr>
              <a:buSzPts val="1200"/>
              <a:defRPr/>
            </a:pPr>
            <a:r>
              <a:rPr lang="en-US" sz="1600" b="1" kern="0" dirty="0">
                <a:solidFill>
                  <a:schemeClr val="tx1"/>
                </a:solidFill>
                <a:cs typeface="CiscoSansTT" panose="020B0503020201020303" pitchFamily="34" charset="0"/>
                <a:sym typeface="Poppins"/>
              </a:rPr>
              <a:t>Expanding</a:t>
            </a:r>
            <a:br>
              <a:rPr lang="en-US" sz="1600" b="1" kern="0" dirty="0">
                <a:solidFill>
                  <a:schemeClr val="tx1"/>
                </a:solidFill>
                <a:cs typeface="CiscoSansTT" panose="020B0503020201020303" pitchFamily="34" charset="0"/>
                <a:sym typeface="Poppins"/>
              </a:rPr>
            </a:br>
            <a:r>
              <a:rPr lang="en-US" sz="1600" b="1" kern="0" dirty="0">
                <a:solidFill>
                  <a:schemeClr val="tx1"/>
                </a:solidFill>
                <a:cs typeface="CiscoSansTT" panose="020B0503020201020303" pitchFamily="34" charset="0"/>
                <a:sym typeface="Poppins"/>
              </a:rPr>
              <a:t>attack surface</a:t>
            </a:r>
          </a:p>
        </p:txBody>
      </p:sp>
      <p:cxnSp>
        <p:nvCxnSpPr>
          <p:cNvPr id="45" name="Straight Connector 44">
            <a:extLst>
              <a:ext uri="{FF2B5EF4-FFF2-40B4-BE49-F238E27FC236}">
                <a16:creationId xmlns:a16="http://schemas.microsoft.com/office/drawing/2014/main" id="{F4597E0C-FDD3-AC1C-8C51-E7835AB1C5E3}"/>
              </a:ext>
            </a:extLst>
          </p:cNvPr>
          <p:cNvCxnSpPr>
            <a:cxnSpLocks/>
          </p:cNvCxnSpPr>
          <p:nvPr/>
        </p:nvCxnSpPr>
        <p:spPr>
          <a:xfrm flipV="1">
            <a:off x="6649579" y="1407222"/>
            <a:ext cx="0" cy="2850403"/>
          </a:xfrm>
          <a:prstGeom prst="line">
            <a:avLst/>
          </a:prstGeom>
          <a:ln w="254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0" name="Rectangle 29">
            <a:hlinkClick r:id="rId3"/>
            <a:extLst>
              <a:ext uri="{FF2B5EF4-FFF2-40B4-BE49-F238E27FC236}">
                <a16:creationId xmlns:a16="http://schemas.microsoft.com/office/drawing/2014/main" id="{D2407E47-5A59-5DB0-3555-65F8C40BAC52}"/>
              </a:ext>
            </a:extLst>
          </p:cNvPr>
          <p:cNvSpPr/>
          <p:nvPr/>
        </p:nvSpPr>
        <p:spPr>
          <a:xfrm>
            <a:off x="4935710" y="4706914"/>
            <a:ext cx="3783582" cy="123111"/>
          </a:xfrm>
          <a:prstGeom prst="rect">
            <a:avLst/>
          </a:prstGeom>
        </p:spPr>
        <p:txBody>
          <a:bodyPr wrap="square" lIns="0" tIns="0" rIns="0" bIns="0" anchor="t">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BCEB"/>
                </a:solidFill>
                <a:effectLst/>
                <a:uLnTx/>
                <a:uFillTx/>
                <a:latin typeface="CiscoSansTT Light"/>
                <a:ea typeface="ＭＳ Ｐゴシック" charset="0"/>
                <a:cs typeface="CiscoSansTT Light"/>
                <a:sym typeface="Arial"/>
                <a:hlinkClick r:id="rId4"/>
              </a:rPr>
              <a:t>Source: </a:t>
            </a:r>
            <a:r>
              <a:rPr kumimoji="0" lang="en-US" sz="800" b="0" i="0" u="none" strike="noStrike" kern="0" cap="none" spc="0" normalizeH="0" baseline="0" noProof="0" dirty="0">
                <a:ln>
                  <a:noFill/>
                </a:ln>
                <a:solidFill>
                  <a:srgbClr val="00BCEB"/>
                </a:solidFill>
                <a:effectLst/>
                <a:uLnTx/>
                <a:uFillTx/>
                <a:latin typeface="CiscoSansTT" panose="020B0503020201020303" pitchFamily="34" charset="0"/>
                <a:ea typeface="ＭＳ Ｐゴシック" charset="0"/>
                <a:cs typeface="CiscoSansTT" panose="020B0503020201020303" pitchFamily="34" charset="0"/>
                <a:sym typeface="Arial"/>
                <a:hlinkClick r:id="rId4"/>
              </a:rPr>
              <a:t>IBM Security and Ponemon</a:t>
            </a:r>
            <a:r>
              <a:rPr kumimoji="0" lang="en-US" sz="800" b="0" i="0" u="sng" strike="noStrike" kern="0" cap="none" spc="0" normalizeH="0" baseline="0" noProof="0" dirty="0">
                <a:ln>
                  <a:noFill/>
                </a:ln>
                <a:solidFill>
                  <a:srgbClr val="00BCEB"/>
                </a:solidFill>
                <a:effectLst/>
                <a:uLnTx/>
                <a:uFillTx/>
                <a:latin typeface="CiscoSansTT" panose="020B0503020201020303" pitchFamily="34" charset="0"/>
                <a:ea typeface="ＭＳ Ｐゴシック" charset="0"/>
                <a:cs typeface="CiscoSansTT" panose="020B0503020201020303" pitchFamily="34" charset="0"/>
                <a:sym typeface="Arial"/>
                <a:hlinkClick r:id="rId4"/>
              </a:rPr>
              <a:t> Institute </a:t>
            </a:r>
            <a:r>
              <a:rPr kumimoji="0" lang="en-US" sz="800" b="0" i="0" u="none" strike="noStrike" kern="0" cap="none" spc="0" normalizeH="0" baseline="0" noProof="0" dirty="0">
                <a:ln>
                  <a:noFill/>
                </a:ln>
                <a:solidFill>
                  <a:srgbClr val="00BCEB"/>
                </a:solidFill>
                <a:effectLst/>
                <a:uLnTx/>
                <a:uFillTx/>
                <a:latin typeface="CiscoSansTT" panose="020B0503020201020303" pitchFamily="34" charset="0"/>
                <a:ea typeface="ＭＳ Ｐゴシック" charset="0"/>
                <a:cs typeface="CiscoSansTT" panose="020B0503020201020303" pitchFamily="34" charset="0"/>
                <a:sym typeface="Arial"/>
                <a:hlinkClick r:id="rId4"/>
              </a:rPr>
              <a:t>2022 Cost of</a:t>
            </a:r>
            <a:r>
              <a:rPr kumimoji="0" lang="en-US" sz="800" b="0" i="0" u="none" strike="noStrike" kern="0" cap="none" spc="0" normalizeH="0" baseline="0" noProof="0" dirty="0">
                <a:ln>
                  <a:noFill/>
                </a:ln>
                <a:solidFill>
                  <a:srgbClr val="00BCEB"/>
                </a:solidFill>
                <a:effectLst/>
                <a:uLnTx/>
                <a:uFillTx/>
                <a:latin typeface="CiscoSansTT Light"/>
                <a:ea typeface="ＭＳ Ｐゴシック" charset="0"/>
                <a:cs typeface="CiscoSansTT Light"/>
                <a:sym typeface="Arial"/>
                <a:hlinkClick r:id="rId4"/>
              </a:rPr>
              <a:t> a Data Breach Study</a:t>
            </a:r>
            <a:endParaRPr kumimoji="0" lang="en-US" sz="800" b="0" i="0" u="none" strike="noStrike" kern="0" cap="none" spc="0" normalizeH="0" baseline="0" noProof="0" dirty="0">
              <a:ln>
                <a:noFill/>
              </a:ln>
              <a:solidFill>
                <a:srgbClr val="00BCEB"/>
              </a:solidFill>
              <a:effectLst/>
              <a:uLnTx/>
              <a:uFillTx/>
              <a:latin typeface="CiscoSansTT Light"/>
              <a:ea typeface="ＭＳ Ｐゴシック" charset="0"/>
              <a:cs typeface="CiscoSansTT Light"/>
              <a:sym typeface="Arial"/>
            </a:endParaRPr>
          </a:p>
        </p:txBody>
      </p:sp>
    </p:spTree>
    <p:extLst>
      <p:ext uri="{BB962C8B-B14F-4D97-AF65-F5344CB8AC3E}">
        <p14:creationId xmlns:p14="http://schemas.microsoft.com/office/powerpoint/2010/main" val="247370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DA51-F012-3208-5FFC-47D7D4E121AB}"/>
              </a:ext>
            </a:extLst>
          </p:cNvPr>
          <p:cNvSpPr>
            <a:spLocks noGrp="1"/>
          </p:cNvSpPr>
          <p:nvPr>
            <p:ph type="title"/>
          </p:nvPr>
        </p:nvSpPr>
        <p:spPr/>
        <p:txBody>
          <a:bodyPr/>
          <a:lstStyle/>
          <a:p>
            <a:r>
              <a:rPr lang="en-US" dirty="0"/>
              <a:t>What is Cisco Extended Detection &amp; Response?</a:t>
            </a:r>
          </a:p>
        </p:txBody>
      </p:sp>
      <p:sp>
        <p:nvSpPr>
          <p:cNvPr id="4" name="Text Placeholder 3">
            <a:extLst>
              <a:ext uri="{FF2B5EF4-FFF2-40B4-BE49-F238E27FC236}">
                <a16:creationId xmlns:a16="http://schemas.microsoft.com/office/drawing/2014/main" id="{4D2345D4-981A-5928-3110-B3E4C11D2E96}"/>
              </a:ext>
            </a:extLst>
          </p:cNvPr>
          <p:cNvSpPr>
            <a:spLocks noGrp="1"/>
          </p:cNvSpPr>
          <p:nvPr>
            <p:ph type="body" sz="quarter" idx="12"/>
          </p:nvPr>
        </p:nvSpPr>
        <p:spPr/>
        <p:txBody>
          <a:bodyPr/>
          <a:lstStyle/>
          <a:p>
            <a:r>
              <a:rPr lang="en-US" dirty="0">
                <a:solidFill>
                  <a:schemeClr val="tx1"/>
                </a:solidFill>
                <a:latin typeface="+mn-lt"/>
              </a:rPr>
              <a:t>A means to detect more, act faster, elevate productivity, build resilience</a:t>
            </a:r>
          </a:p>
          <a:p>
            <a:endParaRPr lang="en-US" dirty="0"/>
          </a:p>
        </p:txBody>
      </p:sp>
      <p:sp>
        <p:nvSpPr>
          <p:cNvPr id="5" name="Slide Number Placeholder 4">
            <a:extLst>
              <a:ext uri="{FF2B5EF4-FFF2-40B4-BE49-F238E27FC236}">
                <a16:creationId xmlns:a16="http://schemas.microsoft.com/office/drawing/2014/main" id="{C2770BED-8D97-5EC7-6E9F-32BEC31A4A12}"/>
              </a:ext>
            </a:extLst>
          </p:cNvPr>
          <p:cNvSpPr>
            <a:spLocks noGrp="1"/>
          </p:cNvSpPr>
          <p:nvPr>
            <p:ph type="sldNum" sz="quarter" idx="4"/>
          </p:nvPr>
        </p:nvSpPr>
        <p:spPr/>
        <p:txBody>
          <a:bodyPr/>
          <a:lstStyle/>
          <a:p>
            <a:fld id="{96A97DD0-5BE7-4856-A2A9-C42C6688E607}" type="slidenum">
              <a:rPr lang="en-US" smtClean="0"/>
              <a:pPr/>
              <a:t>8</a:t>
            </a:fld>
            <a:endParaRPr lang="en-US" dirty="0"/>
          </a:p>
        </p:txBody>
      </p:sp>
      <p:sp>
        <p:nvSpPr>
          <p:cNvPr id="6" name="Footer Placeholder 5">
            <a:extLst>
              <a:ext uri="{FF2B5EF4-FFF2-40B4-BE49-F238E27FC236}">
                <a16:creationId xmlns:a16="http://schemas.microsoft.com/office/drawing/2014/main" id="{39E043A7-53F7-33C6-FDE5-77D616CC5D9E}"/>
              </a:ext>
            </a:extLst>
          </p:cNvPr>
          <p:cNvSpPr>
            <a:spLocks noGrp="1"/>
          </p:cNvSpPr>
          <p:nvPr>
            <p:ph type="ftr" sz="quarter" idx="3"/>
          </p:nvPr>
        </p:nvSpPr>
        <p:spPr/>
        <p:txBody>
          <a:bodyPr/>
          <a:lstStyle/>
          <a:p>
            <a:pPr defTabSz="610744"/>
            <a:r>
              <a:rPr lang="en-US"/>
              <a:t>BRKATO-1557</a:t>
            </a:r>
            <a:endParaRPr lang="en-US" dirty="0"/>
          </a:p>
        </p:txBody>
      </p:sp>
      <p:grpSp>
        <p:nvGrpSpPr>
          <p:cNvPr id="7" name="Group 6">
            <a:extLst>
              <a:ext uri="{FF2B5EF4-FFF2-40B4-BE49-F238E27FC236}">
                <a16:creationId xmlns:a16="http://schemas.microsoft.com/office/drawing/2014/main" id="{9D085BB3-E75F-26F9-0242-7D52538AFB8C}"/>
              </a:ext>
            </a:extLst>
          </p:cNvPr>
          <p:cNvGrpSpPr/>
          <p:nvPr/>
        </p:nvGrpSpPr>
        <p:grpSpPr>
          <a:xfrm>
            <a:off x="533467" y="1361544"/>
            <a:ext cx="8077065" cy="2745084"/>
            <a:chOff x="538642" y="1365739"/>
            <a:chExt cx="8077065" cy="2745084"/>
          </a:xfrm>
        </p:grpSpPr>
        <p:grpSp>
          <p:nvGrpSpPr>
            <p:cNvPr id="8" name="Group 7">
              <a:extLst>
                <a:ext uri="{FF2B5EF4-FFF2-40B4-BE49-F238E27FC236}">
                  <a16:creationId xmlns:a16="http://schemas.microsoft.com/office/drawing/2014/main" id="{8585DE8A-980A-B4EE-6607-F0F5930B4955}"/>
                </a:ext>
              </a:extLst>
            </p:cNvPr>
            <p:cNvGrpSpPr/>
            <p:nvPr/>
          </p:nvGrpSpPr>
          <p:grpSpPr>
            <a:xfrm>
              <a:off x="538642" y="1365739"/>
              <a:ext cx="1920240" cy="2745084"/>
              <a:chOff x="392541" y="1365739"/>
              <a:chExt cx="1920240" cy="2745084"/>
            </a:xfrm>
          </p:grpSpPr>
          <p:sp>
            <p:nvSpPr>
              <p:cNvPr id="27" name="Round Same Side Corner Rectangle 26">
                <a:extLst>
                  <a:ext uri="{FF2B5EF4-FFF2-40B4-BE49-F238E27FC236}">
                    <a16:creationId xmlns:a16="http://schemas.microsoft.com/office/drawing/2014/main" id="{3E6AFE03-23C4-A508-C421-54A5B177EC53}"/>
                  </a:ext>
                </a:extLst>
              </p:cNvPr>
              <p:cNvSpPr/>
              <p:nvPr/>
            </p:nvSpPr>
            <p:spPr>
              <a:xfrm>
                <a:off x="392541" y="1365739"/>
                <a:ext cx="1920240" cy="1274522"/>
              </a:xfrm>
              <a:prstGeom prst="round2SameRect">
                <a:avLst>
                  <a:gd name="adj1" fmla="val 8944"/>
                  <a:gd name="adj2" fmla="val 0"/>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457178">
                  <a:lnSpc>
                    <a:spcPct val="90000"/>
                  </a:lnSpc>
                  <a:spcAft>
                    <a:spcPts val="600"/>
                  </a:spcAft>
                  <a:defRPr/>
                </a:pPr>
                <a:r>
                  <a:rPr lang="en-US" dirty="0">
                    <a:solidFill>
                      <a:schemeClr val="accent2"/>
                    </a:solidFill>
                    <a:ea typeface="ＭＳ Ｐゴシック" charset="0"/>
                    <a:cs typeface="CiscoSansTT" panose="020B0503020201020303" pitchFamily="34" charset="0"/>
                  </a:rPr>
                  <a:t>Detect </a:t>
                </a:r>
                <a:br>
                  <a:rPr lang="en-US" dirty="0">
                    <a:solidFill>
                      <a:schemeClr val="accent2"/>
                    </a:solidFill>
                    <a:ea typeface="ＭＳ Ｐゴシック" charset="0"/>
                    <a:cs typeface="CiscoSansTT" panose="020B0503020201020303" pitchFamily="34" charset="0"/>
                  </a:rPr>
                </a:br>
                <a:r>
                  <a:rPr lang="en-US" dirty="0">
                    <a:solidFill>
                      <a:schemeClr val="accent2"/>
                    </a:solidFill>
                    <a:ea typeface="ＭＳ Ｐゴシック" charset="0"/>
                    <a:cs typeface="CiscoSansTT" panose="020B0503020201020303" pitchFamily="34" charset="0"/>
                  </a:rPr>
                  <a:t>the most sophisticated threats</a:t>
                </a:r>
                <a:endParaRPr lang="en-US" dirty="0">
                  <a:solidFill>
                    <a:schemeClr val="accent2"/>
                  </a:solidFill>
                </a:endParaRPr>
              </a:p>
            </p:txBody>
          </p:sp>
          <p:cxnSp>
            <p:nvCxnSpPr>
              <p:cNvPr id="28" name="Straight Connector 27">
                <a:extLst>
                  <a:ext uri="{FF2B5EF4-FFF2-40B4-BE49-F238E27FC236}">
                    <a16:creationId xmlns:a16="http://schemas.microsoft.com/office/drawing/2014/main" id="{42CD1CD6-2155-62F2-CCBD-57E538AD3EDB}"/>
                  </a:ext>
                </a:extLst>
              </p:cNvPr>
              <p:cNvCxnSpPr>
                <a:cxnSpLocks/>
              </p:cNvCxnSpPr>
              <p:nvPr/>
            </p:nvCxnSpPr>
            <p:spPr>
              <a:xfrm flipV="1">
                <a:off x="392541" y="2705730"/>
                <a:ext cx="1920240" cy="1"/>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Round Same Side Corner Rectangle 28">
                <a:extLst>
                  <a:ext uri="{FF2B5EF4-FFF2-40B4-BE49-F238E27FC236}">
                    <a16:creationId xmlns:a16="http://schemas.microsoft.com/office/drawing/2014/main" id="{D6F29E7A-637A-A229-731C-B2F60B44E538}"/>
                  </a:ext>
                </a:extLst>
              </p:cNvPr>
              <p:cNvSpPr/>
              <p:nvPr/>
            </p:nvSpPr>
            <p:spPr>
              <a:xfrm rot="10800000">
                <a:off x="392541" y="2771193"/>
                <a:ext cx="1920240" cy="1339630"/>
              </a:xfrm>
              <a:prstGeom prst="round2SameRect">
                <a:avLst>
                  <a:gd name="adj1" fmla="val 8944"/>
                  <a:gd name="adj2" fmla="val 0"/>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defTabSz="457178">
                  <a:defRPr/>
                </a:pPr>
                <a:endParaRPr lang="en-US" sz="1200">
                  <a:solidFill>
                    <a:schemeClr val="bg2"/>
                  </a:solidFill>
                </a:endParaRPr>
              </a:p>
            </p:txBody>
          </p:sp>
          <p:sp>
            <p:nvSpPr>
              <p:cNvPr id="30" name="Text Placeholder 13">
                <a:extLst>
                  <a:ext uri="{FF2B5EF4-FFF2-40B4-BE49-F238E27FC236}">
                    <a16:creationId xmlns:a16="http://schemas.microsoft.com/office/drawing/2014/main" id="{7940B415-3D4D-E2EE-CC46-351C0092BCFA}"/>
                  </a:ext>
                </a:extLst>
              </p:cNvPr>
              <p:cNvSpPr txBox="1">
                <a:spLocks/>
              </p:cNvSpPr>
              <p:nvPr/>
            </p:nvSpPr>
            <p:spPr>
              <a:xfrm>
                <a:off x="392541" y="2771194"/>
                <a:ext cx="1920240" cy="561277"/>
              </a:xfrm>
              <a:prstGeom prst="rect">
                <a:avLst/>
              </a:prstGeom>
            </p:spPr>
            <p:txBody>
              <a:bodyPr anchor="t" anchorCtr="0"/>
              <a:lstStyle>
                <a:lvl1pPr marL="228600" indent="-219456" algn="l" defTabSz="684213" rtl="0" eaLnBrk="1" fontAlgn="base" hangingPunct="1">
                  <a:lnSpc>
                    <a:spcPct val="95000"/>
                  </a:lnSpc>
                  <a:spcBef>
                    <a:spcPts val="1200"/>
                  </a:spcBef>
                  <a:spcAft>
                    <a:spcPct val="0"/>
                  </a:spcAft>
                  <a:buClr>
                    <a:schemeClr val="accent1"/>
                  </a:buClr>
                  <a:buSzPct val="80000"/>
                  <a:buFont typeface="Arial" charset="0"/>
                  <a:buChar char="•"/>
                  <a:defRPr lang="en-US" sz="1800" kern="1200" dirty="0">
                    <a:solidFill>
                      <a:schemeClr val="tx1"/>
                    </a:solidFill>
                    <a:latin typeface="+mn-lt"/>
                    <a:ea typeface="ＭＳ Ｐゴシック" charset="0"/>
                    <a:cs typeface="CiscoSans"/>
                  </a:defRPr>
                </a:lvl1pPr>
                <a:lvl2pPr marL="448056" indent="-210312"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171450" algn="l"/>
                  </a:tabLst>
                  <a:defRPr lang="en-US" sz="1600" kern="1200" dirty="0">
                    <a:solidFill>
                      <a:schemeClr val="tx1"/>
                    </a:solidFill>
                    <a:latin typeface="+mn-lt"/>
                    <a:ea typeface="ＭＳ Ｐゴシック" charset="0"/>
                    <a:cs typeface="CiscoSans"/>
                  </a:defRPr>
                </a:lvl2pPr>
                <a:lvl3pPr marL="621792" indent="-173736" algn="l" defTabSz="684213" rtl="0" eaLnBrk="1" fontAlgn="base" hangingPunct="1">
                  <a:lnSpc>
                    <a:spcPct val="95000"/>
                  </a:lnSpc>
                  <a:spcBef>
                    <a:spcPts val="600"/>
                  </a:spcBef>
                  <a:spcAft>
                    <a:spcPct val="0"/>
                  </a:spcAft>
                  <a:buClr>
                    <a:schemeClr val="accent1"/>
                  </a:buClr>
                  <a:buSzPct val="80000"/>
                  <a:buFont typeface="Arial" panose="020B0604020202020204" pitchFamily="34" charset="0"/>
                  <a:buChar char="•"/>
                  <a:tabLst/>
                  <a:defRPr lang="en-US" sz="1400" kern="1200" dirty="0">
                    <a:solidFill>
                      <a:schemeClr val="tx1"/>
                    </a:solidFill>
                    <a:latin typeface="+mn-lt"/>
                    <a:ea typeface="ＭＳ Ｐゴシック" charset="0"/>
                    <a:cs typeface="CiscoSans"/>
                  </a:defRPr>
                </a:lvl3pPr>
                <a:lvl4pPr marL="804672" indent="-18288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69264" indent="-173736"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19057" indent="-112707" defTabSz="457178">
                  <a:lnSpc>
                    <a:spcPct val="100000"/>
                  </a:lnSpc>
                  <a:spcBef>
                    <a:spcPct val="0"/>
                  </a:spcBef>
                  <a:spcAft>
                    <a:spcPts val="300"/>
                  </a:spcAft>
                  <a:buClr>
                    <a:schemeClr val="bg2"/>
                  </a:buClr>
                  <a:defRPr/>
                </a:pPr>
                <a:r>
                  <a:rPr lang="en-US" sz="1000" dirty="0"/>
                  <a:t>Multi-vector detection: network, cloud, endpoint, email, and more</a:t>
                </a:r>
              </a:p>
              <a:p>
                <a:pPr marL="119057" indent="-112707" defTabSz="457178">
                  <a:lnSpc>
                    <a:spcPct val="100000"/>
                  </a:lnSpc>
                  <a:spcBef>
                    <a:spcPct val="0"/>
                  </a:spcBef>
                  <a:spcAft>
                    <a:spcPts val="300"/>
                  </a:spcAft>
                  <a:buClr>
                    <a:schemeClr val="bg2"/>
                  </a:buClr>
                  <a:defRPr/>
                </a:pPr>
                <a:r>
                  <a:rPr lang="en-US" sz="1000" dirty="0"/>
                  <a:t>Enriched incidents with asset insights, threat intel</a:t>
                </a:r>
              </a:p>
              <a:p>
                <a:pPr marL="119057" indent="-112707" defTabSz="457178">
                  <a:lnSpc>
                    <a:spcPct val="100000"/>
                  </a:lnSpc>
                  <a:spcBef>
                    <a:spcPct val="0"/>
                  </a:spcBef>
                  <a:buClr>
                    <a:schemeClr val="bg2"/>
                  </a:buClr>
                  <a:defRPr/>
                </a:pPr>
                <a:r>
                  <a:rPr lang="en-US" sz="1000" dirty="0"/>
                  <a:t>Optimized for</a:t>
                </a:r>
                <a:br>
                  <a:rPr lang="en-US" sz="1000" dirty="0"/>
                </a:br>
                <a:r>
                  <a:rPr lang="en-US" sz="1000" dirty="0"/>
                  <a:t>multi-vendor environments</a:t>
                </a:r>
              </a:p>
            </p:txBody>
          </p:sp>
          <p:pic>
            <p:nvPicPr>
              <p:cNvPr id="31" name="Graphic 30">
                <a:extLst>
                  <a:ext uri="{FF2B5EF4-FFF2-40B4-BE49-F238E27FC236}">
                    <a16:creationId xmlns:a16="http://schemas.microsoft.com/office/drawing/2014/main" id="{181EED71-5B55-1FDD-15BA-3CF6368C9A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9921" y="1387408"/>
                <a:ext cx="570302" cy="570302"/>
              </a:xfrm>
              <a:prstGeom prst="rect">
                <a:avLst/>
              </a:prstGeom>
            </p:spPr>
          </p:pic>
        </p:grpSp>
        <p:grpSp>
          <p:nvGrpSpPr>
            <p:cNvPr id="9" name="Group 8">
              <a:extLst>
                <a:ext uri="{FF2B5EF4-FFF2-40B4-BE49-F238E27FC236}">
                  <a16:creationId xmlns:a16="http://schemas.microsoft.com/office/drawing/2014/main" id="{D516AC8D-C065-F23B-02D4-0F4597F167EC}"/>
                </a:ext>
              </a:extLst>
            </p:cNvPr>
            <p:cNvGrpSpPr/>
            <p:nvPr/>
          </p:nvGrpSpPr>
          <p:grpSpPr>
            <a:xfrm>
              <a:off x="6695467" y="1365739"/>
              <a:ext cx="1920240" cy="2744599"/>
              <a:chOff x="6776796" y="1365739"/>
              <a:chExt cx="1920240" cy="2744599"/>
            </a:xfrm>
          </p:grpSpPr>
          <p:sp>
            <p:nvSpPr>
              <p:cNvPr id="22" name="Round Same Side Corner Rectangle 21">
                <a:extLst>
                  <a:ext uri="{FF2B5EF4-FFF2-40B4-BE49-F238E27FC236}">
                    <a16:creationId xmlns:a16="http://schemas.microsoft.com/office/drawing/2014/main" id="{74965130-5258-E4D8-9736-963A05A839CA}"/>
                  </a:ext>
                </a:extLst>
              </p:cNvPr>
              <p:cNvSpPr/>
              <p:nvPr/>
            </p:nvSpPr>
            <p:spPr>
              <a:xfrm>
                <a:off x="6776796" y="1365739"/>
                <a:ext cx="1920240" cy="1274522"/>
              </a:xfrm>
              <a:prstGeom prst="round2SameRect">
                <a:avLst>
                  <a:gd name="adj1" fmla="val 8944"/>
                  <a:gd name="adj2" fmla="val 0"/>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defTabSz="457178">
                  <a:lnSpc>
                    <a:spcPct val="90000"/>
                  </a:lnSpc>
                  <a:buClr>
                    <a:srgbClr val="6EBE49"/>
                  </a:buClr>
                  <a:buSzPct val="80000"/>
                  <a:defRPr/>
                </a:pPr>
                <a:r>
                  <a:rPr lang="en-US" dirty="0">
                    <a:solidFill>
                      <a:schemeClr val="accent2"/>
                    </a:solidFill>
                    <a:ea typeface="ＭＳ Ｐゴシック"/>
                    <a:cs typeface="CiscoSansTT" panose="020B0503020201020303" pitchFamily="34" charset="0"/>
                  </a:rPr>
                  <a:t>Build </a:t>
                </a:r>
                <a:br>
                  <a:rPr lang="en-US" dirty="0">
                    <a:solidFill>
                      <a:schemeClr val="accent2"/>
                    </a:solidFill>
                    <a:ea typeface="ＭＳ Ｐゴシック"/>
                    <a:cs typeface="CiscoSansTT" panose="020B0503020201020303" pitchFamily="34" charset="0"/>
                  </a:rPr>
                </a:br>
                <a:r>
                  <a:rPr lang="en-US" dirty="0">
                    <a:solidFill>
                      <a:schemeClr val="accent2"/>
                    </a:solidFill>
                    <a:ea typeface="ＭＳ Ｐゴシック"/>
                    <a:cs typeface="CiscoSansTT" panose="020B0503020201020303" pitchFamily="34" charset="0"/>
                  </a:rPr>
                  <a:t>resilience</a:t>
                </a:r>
              </a:p>
            </p:txBody>
          </p:sp>
          <p:cxnSp>
            <p:nvCxnSpPr>
              <p:cNvPr id="23" name="Straight Connector 22">
                <a:extLst>
                  <a:ext uri="{FF2B5EF4-FFF2-40B4-BE49-F238E27FC236}">
                    <a16:creationId xmlns:a16="http://schemas.microsoft.com/office/drawing/2014/main" id="{B952620B-9890-9C89-DB7C-A23A97817175}"/>
                  </a:ext>
                </a:extLst>
              </p:cNvPr>
              <p:cNvCxnSpPr>
                <a:cxnSpLocks/>
              </p:cNvCxnSpPr>
              <p:nvPr/>
            </p:nvCxnSpPr>
            <p:spPr>
              <a:xfrm flipV="1">
                <a:off x="6776796" y="2705730"/>
                <a:ext cx="1920240" cy="1"/>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ound Same Side Corner Rectangle 23">
                <a:extLst>
                  <a:ext uri="{FF2B5EF4-FFF2-40B4-BE49-F238E27FC236}">
                    <a16:creationId xmlns:a16="http://schemas.microsoft.com/office/drawing/2014/main" id="{9E439162-0429-4B10-3B89-1FA86BF16C25}"/>
                  </a:ext>
                </a:extLst>
              </p:cNvPr>
              <p:cNvSpPr/>
              <p:nvPr/>
            </p:nvSpPr>
            <p:spPr>
              <a:xfrm rot="10800000">
                <a:off x="6776796" y="2766170"/>
                <a:ext cx="1920240" cy="1344168"/>
              </a:xfrm>
              <a:prstGeom prst="round2SameRect">
                <a:avLst>
                  <a:gd name="adj1" fmla="val 8944"/>
                  <a:gd name="adj2" fmla="val 0"/>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defTabSz="457178">
                  <a:defRPr/>
                </a:pPr>
                <a:endParaRPr lang="en-US" sz="1600">
                  <a:solidFill>
                    <a:schemeClr val="bg2"/>
                  </a:solidFill>
                </a:endParaRPr>
              </a:p>
            </p:txBody>
          </p:sp>
          <p:sp>
            <p:nvSpPr>
              <p:cNvPr id="25" name="Text Placeholder 13">
                <a:extLst>
                  <a:ext uri="{FF2B5EF4-FFF2-40B4-BE49-F238E27FC236}">
                    <a16:creationId xmlns:a16="http://schemas.microsoft.com/office/drawing/2014/main" id="{DC91993F-9B8F-2ABE-FA4A-5A0B4E762F30}"/>
                  </a:ext>
                </a:extLst>
              </p:cNvPr>
              <p:cNvSpPr txBox="1">
                <a:spLocks/>
              </p:cNvSpPr>
              <p:nvPr/>
            </p:nvSpPr>
            <p:spPr>
              <a:xfrm>
                <a:off x="6776796" y="2778561"/>
                <a:ext cx="1909891" cy="1331777"/>
              </a:xfrm>
              <a:prstGeom prst="rect">
                <a:avLst/>
              </a:prstGeom>
            </p:spPr>
            <p:txBody>
              <a:bodyPr lIns="91440" tIns="45720" rIns="91440" bIns="45720" anchor="t" anchorCtr="0"/>
              <a:lstStyle>
                <a:lvl1pPr marL="228600" indent="-219456" algn="l" defTabSz="684213" rtl="0" eaLnBrk="1" fontAlgn="base" hangingPunct="1">
                  <a:lnSpc>
                    <a:spcPct val="95000"/>
                  </a:lnSpc>
                  <a:spcBef>
                    <a:spcPts val="1200"/>
                  </a:spcBef>
                  <a:spcAft>
                    <a:spcPct val="0"/>
                  </a:spcAft>
                  <a:buClr>
                    <a:schemeClr val="accent1"/>
                  </a:buClr>
                  <a:buSzPct val="80000"/>
                  <a:buFont typeface="Arial" charset="0"/>
                  <a:buChar char="•"/>
                  <a:defRPr lang="en-US" sz="1800" kern="1200" dirty="0">
                    <a:solidFill>
                      <a:schemeClr val="tx1"/>
                    </a:solidFill>
                    <a:latin typeface="+mn-lt"/>
                    <a:ea typeface="ＭＳ Ｐゴシック" charset="0"/>
                    <a:cs typeface="CiscoSans"/>
                  </a:defRPr>
                </a:lvl1pPr>
                <a:lvl2pPr marL="448056" indent="-210312"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171450" algn="l"/>
                  </a:tabLst>
                  <a:defRPr lang="en-US" sz="1600" kern="1200" dirty="0">
                    <a:solidFill>
                      <a:schemeClr val="tx1"/>
                    </a:solidFill>
                    <a:latin typeface="+mn-lt"/>
                    <a:ea typeface="ＭＳ Ｐゴシック" charset="0"/>
                    <a:cs typeface="CiscoSans"/>
                  </a:defRPr>
                </a:lvl2pPr>
                <a:lvl3pPr marL="621792" indent="-173736" algn="l" defTabSz="684213" rtl="0" eaLnBrk="1" fontAlgn="base" hangingPunct="1">
                  <a:lnSpc>
                    <a:spcPct val="95000"/>
                  </a:lnSpc>
                  <a:spcBef>
                    <a:spcPts val="600"/>
                  </a:spcBef>
                  <a:spcAft>
                    <a:spcPct val="0"/>
                  </a:spcAft>
                  <a:buClr>
                    <a:schemeClr val="accent1"/>
                  </a:buClr>
                  <a:buSzPct val="80000"/>
                  <a:buFont typeface="Arial" panose="020B0604020202020204" pitchFamily="34" charset="0"/>
                  <a:buChar char="•"/>
                  <a:tabLst/>
                  <a:defRPr lang="en-US" sz="1400" kern="1200" dirty="0">
                    <a:solidFill>
                      <a:schemeClr val="tx1"/>
                    </a:solidFill>
                    <a:latin typeface="+mn-lt"/>
                    <a:ea typeface="ＭＳ Ｐゴシック" charset="0"/>
                    <a:cs typeface="CiscoSans"/>
                  </a:defRPr>
                </a:lvl3pPr>
                <a:lvl4pPr marL="804672" indent="-18288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69264" indent="-173736"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19057" indent="-112707" defTabSz="457178">
                  <a:lnSpc>
                    <a:spcPct val="100000"/>
                  </a:lnSpc>
                  <a:spcBef>
                    <a:spcPct val="0"/>
                  </a:spcBef>
                  <a:spcAft>
                    <a:spcPts val="300"/>
                  </a:spcAft>
                  <a:buClr>
                    <a:schemeClr val="bg2"/>
                  </a:buClr>
                  <a:defRPr/>
                </a:pPr>
                <a:r>
                  <a:rPr lang="en-US" sz="1000" dirty="0"/>
                  <a:t>Close security gaps</a:t>
                </a:r>
              </a:p>
              <a:p>
                <a:pPr marL="119057" indent="-112707" defTabSz="457178">
                  <a:lnSpc>
                    <a:spcPct val="100000"/>
                  </a:lnSpc>
                  <a:spcBef>
                    <a:spcPct val="0"/>
                  </a:spcBef>
                  <a:spcAft>
                    <a:spcPts val="300"/>
                  </a:spcAft>
                  <a:buClr>
                    <a:schemeClr val="bg2"/>
                  </a:buClr>
                  <a:defRPr/>
                </a:pPr>
                <a:r>
                  <a:rPr lang="en-US" sz="1000" dirty="0"/>
                  <a:t>Anticipate what’s next through actionable intel </a:t>
                </a:r>
              </a:p>
              <a:p>
                <a:pPr marL="119057" indent="-112707" defTabSz="457178">
                  <a:lnSpc>
                    <a:spcPct val="100000"/>
                  </a:lnSpc>
                  <a:spcBef>
                    <a:spcPct val="0"/>
                  </a:spcBef>
                  <a:buClr>
                    <a:schemeClr val="bg2"/>
                  </a:buClr>
                  <a:defRPr/>
                </a:pPr>
                <a:r>
                  <a:rPr lang="en-US" sz="1000" dirty="0"/>
                  <a:t>Get stronger, everyday with continuous, quantifiable improvement</a:t>
                </a:r>
              </a:p>
            </p:txBody>
          </p:sp>
          <p:pic>
            <p:nvPicPr>
              <p:cNvPr id="26" name="Graphic 25">
                <a:extLst>
                  <a:ext uri="{FF2B5EF4-FFF2-40B4-BE49-F238E27FC236}">
                    <a16:creationId xmlns:a16="http://schemas.microsoft.com/office/drawing/2014/main" id="{5CA1D935-3257-6B68-1177-10FCE95C34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8705" y="1387408"/>
                <a:ext cx="570302" cy="570302"/>
              </a:xfrm>
              <a:prstGeom prst="rect">
                <a:avLst/>
              </a:prstGeom>
            </p:spPr>
          </p:pic>
        </p:grpSp>
        <p:grpSp>
          <p:nvGrpSpPr>
            <p:cNvPr id="10" name="Group 9">
              <a:extLst>
                <a:ext uri="{FF2B5EF4-FFF2-40B4-BE49-F238E27FC236}">
                  <a16:creationId xmlns:a16="http://schemas.microsoft.com/office/drawing/2014/main" id="{054A12D9-2CFE-B588-44EA-07F2C8F86DAB}"/>
                </a:ext>
              </a:extLst>
            </p:cNvPr>
            <p:cNvGrpSpPr/>
            <p:nvPr/>
          </p:nvGrpSpPr>
          <p:grpSpPr>
            <a:xfrm>
              <a:off x="2590916" y="1365739"/>
              <a:ext cx="1920241" cy="2745083"/>
              <a:chOff x="2520626" y="1365739"/>
              <a:chExt cx="1920241" cy="2745083"/>
            </a:xfrm>
          </p:grpSpPr>
          <p:sp>
            <p:nvSpPr>
              <p:cNvPr id="17" name="Round Same Side Corner Rectangle 16">
                <a:extLst>
                  <a:ext uri="{FF2B5EF4-FFF2-40B4-BE49-F238E27FC236}">
                    <a16:creationId xmlns:a16="http://schemas.microsoft.com/office/drawing/2014/main" id="{D4E3CC97-0BB4-6D5E-2085-A0C0C0B4CF9C}"/>
                  </a:ext>
                </a:extLst>
              </p:cNvPr>
              <p:cNvSpPr/>
              <p:nvPr/>
            </p:nvSpPr>
            <p:spPr>
              <a:xfrm>
                <a:off x="2520626" y="1365739"/>
                <a:ext cx="1920240" cy="1274522"/>
              </a:xfrm>
              <a:prstGeom prst="round2SameRect">
                <a:avLst>
                  <a:gd name="adj1" fmla="val 8944"/>
                  <a:gd name="adj2" fmla="val 0"/>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457178">
                  <a:lnSpc>
                    <a:spcPct val="90000"/>
                  </a:lnSpc>
                  <a:defRPr/>
                </a:pPr>
                <a:r>
                  <a:rPr lang="en-US" dirty="0">
                    <a:solidFill>
                      <a:schemeClr val="accent2"/>
                    </a:solidFill>
                    <a:ea typeface="ＭＳ Ｐゴシック" charset="0"/>
                    <a:cs typeface="CiscoSansTT" panose="020B0503020201020303" pitchFamily="34" charset="0"/>
                  </a:rPr>
                  <a:t>Act on </a:t>
                </a:r>
                <a:br>
                  <a:rPr lang="en-US" dirty="0">
                    <a:solidFill>
                      <a:schemeClr val="accent2"/>
                    </a:solidFill>
                    <a:ea typeface="ＭＳ Ｐゴシック" charset="0"/>
                    <a:cs typeface="CiscoSansTT" panose="020B0503020201020303" pitchFamily="34" charset="0"/>
                  </a:rPr>
                </a:br>
                <a:r>
                  <a:rPr lang="en-US" dirty="0">
                    <a:solidFill>
                      <a:schemeClr val="accent2"/>
                    </a:solidFill>
                    <a:ea typeface="ＭＳ Ｐゴシック" charset="0"/>
                    <a:cs typeface="CiscoSansTT" panose="020B0503020201020303" pitchFamily="34" charset="0"/>
                  </a:rPr>
                  <a:t>what </a:t>
                </a:r>
                <a:r>
                  <a:rPr lang="en-US" dirty="0">
                    <a:solidFill>
                      <a:schemeClr val="accent2"/>
                    </a:solidFill>
                    <a:latin typeface="CiscoSansTT" panose="020B0503020201020303" pitchFamily="34" charset="0"/>
                    <a:ea typeface="ＭＳ Ｐゴシック" charset="0"/>
                    <a:cs typeface="CiscoSansTT" panose="020B0503020201020303" pitchFamily="34" charset="0"/>
                  </a:rPr>
                  <a:t>truly</a:t>
                </a:r>
                <a:r>
                  <a:rPr lang="en-US" dirty="0">
                    <a:solidFill>
                      <a:schemeClr val="accent2"/>
                    </a:solidFill>
                    <a:ea typeface="ＭＳ Ｐゴシック" charset="0"/>
                    <a:cs typeface="CiscoSansTT" panose="020B0503020201020303" pitchFamily="34" charset="0"/>
                  </a:rPr>
                  <a:t> matters, faster</a:t>
                </a:r>
              </a:p>
            </p:txBody>
          </p:sp>
          <p:cxnSp>
            <p:nvCxnSpPr>
              <p:cNvPr id="18" name="Straight Connector 17">
                <a:extLst>
                  <a:ext uri="{FF2B5EF4-FFF2-40B4-BE49-F238E27FC236}">
                    <a16:creationId xmlns:a16="http://schemas.microsoft.com/office/drawing/2014/main" id="{C7B6792B-6ED2-7C0A-14D0-B4E23B596A5D}"/>
                  </a:ext>
                </a:extLst>
              </p:cNvPr>
              <p:cNvCxnSpPr>
                <a:cxnSpLocks/>
              </p:cNvCxnSpPr>
              <p:nvPr/>
            </p:nvCxnSpPr>
            <p:spPr>
              <a:xfrm flipV="1">
                <a:off x="2520626" y="2705730"/>
                <a:ext cx="1920240" cy="1"/>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ound Same Side Corner Rectangle 18">
                <a:extLst>
                  <a:ext uri="{FF2B5EF4-FFF2-40B4-BE49-F238E27FC236}">
                    <a16:creationId xmlns:a16="http://schemas.microsoft.com/office/drawing/2014/main" id="{E90C7EE8-7308-8A3C-3B1E-6618BB8F1027}"/>
                  </a:ext>
                </a:extLst>
              </p:cNvPr>
              <p:cNvSpPr/>
              <p:nvPr/>
            </p:nvSpPr>
            <p:spPr>
              <a:xfrm rot="10800000">
                <a:off x="2520627" y="2778561"/>
                <a:ext cx="1920240" cy="1332261"/>
              </a:xfrm>
              <a:prstGeom prst="round2SameRect">
                <a:avLst>
                  <a:gd name="adj1" fmla="val 8944"/>
                  <a:gd name="adj2" fmla="val 0"/>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defTabSz="457178">
                  <a:defRPr/>
                </a:pPr>
                <a:endParaRPr lang="en-US" sz="1200">
                  <a:solidFill>
                    <a:schemeClr val="bg2"/>
                  </a:solidFill>
                </a:endParaRPr>
              </a:p>
            </p:txBody>
          </p:sp>
          <p:sp>
            <p:nvSpPr>
              <p:cNvPr id="20" name="Text Placeholder 13">
                <a:extLst>
                  <a:ext uri="{FF2B5EF4-FFF2-40B4-BE49-F238E27FC236}">
                    <a16:creationId xmlns:a16="http://schemas.microsoft.com/office/drawing/2014/main" id="{4D74DF93-3BB0-8CC0-EF86-43E37D050D8A}"/>
                  </a:ext>
                </a:extLst>
              </p:cNvPr>
              <p:cNvSpPr txBox="1">
                <a:spLocks/>
              </p:cNvSpPr>
              <p:nvPr/>
            </p:nvSpPr>
            <p:spPr>
              <a:xfrm>
                <a:off x="2520626" y="2778562"/>
                <a:ext cx="1920241" cy="1043190"/>
              </a:xfrm>
              <a:prstGeom prst="rect">
                <a:avLst/>
              </a:prstGeom>
            </p:spPr>
            <p:txBody>
              <a:bodyPr anchor="t" anchorCtr="0"/>
              <a:lstStyle>
                <a:lvl1pPr marL="228600" indent="-219456" algn="l" defTabSz="684213" rtl="0" eaLnBrk="1" fontAlgn="base" hangingPunct="1">
                  <a:lnSpc>
                    <a:spcPct val="95000"/>
                  </a:lnSpc>
                  <a:spcBef>
                    <a:spcPts val="1200"/>
                  </a:spcBef>
                  <a:spcAft>
                    <a:spcPct val="0"/>
                  </a:spcAft>
                  <a:buClr>
                    <a:schemeClr val="accent1"/>
                  </a:buClr>
                  <a:buSzPct val="80000"/>
                  <a:buFont typeface="Arial" charset="0"/>
                  <a:buChar char="•"/>
                  <a:defRPr lang="en-US" sz="1800" kern="1200" dirty="0">
                    <a:solidFill>
                      <a:schemeClr val="tx1"/>
                    </a:solidFill>
                    <a:latin typeface="+mn-lt"/>
                    <a:ea typeface="ＭＳ Ｐゴシック" charset="0"/>
                    <a:cs typeface="CiscoSans"/>
                  </a:defRPr>
                </a:lvl1pPr>
                <a:lvl2pPr marL="448056" indent="-210312"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171450" algn="l"/>
                  </a:tabLst>
                  <a:defRPr lang="en-US" sz="1600" kern="1200" dirty="0">
                    <a:solidFill>
                      <a:schemeClr val="tx1"/>
                    </a:solidFill>
                    <a:latin typeface="+mn-lt"/>
                    <a:ea typeface="ＭＳ Ｐゴシック" charset="0"/>
                    <a:cs typeface="CiscoSans"/>
                  </a:defRPr>
                </a:lvl2pPr>
                <a:lvl3pPr marL="621792" indent="-173736" algn="l" defTabSz="684213" rtl="0" eaLnBrk="1" fontAlgn="base" hangingPunct="1">
                  <a:lnSpc>
                    <a:spcPct val="95000"/>
                  </a:lnSpc>
                  <a:spcBef>
                    <a:spcPts val="600"/>
                  </a:spcBef>
                  <a:spcAft>
                    <a:spcPct val="0"/>
                  </a:spcAft>
                  <a:buClr>
                    <a:schemeClr val="accent1"/>
                  </a:buClr>
                  <a:buSzPct val="80000"/>
                  <a:buFont typeface="Arial" panose="020B0604020202020204" pitchFamily="34" charset="0"/>
                  <a:buChar char="•"/>
                  <a:tabLst/>
                  <a:defRPr lang="en-US" sz="1400" kern="1200" dirty="0">
                    <a:solidFill>
                      <a:schemeClr val="tx1"/>
                    </a:solidFill>
                    <a:latin typeface="+mn-lt"/>
                    <a:ea typeface="ＭＳ Ｐゴシック" charset="0"/>
                    <a:cs typeface="CiscoSans"/>
                  </a:defRPr>
                </a:lvl3pPr>
                <a:lvl4pPr marL="804672" indent="-18288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69264" indent="-173736"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19057" indent="-112707" defTabSz="457178">
                  <a:lnSpc>
                    <a:spcPct val="100000"/>
                  </a:lnSpc>
                  <a:spcBef>
                    <a:spcPct val="0"/>
                  </a:spcBef>
                  <a:spcAft>
                    <a:spcPts val="300"/>
                  </a:spcAft>
                  <a:buClr>
                    <a:schemeClr val="bg2"/>
                  </a:buClr>
                  <a:defRPr/>
                </a:pPr>
                <a:r>
                  <a:rPr lang="en-US" sz="1000" dirty="0"/>
                  <a:t>Prioritize threats by </a:t>
                </a:r>
                <a:br>
                  <a:rPr lang="en-US" sz="1000" dirty="0"/>
                </a:br>
                <a:r>
                  <a:rPr lang="en-US" sz="1000" dirty="0"/>
                  <a:t>greatest material risk</a:t>
                </a:r>
              </a:p>
              <a:p>
                <a:pPr marL="119057" indent="-112707" defTabSz="457178">
                  <a:lnSpc>
                    <a:spcPct val="100000"/>
                  </a:lnSpc>
                  <a:spcBef>
                    <a:spcPct val="0"/>
                  </a:spcBef>
                  <a:spcAft>
                    <a:spcPts val="300"/>
                  </a:spcAft>
                  <a:buClr>
                    <a:schemeClr val="bg2"/>
                  </a:buClr>
                  <a:defRPr/>
                </a:pPr>
                <a:r>
                  <a:rPr lang="en-US" sz="1000" dirty="0"/>
                  <a:t>Unified context to </a:t>
                </a:r>
                <a:br>
                  <a:rPr lang="en-US" sz="1000" dirty="0"/>
                </a:br>
                <a:r>
                  <a:rPr lang="en-US" sz="1000" dirty="0"/>
                  <a:t>streamline investigations</a:t>
                </a:r>
              </a:p>
              <a:p>
                <a:pPr marL="119057" indent="-112707" defTabSz="457178">
                  <a:lnSpc>
                    <a:spcPct val="100000"/>
                  </a:lnSpc>
                  <a:spcBef>
                    <a:spcPct val="0"/>
                  </a:spcBef>
                  <a:buClr>
                    <a:schemeClr val="bg2"/>
                  </a:buClr>
                  <a:defRPr/>
                </a:pPr>
                <a:r>
                  <a:rPr lang="en-US" sz="1000" dirty="0"/>
                  <a:t>Evidence-backed recommendations</a:t>
                </a:r>
              </a:p>
            </p:txBody>
          </p:sp>
          <p:pic>
            <p:nvPicPr>
              <p:cNvPr id="21" name="Graphic 20">
                <a:extLst>
                  <a:ext uri="{FF2B5EF4-FFF2-40B4-BE49-F238E27FC236}">
                    <a16:creationId xmlns:a16="http://schemas.microsoft.com/office/drawing/2014/main" id="{D2B1B895-3F89-44C7-B926-60AEC551D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29615" y="1387408"/>
                <a:ext cx="570302" cy="570302"/>
              </a:xfrm>
              <a:prstGeom prst="rect">
                <a:avLst/>
              </a:prstGeom>
            </p:spPr>
          </p:pic>
        </p:grpSp>
        <p:grpSp>
          <p:nvGrpSpPr>
            <p:cNvPr id="11" name="Group 10">
              <a:extLst>
                <a:ext uri="{FF2B5EF4-FFF2-40B4-BE49-F238E27FC236}">
                  <a16:creationId xmlns:a16="http://schemas.microsoft.com/office/drawing/2014/main" id="{55F79922-DFD5-56B9-8442-72AA1C5747CC}"/>
                </a:ext>
              </a:extLst>
            </p:cNvPr>
            <p:cNvGrpSpPr/>
            <p:nvPr/>
          </p:nvGrpSpPr>
          <p:grpSpPr>
            <a:xfrm>
              <a:off x="4643191" y="1365739"/>
              <a:ext cx="1920241" cy="2744605"/>
              <a:chOff x="4648713" y="1365739"/>
              <a:chExt cx="1920241" cy="2744605"/>
            </a:xfrm>
          </p:grpSpPr>
          <p:sp>
            <p:nvSpPr>
              <p:cNvPr id="12" name="Round Same Side Corner Rectangle 11">
                <a:extLst>
                  <a:ext uri="{FF2B5EF4-FFF2-40B4-BE49-F238E27FC236}">
                    <a16:creationId xmlns:a16="http://schemas.microsoft.com/office/drawing/2014/main" id="{3AB6ED2D-FC14-061F-E630-36EEF4059462}"/>
                  </a:ext>
                </a:extLst>
              </p:cNvPr>
              <p:cNvSpPr/>
              <p:nvPr/>
            </p:nvSpPr>
            <p:spPr>
              <a:xfrm>
                <a:off x="4648713" y="1365739"/>
                <a:ext cx="1920240" cy="1274522"/>
              </a:xfrm>
              <a:prstGeom prst="round2SameRect">
                <a:avLst>
                  <a:gd name="adj1" fmla="val 8944"/>
                  <a:gd name="adj2" fmla="val 0"/>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457178">
                  <a:lnSpc>
                    <a:spcPct val="90000"/>
                  </a:lnSpc>
                  <a:defRPr/>
                </a:pPr>
                <a:r>
                  <a:rPr lang="en-US" dirty="0">
                    <a:solidFill>
                      <a:schemeClr val="accent2"/>
                    </a:solidFill>
                    <a:ea typeface="ＭＳ Ｐゴシック" charset="0"/>
                    <a:cs typeface="CiscoSansTT" panose="020B0503020201020303" pitchFamily="34" charset="0"/>
                  </a:rPr>
                  <a:t>Elevate productivity</a:t>
                </a:r>
              </a:p>
            </p:txBody>
          </p:sp>
          <p:cxnSp>
            <p:nvCxnSpPr>
              <p:cNvPr id="13" name="Straight Connector 12">
                <a:extLst>
                  <a:ext uri="{FF2B5EF4-FFF2-40B4-BE49-F238E27FC236}">
                    <a16:creationId xmlns:a16="http://schemas.microsoft.com/office/drawing/2014/main" id="{1051182B-9D4E-D624-47A9-36FBE8E72462}"/>
                  </a:ext>
                </a:extLst>
              </p:cNvPr>
              <p:cNvCxnSpPr>
                <a:cxnSpLocks/>
              </p:cNvCxnSpPr>
              <p:nvPr/>
            </p:nvCxnSpPr>
            <p:spPr>
              <a:xfrm flipV="1">
                <a:off x="4648713" y="2705730"/>
                <a:ext cx="1920240" cy="1"/>
              </a:xfrm>
              <a:prstGeom prst="line">
                <a:avLst/>
              </a:prstGeom>
              <a:ln w="254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ound Same Side Corner Rectangle 13">
                <a:extLst>
                  <a:ext uri="{FF2B5EF4-FFF2-40B4-BE49-F238E27FC236}">
                    <a16:creationId xmlns:a16="http://schemas.microsoft.com/office/drawing/2014/main" id="{49FBCF92-2B8F-E1A8-C132-8162168AD94C}"/>
                  </a:ext>
                </a:extLst>
              </p:cNvPr>
              <p:cNvSpPr/>
              <p:nvPr/>
            </p:nvSpPr>
            <p:spPr>
              <a:xfrm rot="10800000">
                <a:off x="4648714" y="2770714"/>
                <a:ext cx="1920240" cy="1339630"/>
              </a:xfrm>
              <a:prstGeom prst="round2SameRect">
                <a:avLst>
                  <a:gd name="adj1" fmla="val 8944"/>
                  <a:gd name="adj2" fmla="val 0"/>
                </a:avLst>
              </a:prstGeom>
              <a:noFill/>
              <a:ln w="12700">
                <a:solidFill>
                  <a:schemeClr val="tx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horz" tIns="91440" bIns="91440" rtlCol="0" anchor="ctr"/>
              <a:lstStyle/>
              <a:p>
                <a:pPr marL="171442" indent="-112707" defTabSz="457178">
                  <a:buClr>
                    <a:srgbClr val="0D274D"/>
                  </a:buClr>
                  <a:buSzPct val="80000"/>
                  <a:buFont typeface="Arial" charset="0"/>
                  <a:buChar char="•"/>
                  <a:defRPr/>
                </a:pPr>
                <a:endParaRPr lang="en-US" sz="1050">
                  <a:solidFill>
                    <a:schemeClr val="bg2"/>
                  </a:solidFill>
                  <a:ea typeface="ＭＳ Ｐゴシック" charset="0"/>
                  <a:cs typeface="CiscoSans"/>
                </a:endParaRPr>
              </a:p>
            </p:txBody>
          </p:sp>
          <p:pic>
            <p:nvPicPr>
              <p:cNvPr id="15" name="Graphic 14">
                <a:extLst>
                  <a:ext uri="{FF2B5EF4-FFF2-40B4-BE49-F238E27FC236}">
                    <a16:creationId xmlns:a16="http://schemas.microsoft.com/office/drawing/2014/main" id="{05976A59-0362-334F-C4E0-27539A7851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9023" y="1387408"/>
                <a:ext cx="570302" cy="570302"/>
              </a:xfrm>
              <a:prstGeom prst="rect">
                <a:avLst/>
              </a:prstGeom>
            </p:spPr>
          </p:pic>
          <p:sp>
            <p:nvSpPr>
              <p:cNvPr id="16" name="TextBox 15">
                <a:extLst>
                  <a:ext uri="{FF2B5EF4-FFF2-40B4-BE49-F238E27FC236}">
                    <a16:creationId xmlns:a16="http://schemas.microsoft.com/office/drawing/2014/main" id="{38461099-C4B9-8F56-F4F6-7119A899D043}"/>
                  </a:ext>
                </a:extLst>
              </p:cNvPr>
              <p:cNvSpPr txBox="1"/>
              <p:nvPr/>
            </p:nvSpPr>
            <p:spPr>
              <a:xfrm>
                <a:off x="4648713" y="2770715"/>
                <a:ext cx="1886523" cy="1092607"/>
              </a:xfrm>
              <a:prstGeom prst="rect">
                <a:avLst/>
              </a:prstGeom>
              <a:noFill/>
            </p:spPr>
            <p:txBody>
              <a:bodyPr wrap="square">
                <a:spAutoFit/>
              </a:bodyPr>
              <a:lstStyle/>
              <a:p>
                <a:pPr marL="119057" indent="-112707" defTabSz="457178">
                  <a:spcAft>
                    <a:spcPts val="300"/>
                  </a:spcAft>
                  <a:buClr>
                    <a:schemeClr val="bg2"/>
                  </a:buClr>
                  <a:buSzPct val="80000"/>
                  <a:buFont typeface="Arial" charset="0"/>
                  <a:buChar char="•"/>
                  <a:defRPr/>
                </a:pPr>
                <a:r>
                  <a:rPr lang="en-US" sz="1000" dirty="0">
                    <a:latin typeface="+mn-lt"/>
                    <a:cs typeface="CiscoSans"/>
                  </a:rPr>
                  <a:t>Focus on what matters and filter out the noise</a:t>
                </a:r>
              </a:p>
              <a:p>
                <a:pPr marL="119057" indent="-112707" defTabSz="457178">
                  <a:spcAft>
                    <a:spcPts val="300"/>
                  </a:spcAft>
                  <a:buClr>
                    <a:schemeClr val="bg2"/>
                  </a:buClr>
                  <a:buSzPct val="80000"/>
                  <a:buFont typeface="Arial" charset="0"/>
                  <a:buChar char="•"/>
                  <a:defRPr/>
                </a:pPr>
                <a:r>
                  <a:rPr lang="en-US" sz="1000" dirty="0">
                    <a:latin typeface="+mn-lt"/>
                    <a:cs typeface="CiscoSans"/>
                  </a:rPr>
                  <a:t>Boost limited resources for maximum value</a:t>
                </a:r>
              </a:p>
              <a:p>
                <a:pPr marL="119057" indent="-112707" defTabSz="457178">
                  <a:buClr>
                    <a:schemeClr val="bg2"/>
                  </a:buClr>
                  <a:buSzPct val="80000"/>
                  <a:buFont typeface="Arial" charset="0"/>
                  <a:buChar char="•"/>
                  <a:defRPr/>
                </a:pPr>
                <a:r>
                  <a:rPr lang="en-US" sz="1000" dirty="0">
                    <a:latin typeface="+mn-lt"/>
                    <a:cs typeface="CiscoSans"/>
                  </a:rPr>
                  <a:t>Automate tasks and focus on, strategic tasks</a:t>
                </a:r>
              </a:p>
            </p:txBody>
          </p:sp>
        </p:grpSp>
      </p:grpSp>
      <p:sp>
        <p:nvSpPr>
          <p:cNvPr id="32" name="TextBox 31">
            <a:extLst>
              <a:ext uri="{FF2B5EF4-FFF2-40B4-BE49-F238E27FC236}">
                <a16:creationId xmlns:a16="http://schemas.microsoft.com/office/drawing/2014/main" id="{B8C39322-1133-657F-BE8C-4B5D836D5991}"/>
              </a:ext>
            </a:extLst>
          </p:cNvPr>
          <p:cNvSpPr txBox="1"/>
          <p:nvPr/>
        </p:nvSpPr>
        <p:spPr>
          <a:xfrm>
            <a:off x="1566153" y="1361544"/>
            <a:ext cx="184731" cy="369332"/>
          </a:xfrm>
          <a:prstGeom prst="rect">
            <a:avLst/>
          </a:prstGeom>
          <a:noFill/>
        </p:spPr>
        <p:txBody>
          <a:bodyPr wrap="none" rtlCol="0">
            <a:spAutoFit/>
          </a:bodyPr>
          <a:lstStyle/>
          <a:p>
            <a:endParaRPr lang="en-US" dirty="0">
              <a:latin typeface="+mn-lt"/>
            </a:endParaRPr>
          </a:p>
        </p:txBody>
      </p:sp>
      <p:sp>
        <p:nvSpPr>
          <p:cNvPr id="3" name="Rectangle: Rounded Corners 328">
            <a:extLst>
              <a:ext uri="{FF2B5EF4-FFF2-40B4-BE49-F238E27FC236}">
                <a16:creationId xmlns:a16="http://schemas.microsoft.com/office/drawing/2014/main" id="{4843B601-9361-98DE-6EE1-8AC8C628725F}"/>
              </a:ext>
            </a:extLst>
          </p:cNvPr>
          <p:cNvSpPr/>
          <p:nvPr/>
        </p:nvSpPr>
        <p:spPr>
          <a:xfrm>
            <a:off x="533467" y="4198341"/>
            <a:ext cx="8100000" cy="540000"/>
          </a:xfrm>
          <a:prstGeom prst="roundRect">
            <a:avLst>
              <a:gd name="adj" fmla="val 50000"/>
            </a:avLst>
          </a:prstGeom>
          <a:solidFill>
            <a:srgbClr val="EDF1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buClr>
                <a:srgbClr val="000000"/>
              </a:buClr>
              <a:defRPr/>
            </a:pPr>
            <a:r>
              <a:rPr lang="en-US" sz="1400" b="1" kern="0" dirty="0">
                <a:solidFill>
                  <a:srgbClr val="2F446B"/>
                </a:solidFill>
                <a:ea typeface="ＭＳ Ｐゴシック" charset="0"/>
                <a:cs typeface="CiscoSansTT ExtraLight" panose="020B0303020201020303" pitchFamily="34" charset="0"/>
                <a:sym typeface="Arial"/>
              </a:rPr>
              <a:t>Learn more about Cisco XDR at Cisco Live: </a:t>
            </a:r>
            <a:r>
              <a:rPr lang="en-US" sz="1400" kern="0" dirty="0">
                <a:solidFill>
                  <a:srgbClr val="2F446B"/>
                </a:solidFill>
                <a:ea typeface="ＭＳ Ｐゴシック" charset="0"/>
                <a:cs typeface="CiscoSansTT ExtraLight" panose="020B0303020201020303" pitchFamily="34" charset="0"/>
                <a:sym typeface="Arial"/>
              </a:rPr>
              <a:t>BRKSEC-2113 (June 7), BRKSEC-3116 (June 8)</a:t>
            </a:r>
          </a:p>
        </p:txBody>
      </p:sp>
    </p:spTree>
    <p:extLst>
      <p:ext uri="{BB962C8B-B14F-4D97-AF65-F5344CB8AC3E}">
        <p14:creationId xmlns:p14="http://schemas.microsoft.com/office/powerpoint/2010/main" val="2463996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9583-DAA4-47B1-97AD-0816A4C5255D}"/>
              </a:ext>
            </a:extLst>
          </p:cNvPr>
          <p:cNvSpPr>
            <a:spLocks noGrp="1"/>
          </p:cNvSpPr>
          <p:nvPr>
            <p:ph type="title"/>
          </p:nvPr>
        </p:nvSpPr>
        <p:spPr/>
        <p:txBody>
          <a:bodyPr/>
          <a:lstStyle/>
          <a:p>
            <a:r>
              <a:rPr lang="en-US" dirty="0"/>
              <a:t>XDR Outcomes &amp; Components</a:t>
            </a:r>
          </a:p>
        </p:txBody>
      </p:sp>
      <p:sp>
        <p:nvSpPr>
          <p:cNvPr id="5" name="Slide Number Placeholder 4">
            <a:extLst>
              <a:ext uri="{FF2B5EF4-FFF2-40B4-BE49-F238E27FC236}">
                <a16:creationId xmlns:a16="http://schemas.microsoft.com/office/drawing/2014/main" id="{DCEF3286-563D-7002-F2F6-B84AA836FEBF}"/>
              </a:ext>
            </a:extLst>
          </p:cNvPr>
          <p:cNvSpPr>
            <a:spLocks noGrp="1"/>
          </p:cNvSpPr>
          <p:nvPr>
            <p:ph type="sldNum" sz="quarter" idx="4"/>
          </p:nvPr>
        </p:nvSpPr>
        <p:spPr/>
        <p:txBody>
          <a:bodyPr/>
          <a:lstStyle/>
          <a:p>
            <a:fld id="{96A97DD0-5BE7-4856-A2A9-C42C6688E607}" type="slidenum">
              <a:rPr lang="en-US" smtClean="0"/>
              <a:pPr/>
              <a:t>9</a:t>
            </a:fld>
            <a:endParaRPr lang="en-US" dirty="0"/>
          </a:p>
        </p:txBody>
      </p:sp>
      <p:sp>
        <p:nvSpPr>
          <p:cNvPr id="6" name="Footer Placeholder 5">
            <a:extLst>
              <a:ext uri="{FF2B5EF4-FFF2-40B4-BE49-F238E27FC236}">
                <a16:creationId xmlns:a16="http://schemas.microsoft.com/office/drawing/2014/main" id="{128F1AE9-1C6A-1CC8-A550-0809158EA46C}"/>
              </a:ext>
            </a:extLst>
          </p:cNvPr>
          <p:cNvSpPr>
            <a:spLocks noGrp="1"/>
          </p:cNvSpPr>
          <p:nvPr>
            <p:ph type="ftr" sz="quarter" idx="3"/>
          </p:nvPr>
        </p:nvSpPr>
        <p:spPr/>
        <p:txBody>
          <a:bodyPr/>
          <a:lstStyle/>
          <a:p>
            <a:pPr defTabSz="610744"/>
            <a:r>
              <a:rPr lang="en-US"/>
              <a:t>BRKATO-1557</a:t>
            </a:r>
            <a:endParaRPr lang="en-US" dirty="0"/>
          </a:p>
        </p:txBody>
      </p:sp>
      <p:sp>
        <p:nvSpPr>
          <p:cNvPr id="7" name="Rounded Rectangle 6">
            <a:extLst>
              <a:ext uri="{FF2B5EF4-FFF2-40B4-BE49-F238E27FC236}">
                <a16:creationId xmlns:a16="http://schemas.microsoft.com/office/drawing/2014/main" id="{83940813-8803-1FA7-4D93-94298CFF729B}"/>
              </a:ext>
            </a:extLst>
          </p:cNvPr>
          <p:cNvSpPr/>
          <p:nvPr/>
        </p:nvSpPr>
        <p:spPr>
          <a:xfrm>
            <a:off x="532371" y="1578946"/>
            <a:ext cx="5502669" cy="2964452"/>
          </a:xfrm>
          <a:prstGeom prst="roundRect">
            <a:avLst>
              <a:gd name="adj" fmla="val 3565"/>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defRPr/>
            </a:pPr>
            <a:endParaRPr lang="en-US">
              <a:solidFill>
                <a:srgbClr val="FFFFFF"/>
              </a:solidFill>
              <a:latin typeface="CiscoSansTT ExtraLight"/>
            </a:endParaRPr>
          </a:p>
        </p:txBody>
      </p:sp>
      <p:sp>
        <p:nvSpPr>
          <p:cNvPr id="9" name="TextBox 8">
            <a:extLst>
              <a:ext uri="{FF2B5EF4-FFF2-40B4-BE49-F238E27FC236}">
                <a16:creationId xmlns:a16="http://schemas.microsoft.com/office/drawing/2014/main" id="{E1490264-AC0E-1A40-CD94-B3AAEC92F913}"/>
              </a:ext>
            </a:extLst>
          </p:cNvPr>
          <p:cNvSpPr txBox="1"/>
          <p:nvPr/>
        </p:nvSpPr>
        <p:spPr>
          <a:xfrm>
            <a:off x="669053" y="1097050"/>
            <a:ext cx="914400" cy="514350"/>
          </a:xfrm>
          <a:prstGeom prst="round2Same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609570">
              <a:defRPr sz="2400">
                <a:solidFill>
                  <a:srgbClr val="FFFFFF"/>
                </a:solidFill>
                <a:latin typeface="CiscoSansTT ExtraLigh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900" b="1" dirty="0">
                <a:solidFill>
                  <a:schemeClr val="tx1">
                    <a:lumMod val="75000"/>
                  </a:schemeClr>
                </a:solidFill>
                <a:latin typeface="+mn-lt"/>
              </a:rPr>
              <a:t>Detect Sooner</a:t>
            </a:r>
          </a:p>
        </p:txBody>
      </p:sp>
      <p:sp>
        <p:nvSpPr>
          <p:cNvPr id="10" name="TextBox 9">
            <a:extLst>
              <a:ext uri="{FF2B5EF4-FFF2-40B4-BE49-F238E27FC236}">
                <a16:creationId xmlns:a16="http://schemas.microsoft.com/office/drawing/2014/main" id="{54C96698-A18B-6D82-3296-57AADA151130}"/>
              </a:ext>
            </a:extLst>
          </p:cNvPr>
          <p:cNvSpPr txBox="1"/>
          <p:nvPr/>
        </p:nvSpPr>
        <p:spPr>
          <a:xfrm>
            <a:off x="1743514" y="1097050"/>
            <a:ext cx="914400" cy="514350"/>
          </a:xfrm>
          <a:prstGeom prst="round2Same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609570">
              <a:defRPr sz="1400">
                <a:solidFill>
                  <a:schemeClr val="tx1">
                    <a:lumMod val="75000"/>
                  </a:schemeClr>
                </a:solidFill>
                <a:latin typeface="CiscoSansTT ExtraLigh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900" b="1">
                <a:latin typeface="+mn-lt"/>
              </a:rPr>
              <a:t>Prioritize by Impact</a:t>
            </a:r>
          </a:p>
        </p:txBody>
      </p:sp>
      <p:sp>
        <p:nvSpPr>
          <p:cNvPr id="11" name="TextBox 10">
            <a:extLst>
              <a:ext uri="{FF2B5EF4-FFF2-40B4-BE49-F238E27FC236}">
                <a16:creationId xmlns:a16="http://schemas.microsoft.com/office/drawing/2014/main" id="{04F0F2E3-81AF-2273-303A-93E178906EDE}"/>
              </a:ext>
            </a:extLst>
          </p:cNvPr>
          <p:cNvSpPr txBox="1"/>
          <p:nvPr/>
        </p:nvSpPr>
        <p:spPr>
          <a:xfrm>
            <a:off x="2817797" y="1097050"/>
            <a:ext cx="912114" cy="514350"/>
          </a:xfrm>
          <a:prstGeom prst="round2Same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609570">
              <a:defRPr sz="1400">
                <a:solidFill>
                  <a:schemeClr val="tx1">
                    <a:lumMod val="75000"/>
                  </a:schemeClr>
                </a:solidFill>
                <a:latin typeface="CiscoSansTT ExtraLigh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900" b="1" dirty="0">
                <a:latin typeface="+mn-lt"/>
              </a:rPr>
              <a:t>Reduce Investigation Time</a:t>
            </a:r>
          </a:p>
        </p:txBody>
      </p:sp>
      <p:sp>
        <p:nvSpPr>
          <p:cNvPr id="12" name="Rectangle: Rounded Corners 57">
            <a:extLst>
              <a:ext uri="{FF2B5EF4-FFF2-40B4-BE49-F238E27FC236}">
                <a16:creationId xmlns:a16="http://schemas.microsoft.com/office/drawing/2014/main" id="{F234DD79-DEE2-E7F7-886A-D46339F16AB5}"/>
              </a:ext>
            </a:extLst>
          </p:cNvPr>
          <p:cNvSpPr/>
          <p:nvPr/>
        </p:nvSpPr>
        <p:spPr>
          <a:xfrm>
            <a:off x="3892258" y="3164649"/>
            <a:ext cx="914400" cy="1246909"/>
          </a:xfrm>
          <a:prstGeom prst="roundRect">
            <a:avLst>
              <a:gd name="adj" fmla="val 7054"/>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766">
              <a:defRPr/>
            </a:pPr>
            <a:r>
              <a:rPr lang="en-US" sz="1000" kern="0" dirty="0">
                <a:solidFill>
                  <a:srgbClr val="FFFFFF"/>
                </a:solidFill>
                <a:latin typeface="CiscoSansTT ExtraLight"/>
                <a:ea typeface="ＭＳ Ｐゴシック"/>
              </a:rPr>
              <a:t>Automated Workflows</a:t>
            </a:r>
            <a:endParaRPr lang="en-US" sz="1000" kern="0" dirty="0">
              <a:solidFill>
                <a:srgbClr val="FFFFFF"/>
              </a:solidFill>
              <a:latin typeface="CiscoSansTT ExtraLight"/>
              <a:ea typeface="ＭＳ Ｐゴシック" charset="0"/>
            </a:endParaRPr>
          </a:p>
        </p:txBody>
      </p:sp>
      <p:sp>
        <p:nvSpPr>
          <p:cNvPr id="13" name="Rectangle: Rounded Corners 58">
            <a:extLst>
              <a:ext uri="{FF2B5EF4-FFF2-40B4-BE49-F238E27FC236}">
                <a16:creationId xmlns:a16="http://schemas.microsoft.com/office/drawing/2014/main" id="{6CE8B389-2EAA-6FBC-6B73-4135968F335C}"/>
              </a:ext>
            </a:extLst>
          </p:cNvPr>
          <p:cNvSpPr/>
          <p:nvPr/>
        </p:nvSpPr>
        <p:spPr>
          <a:xfrm>
            <a:off x="2815511" y="2457782"/>
            <a:ext cx="914400" cy="562356"/>
          </a:xfrm>
          <a:prstGeom prst="roundRect">
            <a:avLst>
              <a:gd name="adj" fmla="val 705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1000" kern="0">
                <a:solidFill>
                  <a:srgbClr val="FFFFFF"/>
                </a:solidFill>
                <a:latin typeface="CiscoSansTT ExtraLight"/>
                <a:ea typeface="ＭＳ Ｐゴシック" charset="0"/>
              </a:rPr>
              <a:t>Incident Manager</a:t>
            </a:r>
          </a:p>
        </p:txBody>
      </p:sp>
      <p:sp>
        <p:nvSpPr>
          <p:cNvPr id="14" name="Rectangle: Rounded Corners 60">
            <a:extLst>
              <a:ext uri="{FF2B5EF4-FFF2-40B4-BE49-F238E27FC236}">
                <a16:creationId xmlns:a16="http://schemas.microsoft.com/office/drawing/2014/main" id="{51A27886-63FA-1BBA-A3CE-36400F940541}"/>
              </a:ext>
            </a:extLst>
          </p:cNvPr>
          <p:cNvSpPr/>
          <p:nvPr/>
        </p:nvSpPr>
        <p:spPr>
          <a:xfrm>
            <a:off x="1743514" y="1776084"/>
            <a:ext cx="914400" cy="1246909"/>
          </a:xfrm>
          <a:prstGeom prst="roundRect">
            <a:avLst>
              <a:gd name="adj" fmla="val 7054"/>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1000" kern="0">
                <a:solidFill>
                  <a:srgbClr val="FFFFFF"/>
                </a:solidFill>
                <a:latin typeface="CiscoSansTT ExtraLight"/>
                <a:ea typeface="ＭＳ Ｐゴシック" charset="0"/>
              </a:rPr>
              <a:t>Correlated Events</a:t>
            </a:r>
          </a:p>
        </p:txBody>
      </p:sp>
      <p:sp>
        <p:nvSpPr>
          <p:cNvPr id="15" name="Rectangle: Rounded Corners 61">
            <a:extLst>
              <a:ext uri="{FF2B5EF4-FFF2-40B4-BE49-F238E27FC236}">
                <a16:creationId xmlns:a16="http://schemas.microsoft.com/office/drawing/2014/main" id="{D185BDD8-5DDA-DEC4-9DCA-DBCE3A0358DD}"/>
              </a:ext>
            </a:extLst>
          </p:cNvPr>
          <p:cNvSpPr/>
          <p:nvPr/>
        </p:nvSpPr>
        <p:spPr>
          <a:xfrm>
            <a:off x="1743514" y="3164649"/>
            <a:ext cx="914400" cy="1246909"/>
          </a:xfrm>
          <a:prstGeom prst="roundRect">
            <a:avLst>
              <a:gd name="adj" fmla="val 7054"/>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1000" kern="0">
                <a:solidFill>
                  <a:srgbClr val="FFFFFF"/>
                </a:solidFill>
                <a:latin typeface="CiscoSansTT ExtraLight"/>
                <a:ea typeface="ＭＳ Ｐゴシック" charset="0"/>
              </a:rPr>
              <a:t>Asset</a:t>
            </a:r>
          </a:p>
          <a:p>
            <a:pPr algn="ctr" defTabSz="685766">
              <a:defRPr/>
            </a:pPr>
            <a:r>
              <a:rPr lang="en-US" sz="1000" kern="0">
                <a:solidFill>
                  <a:srgbClr val="FFFFFF"/>
                </a:solidFill>
                <a:latin typeface="CiscoSansTT ExtraLight"/>
                <a:ea typeface="ＭＳ Ｐゴシック" charset="0"/>
              </a:rPr>
              <a:t>Insights</a:t>
            </a:r>
          </a:p>
        </p:txBody>
      </p:sp>
      <p:sp>
        <p:nvSpPr>
          <p:cNvPr id="16" name="Rectangle: Rounded Corners 62">
            <a:extLst>
              <a:ext uri="{FF2B5EF4-FFF2-40B4-BE49-F238E27FC236}">
                <a16:creationId xmlns:a16="http://schemas.microsoft.com/office/drawing/2014/main" id="{BD85DE04-328D-E38B-E8F0-202E2C60179D}"/>
              </a:ext>
            </a:extLst>
          </p:cNvPr>
          <p:cNvSpPr/>
          <p:nvPr/>
        </p:nvSpPr>
        <p:spPr>
          <a:xfrm>
            <a:off x="3892436" y="1773229"/>
            <a:ext cx="914400" cy="1246909"/>
          </a:xfrm>
          <a:prstGeom prst="roundRect">
            <a:avLst>
              <a:gd name="adj" fmla="val 7054"/>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1000" kern="0">
                <a:solidFill>
                  <a:srgbClr val="FFFFFF"/>
                </a:solidFill>
                <a:latin typeface="CiscoSansTT ExtraLight"/>
                <a:ea typeface="ＭＳ Ｐゴシック" charset="0"/>
              </a:rPr>
              <a:t>Prebuilt</a:t>
            </a:r>
          </a:p>
          <a:p>
            <a:pPr algn="ctr" defTabSz="685766">
              <a:defRPr/>
            </a:pPr>
            <a:r>
              <a:rPr lang="en-US" sz="1000" kern="0">
                <a:solidFill>
                  <a:srgbClr val="FFFFFF"/>
                </a:solidFill>
                <a:latin typeface="CiscoSansTT ExtraLight"/>
                <a:ea typeface="ＭＳ Ｐゴシック" charset="0"/>
              </a:rPr>
              <a:t>Playbooks</a:t>
            </a:r>
          </a:p>
        </p:txBody>
      </p:sp>
      <p:sp>
        <p:nvSpPr>
          <p:cNvPr id="17" name="Rectangle: Rounded Corners 25">
            <a:extLst>
              <a:ext uri="{FF2B5EF4-FFF2-40B4-BE49-F238E27FC236}">
                <a16:creationId xmlns:a16="http://schemas.microsoft.com/office/drawing/2014/main" id="{E429FE55-6629-50BA-8410-87B16FEBE903}"/>
              </a:ext>
            </a:extLst>
          </p:cNvPr>
          <p:cNvSpPr/>
          <p:nvPr/>
        </p:nvSpPr>
        <p:spPr>
          <a:xfrm>
            <a:off x="2815511" y="3164033"/>
            <a:ext cx="914400" cy="561109"/>
          </a:xfrm>
          <a:prstGeom prst="roundRect">
            <a:avLst>
              <a:gd name="adj" fmla="val 705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1000" kern="0">
                <a:solidFill>
                  <a:srgbClr val="FFFFFF"/>
                </a:solidFill>
                <a:latin typeface="CiscoSansTT ExtraLight"/>
                <a:ea typeface="ＭＳ Ｐゴシック" charset="0"/>
              </a:rPr>
              <a:t>Threat Hunting</a:t>
            </a:r>
          </a:p>
        </p:txBody>
      </p:sp>
      <p:sp>
        <p:nvSpPr>
          <p:cNvPr id="18" name="Rectangle: Rounded Corners 26">
            <a:extLst>
              <a:ext uri="{FF2B5EF4-FFF2-40B4-BE49-F238E27FC236}">
                <a16:creationId xmlns:a16="http://schemas.microsoft.com/office/drawing/2014/main" id="{5BAEBB55-D04E-A7A3-9E2F-3958556B44A2}"/>
              </a:ext>
            </a:extLst>
          </p:cNvPr>
          <p:cNvSpPr/>
          <p:nvPr/>
        </p:nvSpPr>
        <p:spPr>
          <a:xfrm>
            <a:off x="669053" y="2457477"/>
            <a:ext cx="914400" cy="565515"/>
          </a:xfrm>
          <a:prstGeom prst="roundRect">
            <a:avLst>
              <a:gd name="adj" fmla="val 705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1000" kern="0">
                <a:solidFill>
                  <a:srgbClr val="FFFFFF"/>
                </a:solidFill>
                <a:latin typeface="CiscoSansTT ExtraLight"/>
                <a:ea typeface="ＭＳ Ｐゴシック" charset="0"/>
              </a:rPr>
              <a:t>Intelligence</a:t>
            </a:r>
          </a:p>
        </p:txBody>
      </p:sp>
      <p:sp>
        <p:nvSpPr>
          <p:cNvPr id="19" name="TextBox 18">
            <a:extLst>
              <a:ext uri="{FF2B5EF4-FFF2-40B4-BE49-F238E27FC236}">
                <a16:creationId xmlns:a16="http://schemas.microsoft.com/office/drawing/2014/main" id="{F23D0370-0983-5FB4-917A-F26992AD3400}"/>
              </a:ext>
            </a:extLst>
          </p:cNvPr>
          <p:cNvSpPr txBox="1"/>
          <p:nvPr/>
        </p:nvSpPr>
        <p:spPr>
          <a:xfrm>
            <a:off x="3889796" y="1097050"/>
            <a:ext cx="912114" cy="514350"/>
          </a:xfrm>
          <a:prstGeom prst="round2Same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609570">
              <a:defRPr sz="1400">
                <a:solidFill>
                  <a:schemeClr val="tx1">
                    <a:lumMod val="75000"/>
                  </a:schemeClr>
                </a:solidFill>
                <a:latin typeface="CiscoSansTT ExtraLigh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900" b="1">
                <a:latin typeface="+mn-lt"/>
              </a:rPr>
              <a:t>Accelerate Response</a:t>
            </a:r>
          </a:p>
        </p:txBody>
      </p:sp>
      <p:sp>
        <p:nvSpPr>
          <p:cNvPr id="20" name="Rectangle: Rounded Corners 26">
            <a:extLst>
              <a:ext uri="{FF2B5EF4-FFF2-40B4-BE49-F238E27FC236}">
                <a16:creationId xmlns:a16="http://schemas.microsoft.com/office/drawing/2014/main" id="{668D4387-22D2-2B4D-2BC1-4746EA41C493}"/>
              </a:ext>
            </a:extLst>
          </p:cNvPr>
          <p:cNvSpPr/>
          <p:nvPr/>
        </p:nvSpPr>
        <p:spPr>
          <a:xfrm>
            <a:off x="669053" y="3164649"/>
            <a:ext cx="914400" cy="1246909"/>
          </a:xfrm>
          <a:prstGeom prst="roundRect">
            <a:avLst>
              <a:gd name="adj" fmla="val 705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1000" kern="0">
                <a:solidFill>
                  <a:srgbClr val="FFFFFF"/>
                </a:solidFill>
                <a:latin typeface="CiscoSansTT ExtraLight"/>
                <a:ea typeface="ＭＳ Ｐゴシック" charset="0"/>
              </a:rPr>
              <a:t>Machine Learning</a:t>
            </a:r>
          </a:p>
        </p:txBody>
      </p:sp>
      <p:sp>
        <p:nvSpPr>
          <p:cNvPr id="21" name="Rectangle: Rounded Corners 25">
            <a:extLst>
              <a:ext uri="{FF2B5EF4-FFF2-40B4-BE49-F238E27FC236}">
                <a16:creationId xmlns:a16="http://schemas.microsoft.com/office/drawing/2014/main" id="{4B6BFA25-81EA-2718-0227-7E32DECD3833}"/>
              </a:ext>
            </a:extLst>
          </p:cNvPr>
          <p:cNvSpPr/>
          <p:nvPr/>
        </p:nvSpPr>
        <p:spPr>
          <a:xfrm>
            <a:off x="2815511" y="3850449"/>
            <a:ext cx="914400" cy="561109"/>
          </a:xfrm>
          <a:prstGeom prst="roundRect">
            <a:avLst>
              <a:gd name="adj" fmla="val 705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1000" kern="0">
                <a:solidFill>
                  <a:srgbClr val="FFFFFF"/>
                </a:solidFill>
                <a:latin typeface="CiscoSansTT ExtraLight"/>
                <a:ea typeface="ＭＳ Ｐゴシック" charset="0"/>
              </a:rPr>
              <a:t>Automated Enrichment</a:t>
            </a:r>
          </a:p>
        </p:txBody>
      </p:sp>
      <p:sp>
        <p:nvSpPr>
          <p:cNvPr id="22" name="TextBox 21">
            <a:extLst>
              <a:ext uri="{FF2B5EF4-FFF2-40B4-BE49-F238E27FC236}">
                <a16:creationId xmlns:a16="http://schemas.microsoft.com/office/drawing/2014/main" id="{09C6709B-C38E-25A2-AE0D-104CFE5E4359}"/>
              </a:ext>
            </a:extLst>
          </p:cNvPr>
          <p:cNvSpPr txBox="1"/>
          <p:nvPr/>
        </p:nvSpPr>
        <p:spPr>
          <a:xfrm>
            <a:off x="4961794" y="1097050"/>
            <a:ext cx="912114" cy="514350"/>
          </a:xfrm>
          <a:prstGeom prst="round2Same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609570">
              <a:defRPr sz="1400">
                <a:solidFill>
                  <a:schemeClr val="tx1">
                    <a:lumMod val="75000"/>
                  </a:schemeClr>
                </a:solidFill>
                <a:latin typeface="CiscoSansTT ExtraLigh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900" b="1">
                <a:latin typeface="+mn-lt"/>
              </a:rPr>
              <a:t>Extend Asset Context</a:t>
            </a:r>
          </a:p>
        </p:txBody>
      </p:sp>
      <p:sp>
        <p:nvSpPr>
          <p:cNvPr id="23" name="Rectangle: Rounded Corners 61">
            <a:extLst>
              <a:ext uri="{FF2B5EF4-FFF2-40B4-BE49-F238E27FC236}">
                <a16:creationId xmlns:a16="http://schemas.microsoft.com/office/drawing/2014/main" id="{2FCD3334-D343-341F-6D75-5EE8B7AEFE94}"/>
              </a:ext>
            </a:extLst>
          </p:cNvPr>
          <p:cNvSpPr/>
          <p:nvPr/>
        </p:nvSpPr>
        <p:spPr>
          <a:xfrm>
            <a:off x="4966719" y="2497414"/>
            <a:ext cx="914400" cy="1913528"/>
          </a:xfrm>
          <a:prstGeom prst="roundRect">
            <a:avLst>
              <a:gd name="adj" fmla="val 705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1000" kern="0">
                <a:solidFill>
                  <a:srgbClr val="FFFFFF"/>
                </a:solidFill>
                <a:latin typeface="CiscoSansTT ExtraLight"/>
                <a:ea typeface="ＭＳ Ｐゴシック" charset="0"/>
              </a:rPr>
              <a:t>Account</a:t>
            </a:r>
          </a:p>
          <a:p>
            <a:pPr algn="ctr" defTabSz="685766">
              <a:defRPr/>
            </a:pPr>
            <a:r>
              <a:rPr lang="en-US" sz="1000" kern="0">
                <a:solidFill>
                  <a:srgbClr val="FFFFFF"/>
                </a:solidFill>
                <a:latin typeface="CiscoSansTT ExtraLight"/>
                <a:ea typeface="ＭＳ Ｐゴシック" charset="0"/>
              </a:rPr>
              <a:t> and </a:t>
            </a:r>
          </a:p>
          <a:p>
            <a:pPr algn="ctr" defTabSz="685766">
              <a:defRPr/>
            </a:pPr>
            <a:r>
              <a:rPr lang="en-US" sz="1000" kern="0">
                <a:solidFill>
                  <a:srgbClr val="FFFFFF"/>
                </a:solidFill>
                <a:latin typeface="CiscoSansTT ExtraLight"/>
                <a:ea typeface="ＭＳ Ｐゴシック" charset="0"/>
              </a:rPr>
              <a:t>Device Correlation</a:t>
            </a:r>
          </a:p>
        </p:txBody>
      </p:sp>
      <p:sp>
        <p:nvSpPr>
          <p:cNvPr id="24" name="Rectangle: Rounded Corners 38">
            <a:extLst>
              <a:ext uri="{FF2B5EF4-FFF2-40B4-BE49-F238E27FC236}">
                <a16:creationId xmlns:a16="http://schemas.microsoft.com/office/drawing/2014/main" id="{D27535B8-3989-98AB-FCDA-90935F7BF345}"/>
              </a:ext>
            </a:extLst>
          </p:cNvPr>
          <p:cNvSpPr/>
          <p:nvPr/>
        </p:nvSpPr>
        <p:spPr>
          <a:xfrm>
            <a:off x="666589" y="1773229"/>
            <a:ext cx="914400" cy="562356"/>
          </a:xfrm>
          <a:prstGeom prst="roundRect">
            <a:avLst>
              <a:gd name="adj" fmla="val 705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766">
              <a:defRPr/>
            </a:pPr>
            <a:r>
              <a:rPr lang="en-US" sz="1000" kern="0" dirty="0">
                <a:solidFill>
                  <a:srgbClr val="FFFFFF"/>
                </a:solidFill>
                <a:latin typeface="CiscoSansTT ExtraLight"/>
                <a:ea typeface="ＭＳ Ｐゴシック"/>
              </a:rPr>
              <a:t>Integrations</a:t>
            </a:r>
          </a:p>
        </p:txBody>
      </p:sp>
      <p:sp>
        <p:nvSpPr>
          <p:cNvPr id="25" name="Rectangle: Rounded Corners 38">
            <a:extLst>
              <a:ext uri="{FF2B5EF4-FFF2-40B4-BE49-F238E27FC236}">
                <a16:creationId xmlns:a16="http://schemas.microsoft.com/office/drawing/2014/main" id="{636E3BBF-74AB-0844-1A0E-41F424905C30}"/>
              </a:ext>
            </a:extLst>
          </p:cNvPr>
          <p:cNvSpPr/>
          <p:nvPr/>
        </p:nvSpPr>
        <p:spPr>
          <a:xfrm>
            <a:off x="4959508" y="1773229"/>
            <a:ext cx="914400" cy="562356"/>
          </a:xfrm>
          <a:prstGeom prst="roundRect">
            <a:avLst>
              <a:gd name="adj" fmla="val 705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766">
              <a:defRPr/>
            </a:pPr>
            <a:r>
              <a:rPr lang="en-US" sz="1000" kern="0" dirty="0">
                <a:solidFill>
                  <a:srgbClr val="FFFFFF"/>
                </a:solidFill>
                <a:latin typeface="CiscoSansTT ExtraLight"/>
                <a:ea typeface="ＭＳ Ｐゴシック"/>
              </a:rPr>
              <a:t>Integrations</a:t>
            </a:r>
          </a:p>
        </p:txBody>
      </p:sp>
      <p:pic>
        <p:nvPicPr>
          <p:cNvPr id="26" name="Picture 25">
            <a:extLst>
              <a:ext uri="{FF2B5EF4-FFF2-40B4-BE49-F238E27FC236}">
                <a16:creationId xmlns:a16="http://schemas.microsoft.com/office/drawing/2014/main" id="{96A11CD9-568D-0A04-24E4-A0533781F5A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5970133" y="1206264"/>
            <a:ext cx="3168881" cy="3178853"/>
          </a:xfrm>
          <a:prstGeom prst="rect">
            <a:avLst/>
          </a:prstGeom>
        </p:spPr>
      </p:pic>
      <p:sp>
        <p:nvSpPr>
          <p:cNvPr id="3" name="Rectangle 2">
            <a:extLst>
              <a:ext uri="{FF2B5EF4-FFF2-40B4-BE49-F238E27FC236}">
                <a16:creationId xmlns:a16="http://schemas.microsoft.com/office/drawing/2014/main" id="{C93A1D9A-7C01-6B5B-49E2-AFFCDF435AE1}"/>
              </a:ext>
            </a:extLst>
          </p:cNvPr>
          <p:cNvSpPr/>
          <p:nvPr/>
        </p:nvSpPr>
        <p:spPr>
          <a:xfrm>
            <a:off x="3821150" y="1046830"/>
            <a:ext cx="1047119" cy="3439445"/>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8">
            <a:extLst>
              <a:ext uri="{FF2B5EF4-FFF2-40B4-BE49-F238E27FC236}">
                <a16:creationId xmlns:a16="http://schemas.microsoft.com/office/drawing/2014/main" id="{E165669E-7D4A-E7D6-F205-E7A735FB53A4}"/>
              </a:ext>
            </a:extLst>
          </p:cNvPr>
          <p:cNvSpPr/>
          <p:nvPr/>
        </p:nvSpPr>
        <p:spPr>
          <a:xfrm>
            <a:off x="2810586" y="1773229"/>
            <a:ext cx="924250" cy="562356"/>
          </a:xfrm>
          <a:prstGeom prst="roundRect">
            <a:avLst>
              <a:gd name="adj" fmla="val 705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766">
              <a:defRPr/>
            </a:pPr>
            <a:r>
              <a:rPr lang="en-US" sz="1000" kern="0" dirty="0">
                <a:solidFill>
                  <a:srgbClr val="FFFFFF"/>
                </a:solidFill>
                <a:latin typeface="CiscoSansTT ExtraLight"/>
                <a:ea typeface="ＭＳ Ｐゴシック"/>
              </a:rPr>
              <a:t>Investigation</a:t>
            </a:r>
          </a:p>
        </p:txBody>
      </p:sp>
    </p:spTree>
    <p:extLst>
      <p:ext uri="{BB962C8B-B14F-4D97-AF65-F5344CB8AC3E}">
        <p14:creationId xmlns:p14="http://schemas.microsoft.com/office/powerpoint/2010/main" val="17571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Cisco Live 2023">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1_Cisco Secure Template White">
  <a:themeElements>
    <a:clrScheme name="Custom 9">
      <a:dk1>
        <a:srgbClr val="0D274D"/>
      </a:dk1>
      <a:lt1>
        <a:srgbClr val="FFFFFF"/>
      </a:lt1>
      <a:dk2>
        <a:srgbClr val="0D274D"/>
      </a:dk2>
      <a:lt2>
        <a:srgbClr val="FFFFFF"/>
      </a:lt2>
      <a:accent1>
        <a:srgbClr val="6DBD49"/>
      </a:accent1>
      <a:accent2>
        <a:srgbClr val="00BCEB"/>
      </a:accent2>
      <a:accent3>
        <a:srgbClr val="BABABA"/>
      </a:accent3>
      <a:accent4>
        <a:srgbClr val="FBAB18"/>
      </a:accent4>
      <a:accent5>
        <a:srgbClr val="CB2781"/>
      </a:accent5>
      <a:accent6>
        <a:srgbClr val="9892E1"/>
      </a:accent6>
      <a:hlink>
        <a:srgbClr val="6EBE4A"/>
      </a:hlink>
      <a:folHlink>
        <a:srgbClr val="6EBE49"/>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lt"/>
          </a:defRPr>
        </a:defPPr>
      </a:lstStyle>
    </a:txDef>
  </a:objectDefaults>
  <a:extraClrSchemeLst/>
  <a:extLst>
    <a:ext uri="{05A4C25C-085E-4340-85A3-A5531E510DB2}">
      <thm15:themeFamily xmlns:thm15="http://schemas.microsoft.com/office/thememl/2012/main" name="SBG_PowerPoint_Template_White_v1.1" id="{2260C5F1-DFCF-5145-9464-6D73F12699C3}" vid="{63D3B145-BE40-1540-9EF0-B29D6C32B6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8324</Words>
  <Application>Microsoft Macintosh PowerPoint</Application>
  <PresentationFormat>On-screen Show (16:9)</PresentationFormat>
  <Paragraphs>851</Paragraphs>
  <Slides>44</Slides>
  <Notes>43</Notes>
  <HiddenSlides>11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Hiragino Maru Gothic ProN W4</vt:lpstr>
      <vt:lpstr>Arial</vt:lpstr>
      <vt:lpstr>Calibri</vt:lpstr>
      <vt:lpstr>CiscoSansTT</vt:lpstr>
      <vt:lpstr>CiscoSansTT ExtraLight</vt:lpstr>
      <vt:lpstr>CiscoSansTT Light</vt:lpstr>
      <vt:lpstr>CiscoSansTT Medium</vt:lpstr>
      <vt:lpstr>CiscoSansTT Thin</vt:lpstr>
      <vt:lpstr>Helvetica</vt:lpstr>
      <vt:lpstr>Wingdings</vt:lpstr>
      <vt:lpstr>Cisco Live 2023</vt:lpstr>
      <vt:lpstr>1_Cisco Secure Template White</vt:lpstr>
      <vt:lpstr>PowerPoint Presentation</vt:lpstr>
      <vt:lpstr>Automating Detection &amp; Response Outcomes using Cisco XDR</vt:lpstr>
      <vt:lpstr>Cisco Webex App </vt:lpstr>
      <vt:lpstr>Safe Harbor Statement</vt:lpstr>
      <vt:lpstr>PowerPoint Presentation</vt:lpstr>
      <vt:lpstr>Introduction to Cisco XDR</vt:lpstr>
      <vt:lpstr>In a hybrid, multi-vendor, multi-vector universe</vt:lpstr>
      <vt:lpstr>What is Cisco Extended Detection &amp; Response?</vt:lpstr>
      <vt:lpstr>XDR Outcomes &amp; Components</vt:lpstr>
      <vt:lpstr>Powerful, flexible automation</vt:lpstr>
      <vt:lpstr>Automating with XDR Automate   Author security response workflows at lightning speed.</vt:lpstr>
      <vt:lpstr>What is XDR Automate?</vt:lpstr>
      <vt:lpstr>What is XDR Automate?</vt:lpstr>
      <vt:lpstr>XDR Automate: Basic Concepts</vt:lpstr>
      <vt:lpstr>XDR Automate: Variables</vt:lpstr>
      <vt:lpstr>XDR Automate: Targets</vt:lpstr>
      <vt:lpstr>XDR Automate: Activities</vt:lpstr>
      <vt:lpstr>XDR Automate: Atomics</vt:lpstr>
      <vt:lpstr>XDR Automate: Tasks</vt:lpstr>
      <vt:lpstr>XDR Automate: Exchange</vt:lpstr>
      <vt:lpstr>Use Case: Blocking Ransomware Command &amp; Control Callbacks </vt:lpstr>
      <vt:lpstr>Scenario</vt:lpstr>
      <vt:lpstr>Demo</vt:lpstr>
      <vt:lpstr>Cisco Secure Managed Detection &amp; Response (MDR)   We do it for you.</vt:lpstr>
      <vt:lpstr>Cisco Secure MDR</vt:lpstr>
      <vt:lpstr>Conclusion</vt:lpstr>
      <vt:lpstr>To summarize..</vt:lpstr>
      <vt:lpstr>PowerPoint Presentation</vt:lpstr>
      <vt:lpstr>Credits</vt:lpstr>
      <vt:lpstr>Fill out your session surveys!</vt:lpstr>
      <vt:lpstr>Continue  your education</vt:lpstr>
      <vt:lpstr>PowerPoint Presentation</vt:lpstr>
      <vt:lpstr>PowerPoint Presentation</vt:lpstr>
      <vt:lpstr>Why MDR?</vt:lpstr>
      <vt:lpstr>Why MDR?</vt:lpstr>
      <vt:lpstr>Cisco can help!</vt:lpstr>
      <vt:lpstr>PowerPoint Presentation</vt:lpstr>
      <vt:lpstr>Cisco Secure MDR</vt:lpstr>
      <vt:lpstr>Cisco CX Automation Services   Accelerate execution, minimize risk and reduce operational cost</vt:lpstr>
      <vt:lpstr>PowerPoint Presentation</vt:lpstr>
      <vt:lpstr>What customers are seeking</vt:lpstr>
      <vt:lpstr>CX Automation Blueprint</vt:lpstr>
      <vt:lpstr>Outcome-based mapping</vt:lpstr>
      <vt:lpstr>CX Automation: Ecosystem of Solutions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13</cp:revision>
  <dcterms:created xsi:type="dcterms:W3CDTF">2018-02-23T21:47:25Z</dcterms:created>
  <dcterms:modified xsi:type="dcterms:W3CDTF">2023-06-03T23:53:32Z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ies>
</file>